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6.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9.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10.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1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2.xml" ContentType="application/vnd.openxmlformats-officedocument.theme+xml"/>
  <Override PartName="/ppt/slideLayouts/slideLayout256.xml" ContentType="application/vnd.openxmlformats-officedocument.presentationml.slideLayout+xml"/>
  <Override PartName="/ppt/theme/theme13.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3" r:id="rId2"/>
    <p:sldMasterId id="2147483791" r:id="rId3"/>
    <p:sldMasterId id="2147483804" r:id="rId4"/>
    <p:sldMasterId id="2147483817" r:id="rId5"/>
    <p:sldMasterId id="2147483829" r:id="rId6"/>
    <p:sldMasterId id="2147483846" r:id="rId7"/>
    <p:sldMasterId id="2147483860" r:id="rId8"/>
    <p:sldMasterId id="2147483872" r:id="rId9"/>
    <p:sldMasterId id="2147483886" r:id="rId10"/>
    <p:sldMasterId id="2147483901" r:id="rId11"/>
    <p:sldMasterId id="2147483915" r:id="rId12"/>
    <p:sldMasterId id="2147483927" r:id="rId13"/>
    <p:sldMasterId id="2147483929" r:id="rId14"/>
    <p:sldMasterId id="2147483941" r:id="rId15"/>
  </p:sldMasterIdLst>
  <p:notesMasterIdLst>
    <p:notesMasterId r:id="rId84"/>
  </p:notesMasterIdLst>
  <p:sldIdLst>
    <p:sldId id="11172" r:id="rId16"/>
    <p:sldId id="10361" r:id="rId17"/>
    <p:sldId id="11170" r:id="rId18"/>
    <p:sldId id="11169" r:id="rId19"/>
    <p:sldId id="10375" r:id="rId20"/>
    <p:sldId id="11171" r:id="rId21"/>
    <p:sldId id="3512" r:id="rId22"/>
    <p:sldId id="3514" r:id="rId23"/>
    <p:sldId id="10351" r:id="rId24"/>
    <p:sldId id="372" r:id="rId25"/>
    <p:sldId id="3516" r:id="rId26"/>
    <p:sldId id="11173" r:id="rId27"/>
    <p:sldId id="410" r:id="rId28"/>
    <p:sldId id="474" r:id="rId29"/>
    <p:sldId id="265" r:id="rId30"/>
    <p:sldId id="11174" r:id="rId31"/>
    <p:sldId id="439" r:id="rId32"/>
    <p:sldId id="435" r:id="rId33"/>
    <p:sldId id="269" r:id="rId34"/>
    <p:sldId id="475" r:id="rId35"/>
    <p:sldId id="473" r:id="rId36"/>
    <p:sldId id="929" r:id="rId37"/>
    <p:sldId id="317" r:id="rId38"/>
    <p:sldId id="10967" r:id="rId39"/>
    <p:sldId id="10669" r:id="rId40"/>
    <p:sldId id="10953" r:id="rId41"/>
    <p:sldId id="10968" r:id="rId42"/>
    <p:sldId id="10972" r:id="rId43"/>
    <p:sldId id="10974" r:id="rId44"/>
    <p:sldId id="10971" r:id="rId45"/>
    <p:sldId id="10973" r:id="rId46"/>
    <p:sldId id="365" r:id="rId47"/>
    <p:sldId id="10977" r:id="rId48"/>
    <p:sldId id="643" r:id="rId49"/>
    <p:sldId id="330" r:id="rId50"/>
    <p:sldId id="11179" r:id="rId51"/>
    <p:sldId id="259" r:id="rId52"/>
    <p:sldId id="260" r:id="rId53"/>
    <p:sldId id="261" r:id="rId54"/>
    <p:sldId id="262" r:id="rId55"/>
    <p:sldId id="663" r:id="rId56"/>
    <p:sldId id="11175" r:id="rId57"/>
    <p:sldId id="11176" r:id="rId58"/>
    <p:sldId id="263" r:id="rId59"/>
    <p:sldId id="266" r:id="rId60"/>
    <p:sldId id="11177" r:id="rId61"/>
    <p:sldId id="267" r:id="rId62"/>
    <p:sldId id="11178" r:id="rId63"/>
    <p:sldId id="507" r:id="rId64"/>
    <p:sldId id="412" r:id="rId65"/>
    <p:sldId id="549" r:id="rId66"/>
    <p:sldId id="309" r:id="rId67"/>
    <p:sldId id="491" r:id="rId68"/>
    <p:sldId id="465" r:id="rId69"/>
    <p:sldId id="485" r:id="rId70"/>
    <p:sldId id="495" r:id="rId71"/>
    <p:sldId id="500" r:id="rId72"/>
    <p:sldId id="279" r:id="rId73"/>
    <p:sldId id="551" r:id="rId74"/>
    <p:sldId id="438" r:id="rId75"/>
    <p:sldId id="334" r:id="rId76"/>
    <p:sldId id="337" r:id="rId77"/>
    <p:sldId id="550" r:id="rId78"/>
    <p:sldId id="552" r:id="rId79"/>
    <p:sldId id="536" r:id="rId80"/>
    <p:sldId id="537" r:id="rId81"/>
    <p:sldId id="430" r:id="rId82"/>
    <p:sldId id="11180"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1E6429-3578-4F98-B9C9-C1C832AE20F9}" v="769" dt="2022-03-21T20:38:12.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477" autoAdjust="0"/>
  </p:normalViewPr>
  <p:slideViewPr>
    <p:cSldViewPr snapToGrid="0">
      <p:cViewPr varScale="1">
        <p:scale>
          <a:sx n="51" d="100"/>
          <a:sy n="51" d="100"/>
        </p:scale>
        <p:origin x="854"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slide" Target="slides/slide61.xml"/><Relationship Id="rId84" Type="http://schemas.openxmlformats.org/officeDocument/2006/relationships/notesMaster" Target="notesMasters/notesMaster1.xml"/><Relationship Id="rId89"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slide" Target="slides/slide56.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slide" Target="slides/slide64.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slide" Target="slides/slide62.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5CABB7-EDEE-4EB2-915F-73F690C2C64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5EDEEC7-923B-40FA-B3C2-367A1AC6DB77}">
      <dgm:prSet/>
      <dgm:spPr/>
      <dgm:t>
        <a:bodyPr/>
        <a:lstStyle/>
        <a:p>
          <a:pPr>
            <a:buFont typeface="Arial" panose="020B0604020202020204" pitchFamily="34" charset="0"/>
            <a:buChar char="•"/>
          </a:pPr>
          <a:r>
            <a:rPr lang="en-US" dirty="0">
              <a:solidFill>
                <a:schemeClr val="tx2"/>
              </a:solidFill>
              <a:latin typeface="Helvetica" panose="020B0604020202020204" pitchFamily="34" charset="0"/>
              <a:cs typeface="Helvetica" panose="020B0604020202020204" pitchFamily="34" charset="0"/>
            </a:rPr>
            <a:t>The burning platform elevator speech</a:t>
          </a:r>
        </a:p>
      </dgm:t>
    </dgm:pt>
    <dgm:pt modelId="{2B3E58E7-84F4-4693-B32D-3A2C6B1ABA9A}" type="parTrans" cxnId="{A3C8D96F-2405-46AD-A9E5-EBAD455C80A5}">
      <dgm:prSet/>
      <dgm:spPr/>
      <dgm:t>
        <a:bodyPr/>
        <a:lstStyle/>
        <a:p>
          <a:endParaRPr lang="en-US"/>
        </a:p>
      </dgm:t>
    </dgm:pt>
    <dgm:pt modelId="{D9DA6753-5C18-47AF-B449-FD2A6F397430}" type="sibTrans" cxnId="{A3C8D96F-2405-46AD-A9E5-EBAD455C80A5}">
      <dgm:prSet/>
      <dgm:spPr/>
      <dgm:t>
        <a:bodyPr/>
        <a:lstStyle/>
        <a:p>
          <a:endParaRPr lang="en-US"/>
        </a:p>
      </dgm:t>
    </dgm:pt>
    <dgm:pt modelId="{F6EB3FB0-F2A8-4E02-817A-9B5CEC3DA6AD}">
      <dgm:prSet/>
      <dgm:spPr/>
      <dgm:t>
        <a:bodyPr/>
        <a:lstStyle/>
        <a:p>
          <a:r>
            <a:rPr lang="en-US" b="0" i="0" dirty="0">
              <a:solidFill>
                <a:schemeClr val="tx2"/>
              </a:solidFill>
              <a:latin typeface="Helvetica" panose="020B0604020202020204" pitchFamily="34" charset="0"/>
              <a:cs typeface="Helvetica" panose="020B0604020202020204" pitchFamily="34" charset="0"/>
            </a:rPr>
            <a:t>Understand current state to provide future direction</a:t>
          </a:r>
          <a:endParaRPr lang="en-US" dirty="0">
            <a:solidFill>
              <a:schemeClr val="tx2"/>
            </a:solidFill>
            <a:latin typeface="Helvetica" panose="020B0604020202020204" pitchFamily="34" charset="0"/>
            <a:cs typeface="Helvetica" panose="020B0604020202020204" pitchFamily="34" charset="0"/>
          </a:endParaRPr>
        </a:p>
      </dgm:t>
    </dgm:pt>
    <dgm:pt modelId="{60D56A78-E3B1-4289-8767-21F7F8C4A9B0}" type="sibTrans" cxnId="{23937766-E631-407E-92D1-1841696A79C3}">
      <dgm:prSet/>
      <dgm:spPr/>
      <dgm:t>
        <a:bodyPr/>
        <a:lstStyle/>
        <a:p>
          <a:endParaRPr lang="en-US"/>
        </a:p>
      </dgm:t>
    </dgm:pt>
    <dgm:pt modelId="{4D46E824-D16E-4F2A-8C93-608EF857849F}" type="parTrans" cxnId="{23937766-E631-407E-92D1-1841696A79C3}">
      <dgm:prSet/>
      <dgm:spPr/>
      <dgm:t>
        <a:bodyPr/>
        <a:lstStyle/>
        <a:p>
          <a:endParaRPr lang="en-US"/>
        </a:p>
      </dgm:t>
    </dgm:pt>
    <dgm:pt modelId="{1EA6A3FB-293E-4B8D-AED2-53926886AB42}">
      <dgm:prSet custT="1"/>
      <dgm:spPr/>
      <dgm:t>
        <a:bodyPr/>
        <a:lstStyle/>
        <a:p>
          <a:r>
            <a:rPr lang="en-US" sz="2400" dirty="0">
              <a:latin typeface="Helvetica" panose="020B0604020202020204" pitchFamily="34" charset="0"/>
              <a:cs typeface="Helvetica" panose="020B0604020202020204" pitchFamily="34" charset="0"/>
            </a:rPr>
            <a:t>SWOT Analysis</a:t>
          </a:r>
        </a:p>
      </dgm:t>
    </dgm:pt>
    <dgm:pt modelId="{294BF71F-D081-4507-965C-1AC1D9CE5AD3}" type="sibTrans" cxnId="{0AE16D03-E851-4586-9B5C-9BD9FF275211}">
      <dgm:prSet/>
      <dgm:spPr/>
      <dgm:t>
        <a:bodyPr/>
        <a:lstStyle/>
        <a:p>
          <a:endParaRPr lang="en-US"/>
        </a:p>
      </dgm:t>
    </dgm:pt>
    <dgm:pt modelId="{3C43E2C6-D7FA-48BF-B52B-EA0FA2A978DE}" type="parTrans" cxnId="{0AE16D03-E851-4586-9B5C-9BD9FF275211}">
      <dgm:prSet/>
      <dgm:spPr/>
      <dgm:t>
        <a:bodyPr/>
        <a:lstStyle/>
        <a:p>
          <a:endParaRPr lang="en-US"/>
        </a:p>
      </dgm:t>
    </dgm:pt>
    <dgm:pt modelId="{E6A695EB-990E-4D77-B35E-A435C43CAC2C}">
      <dgm:prSet/>
      <dgm:spPr/>
      <dgm:t>
        <a:bodyPr/>
        <a:lstStyle/>
        <a:p>
          <a:r>
            <a:rPr lang="en-US" dirty="0">
              <a:solidFill>
                <a:schemeClr val="tx2"/>
              </a:solidFill>
              <a:latin typeface="Helvetica" panose="020B0604020202020204" pitchFamily="34" charset="0"/>
              <a:cs typeface="Helvetica" panose="020B0604020202020204" pitchFamily="34" charset="0"/>
            </a:rPr>
            <a:t>Be specific and realistic in your assessment</a:t>
          </a:r>
        </a:p>
      </dgm:t>
    </dgm:pt>
    <dgm:pt modelId="{D3D33D1D-EE6E-4874-8787-F2A8A381C46C}" type="parTrans" cxnId="{1BC56166-3272-4A12-8F72-0CECB8EF93C1}">
      <dgm:prSet/>
      <dgm:spPr/>
      <dgm:t>
        <a:bodyPr/>
        <a:lstStyle/>
        <a:p>
          <a:endParaRPr lang="en-US"/>
        </a:p>
      </dgm:t>
    </dgm:pt>
    <dgm:pt modelId="{4C074160-80A6-4B25-A04A-3F2D66FC0B5D}" type="sibTrans" cxnId="{1BC56166-3272-4A12-8F72-0CECB8EF93C1}">
      <dgm:prSet/>
      <dgm:spPr/>
      <dgm:t>
        <a:bodyPr/>
        <a:lstStyle/>
        <a:p>
          <a:endParaRPr lang="en-US"/>
        </a:p>
      </dgm:t>
    </dgm:pt>
    <dgm:pt modelId="{A0C0E87A-5312-45CB-B3C7-F6006C7CA840}">
      <dgm:prSet custT="1"/>
      <dgm:spPr/>
      <dgm:t>
        <a:bodyPr/>
        <a:lstStyle/>
        <a:p>
          <a:r>
            <a:rPr lang="en-US" sz="2400" dirty="0">
              <a:latin typeface="Helvetica" panose="020B0604020202020204" pitchFamily="34" charset="0"/>
              <a:cs typeface="Helvetica" panose="020B0604020202020204" pitchFamily="34" charset="0"/>
            </a:rPr>
            <a:t>Executive Summary</a:t>
          </a:r>
        </a:p>
      </dgm:t>
    </dgm:pt>
    <dgm:pt modelId="{DA47ADFA-67E7-47B5-B4FC-23CE9A3C91B8}" type="sibTrans" cxnId="{BEC7D17A-F1D6-46EC-BE65-3C10645C6CAC}">
      <dgm:prSet/>
      <dgm:spPr/>
      <dgm:t>
        <a:bodyPr/>
        <a:lstStyle/>
        <a:p>
          <a:endParaRPr lang="en-US"/>
        </a:p>
      </dgm:t>
    </dgm:pt>
    <dgm:pt modelId="{E9DCAC41-CC24-406C-99A0-36B17F6983C5}" type="parTrans" cxnId="{BEC7D17A-F1D6-46EC-BE65-3C10645C6CAC}">
      <dgm:prSet/>
      <dgm:spPr/>
      <dgm:t>
        <a:bodyPr/>
        <a:lstStyle/>
        <a:p>
          <a:endParaRPr lang="en-US"/>
        </a:p>
      </dgm:t>
    </dgm:pt>
    <dgm:pt modelId="{CD78067C-2931-4317-863E-565E26DD3F0F}">
      <dgm:prSet/>
      <dgm:spPr/>
      <dgm:t>
        <a:bodyPr/>
        <a:lstStyle/>
        <a:p>
          <a:pPr>
            <a:buFont typeface="Arial" panose="020B0604020202020204" pitchFamily="34" charset="0"/>
            <a:buChar char="•"/>
          </a:pPr>
          <a:r>
            <a:rPr lang="en-US" dirty="0">
              <a:solidFill>
                <a:schemeClr val="tx2"/>
              </a:solidFill>
              <a:latin typeface="Helvetica" panose="020B0604020202020204" pitchFamily="34" charset="0"/>
              <a:cs typeface="Helvetica" panose="020B0604020202020204" pitchFamily="34" charset="0"/>
            </a:rPr>
            <a:t>Vision and Mission</a:t>
          </a:r>
        </a:p>
      </dgm:t>
    </dgm:pt>
    <dgm:pt modelId="{9817102F-6D5D-434A-87A8-36C02BE6DC36}" type="sibTrans" cxnId="{1C685AE4-1A27-45DF-9346-821F8D4034BC}">
      <dgm:prSet/>
      <dgm:spPr/>
      <dgm:t>
        <a:bodyPr/>
        <a:lstStyle/>
        <a:p>
          <a:endParaRPr lang="en-US"/>
        </a:p>
      </dgm:t>
    </dgm:pt>
    <dgm:pt modelId="{79C12621-C294-48AE-A0F8-D7060CFF5087}" type="parTrans" cxnId="{1C685AE4-1A27-45DF-9346-821F8D4034BC}">
      <dgm:prSet/>
      <dgm:spPr/>
      <dgm:t>
        <a:bodyPr/>
        <a:lstStyle/>
        <a:p>
          <a:endParaRPr lang="en-US"/>
        </a:p>
      </dgm:t>
    </dgm:pt>
    <dgm:pt modelId="{460A9612-1768-4109-A060-C623463041EA}">
      <dgm:prSet/>
      <dgm:spPr/>
      <dgm:t>
        <a:bodyPr/>
        <a:lstStyle/>
        <a:p>
          <a:r>
            <a:rPr lang="en-US" dirty="0">
              <a:solidFill>
                <a:schemeClr val="tx2"/>
              </a:solidFill>
              <a:latin typeface="Helvetica" panose="020B0604020202020204" pitchFamily="34" charset="0"/>
              <a:cs typeface="Helvetica" panose="020B0604020202020204" pitchFamily="34" charset="0"/>
            </a:rPr>
            <a:t>Can serve to identify goals</a:t>
          </a:r>
        </a:p>
      </dgm:t>
    </dgm:pt>
    <dgm:pt modelId="{4B5B9C76-2703-44B3-A696-0C79CB142D04}" type="parTrans" cxnId="{1E64C834-DF9E-4DAB-8567-491628AC5F53}">
      <dgm:prSet/>
      <dgm:spPr/>
      <dgm:t>
        <a:bodyPr/>
        <a:lstStyle/>
        <a:p>
          <a:endParaRPr lang="en-US"/>
        </a:p>
      </dgm:t>
    </dgm:pt>
    <dgm:pt modelId="{FBA5CF77-C796-427A-A632-4C35AF63A604}" type="sibTrans" cxnId="{1E64C834-DF9E-4DAB-8567-491628AC5F53}">
      <dgm:prSet/>
      <dgm:spPr/>
      <dgm:t>
        <a:bodyPr/>
        <a:lstStyle/>
        <a:p>
          <a:endParaRPr lang="en-US"/>
        </a:p>
      </dgm:t>
    </dgm:pt>
    <dgm:pt modelId="{1EC8BB89-F2A2-472F-B21B-F7EEF1EA6B8B}">
      <dgm:prSet/>
      <dgm:spPr/>
      <dgm:t>
        <a:bodyPr/>
        <a:lstStyle/>
        <a:p>
          <a:pPr>
            <a:buFont typeface="Arial" panose="020B0604020202020204" pitchFamily="34" charset="0"/>
            <a:buChar char="•"/>
          </a:pPr>
          <a:r>
            <a:rPr lang="en-US" dirty="0">
              <a:solidFill>
                <a:schemeClr val="tx2"/>
              </a:solidFill>
              <a:latin typeface="Helvetica" panose="020B0604020202020204" pitchFamily="34" charset="0"/>
              <a:cs typeface="Helvetica" panose="020B0604020202020204" pitchFamily="34" charset="0"/>
            </a:rPr>
            <a:t>The time to convey your passion!</a:t>
          </a:r>
        </a:p>
      </dgm:t>
    </dgm:pt>
    <dgm:pt modelId="{8F5E114F-4F13-4151-BE1C-68652B5E9231}" type="parTrans" cxnId="{59770D56-12C3-4BCF-B69D-2840E394E872}">
      <dgm:prSet/>
      <dgm:spPr/>
      <dgm:t>
        <a:bodyPr/>
        <a:lstStyle/>
        <a:p>
          <a:endParaRPr lang="en-US"/>
        </a:p>
      </dgm:t>
    </dgm:pt>
    <dgm:pt modelId="{255A570D-4DBC-47CE-8B91-8EB8782D9143}" type="sibTrans" cxnId="{59770D56-12C3-4BCF-B69D-2840E394E872}">
      <dgm:prSet/>
      <dgm:spPr/>
      <dgm:t>
        <a:bodyPr/>
        <a:lstStyle/>
        <a:p>
          <a:endParaRPr lang="en-US"/>
        </a:p>
      </dgm:t>
    </dgm:pt>
    <dgm:pt modelId="{EB8B0902-FFB6-4AF3-ADC9-419A56FE77CD}" type="pres">
      <dgm:prSet presAssocID="{715CABB7-EDEE-4EB2-915F-73F690C2C64D}" presName="linear" presStyleCnt="0">
        <dgm:presLayoutVars>
          <dgm:dir/>
          <dgm:animLvl val="lvl"/>
          <dgm:resizeHandles val="exact"/>
        </dgm:presLayoutVars>
      </dgm:prSet>
      <dgm:spPr/>
    </dgm:pt>
    <dgm:pt modelId="{F4B42AB2-8B39-409F-B493-756C2A9D0388}" type="pres">
      <dgm:prSet presAssocID="{A0C0E87A-5312-45CB-B3C7-F6006C7CA840}" presName="parentLin" presStyleCnt="0"/>
      <dgm:spPr/>
    </dgm:pt>
    <dgm:pt modelId="{EECB81B8-78A4-4013-8C2C-FA8D3A3F0059}" type="pres">
      <dgm:prSet presAssocID="{A0C0E87A-5312-45CB-B3C7-F6006C7CA840}" presName="parentLeftMargin" presStyleLbl="node1" presStyleIdx="0" presStyleCnt="2"/>
      <dgm:spPr/>
    </dgm:pt>
    <dgm:pt modelId="{42733CFB-9FCF-473F-B19E-2198A535E60B}" type="pres">
      <dgm:prSet presAssocID="{A0C0E87A-5312-45CB-B3C7-F6006C7CA840}" presName="parentText" presStyleLbl="node1" presStyleIdx="0" presStyleCnt="2" custLinFactNeighborX="-80137" custLinFactNeighborY="-9243">
        <dgm:presLayoutVars>
          <dgm:chMax val="0"/>
          <dgm:bulletEnabled val="1"/>
        </dgm:presLayoutVars>
      </dgm:prSet>
      <dgm:spPr/>
    </dgm:pt>
    <dgm:pt modelId="{05A9F3C4-8D05-4C30-97FC-63DE8E4B2CF2}" type="pres">
      <dgm:prSet presAssocID="{A0C0E87A-5312-45CB-B3C7-F6006C7CA840}" presName="negativeSpace" presStyleCnt="0"/>
      <dgm:spPr/>
    </dgm:pt>
    <dgm:pt modelId="{092C3BAE-06D7-4A69-BDBE-E19FE324AF29}" type="pres">
      <dgm:prSet presAssocID="{A0C0E87A-5312-45CB-B3C7-F6006C7CA840}" presName="childText" presStyleLbl="conFgAcc1" presStyleIdx="0" presStyleCnt="2" custScaleY="76237">
        <dgm:presLayoutVars>
          <dgm:bulletEnabled val="1"/>
        </dgm:presLayoutVars>
      </dgm:prSet>
      <dgm:spPr/>
    </dgm:pt>
    <dgm:pt modelId="{4720A36C-8BF3-4A26-9306-2E17EC6D488B}" type="pres">
      <dgm:prSet presAssocID="{DA47ADFA-67E7-47B5-B4FC-23CE9A3C91B8}" presName="spaceBetweenRectangles" presStyleCnt="0"/>
      <dgm:spPr/>
    </dgm:pt>
    <dgm:pt modelId="{6799CFC5-21AB-49B4-BD10-0017CB0A3217}" type="pres">
      <dgm:prSet presAssocID="{1EA6A3FB-293E-4B8D-AED2-53926886AB42}" presName="parentLin" presStyleCnt="0"/>
      <dgm:spPr/>
    </dgm:pt>
    <dgm:pt modelId="{E27D7997-D0B6-48C2-BEDB-7740FF94672C}" type="pres">
      <dgm:prSet presAssocID="{1EA6A3FB-293E-4B8D-AED2-53926886AB42}" presName="parentLeftMargin" presStyleLbl="node1" presStyleIdx="0" presStyleCnt="2"/>
      <dgm:spPr/>
    </dgm:pt>
    <dgm:pt modelId="{60E35572-F904-49AF-BF4A-23BD835F82F8}" type="pres">
      <dgm:prSet presAssocID="{1EA6A3FB-293E-4B8D-AED2-53926886AB42}" presName="parentText" presStyleLbl="node1" presStyleIdx="1" presStyleCnt="2" custLinFactNeighborX="-69906" custLinFactNeighborY="-3961">
        <dgm:presLayoutVars>
          <dgm:chMax val="0"/>
          <dgm:bulletEnabled val="1"/>
        </dgm:presLayoutVars>
      </dgm:prSet>
      <dgm:spPr/>
    </dgm:pt>
    <dgm:pt modelId="{5B15AE16-15E6-4297-97BE-7181C1504F2C}" type="pres">
      <dgm:prSet presAssocID="{1EA6A3FB-293E-4B8D-AED2-53926886AB42}" presName="negativeSpace" presStyleCnt="0"/>
      <dgm:spPr/>
    </dgm:pt>
    <dgm:pt modelId="{75CEE073-81DE-45BD-92EF-F3FC5B5FB7F7}" type="pres">
      <dgm:prSet presAssocID="{1EA6A3FB-293E-4B8D-AED2-53926886AB42}" presName="childText" presStyleLbl="conFgAcc1" presStyleIdx="1" presStyleCnt="2" custScaleY="66594" custLinFactNeighborY="14723">
        <dgm:presLayoutVars>
          <dgm:bulletEnabled val="1"/>
        </dgm:presLayoutVars>
      </dgm:prSet>
      <dgm:spPr/>
    </dgm:pt>
  </dgm:ptLst>
  <dgm:cxnLst>
    <dgm:cxn modelId="{0AE16D03-E851-4586-9B5C-9BD9FF275211}" srcId="{715CABB7-EDEE-4EB2-915F-73F690C2C64D}" destId="{1EA6A3FB-293E-4B8D-AED2-53926886AB42}" srcOrd="1" destOrd="0" parTransId="{3C43E2C6-D7FA-48BF-B52B-EA0FA2A978DE}" sibTransId="{294BF71F-D081-4507-965C-1AC1D9CE5AD3}"/>
    <dgm:cxn modelId="{B4AF9E10-2A1B-45A5-AF93-05647B8E28AC}" type="presOf" srcId="{1EA6A3FB-293E-4B8D-AED2-53926886AB42}" destId="{E27D7997-D0B6-48C2-BEDB-7740FF94672C}" srcOrd="0" destOrd="0" presId="urn:microsoft.com/office/officeart/2005/8/layout/list1"/>
    <dgm:cxn modelId="{CE428A26-6996-4136-8D28-8DC1E85DEDA6}" type="presOf" srcId="{25EDEEC7-923B-40FA-B3C2-367A1AC6DB77}" destId="{092C3BAE-06D7-4A69-BDBE-E19FE324AF29}" srcOrd="0" destOrd="0" presId="urn:microsoft.com/office/officeart/2005/8/layout/list1"/>
    <dgm:cxn modelId="{1E64C834-DF9E-4DAB-8567-491628AC5F53}" srcId="{1EA6A3FB-293E-4B8D-AED2-53926886AB42}" destId="{460A9612-1768-4109-A060-C623463041EA}" srcOrd="2" destOrd="0" parTransId="{4B5B9C76-2703-44B3-A696-0C79CB142D04}" sibTransId="{FBA5CF77-C796-427A-A632-4C35AF63A604}"/>
    <dgm:cxn modelId="{4677615F-0B23-4DE5-A6EE-8729456908F7}" type="presOf" srcId="{F6EB3FB0-F2A8-4E02-817A-9B5CEC3DA6AD}" destId="{75CEE073-81DE-45BD-92EF-F3FC5B5FB7F7}" srcOrd="0" destOrd="0" presId="urn:microsoft.com/office/officeart/2005/8/layout/list1"/>
    <dgm:cxn modelId="{1BC56166-3272-4A12-8F72-0CECB8EF93C1}" srcId="{1EA6A3FB-293E-4B8D-AED2-53926886AB42}" destId="{E6A695EB-990E-4D77-B35E-A435C43CAC2C}" srcOrd="1" destOrd="0" parTransId="{D3D33D1D-EE6E-4874-8787-F2A8A381C46C}" sibTransId="{4C074160-80A6-4B25-A04A-3F2D66FC0B5D}"/>
    <dgm:cxn modelId="{23937766-E631-407E-92D1-1841696A79C3}" srcId="{1EA6A3FB-293E-4B8D-AED2-53926886AB42}" destId="{F6EB3FB0-F2A8-4E02-817A-9B5CEC3DA6AD}" srcOrd="0" destOrd="0" parTransId="{4D46E824-D16E-4F2A-8C93-608EF857849F}" sibTransId="{60D56A78-E3B1-4289-8767-21F7F8C4A9B0}"/>
    <dgm:cxn modelId="{DFF1876C-E08E-48C8-9DA4-CAB875B2C204}" type="presOf" srcId="{715CABB7-EDEE-4EB2-915F-73F690C2C64D}" destId="{EB8B0902-FFB6-4AF3-ADC9-419A56FE77CD}" srcOrd="0" destOrd="0" presId="urn:microsoft.com/office/officeart/2005/8/layout/list1"/>
    <dgm:cxn modelId="{A3C8D96F-2405-46AD-A9E5-EBAD455C80A5}" srcId="{A0C0E87A-5312-45CB-B3C7-F6006C7CA840}" destId="{25EDEEC7-923B-40FA-B3C2-367A1AC6DB77}" srcOrd="0" destOrd="0" parTransId="{2B3E58E7-84F4-4693-B32D-3A2C6B1ABA9A}" sibTransId="{D9DA6753-5C18-47AF-B449-FD2A6F397430}"/>
    <dgm:cxn modelId="{59770D56-12C3-4BCF-B69D-2840E394E872}" srcId="{A0C0E87A-5312-45CB-B3C7-F6006C7CA840}" destId="{1EC8BB89-F2A2-472F-B21B-F7EEF1EA6B8B}" srcOrd="2" destOrd="0" parTransId="{8F5E114F-4F13-4151-BE1C-68652B5E9231}" sibTransId="{255A570D-4DBC-47CE-8B91-8EB8782D9143}"/>
    <dgm:cxn modelId="{258CA056-6830-4E7E-AB1B-C5141797891F}" type="presOf" srcId="{1EA6A3FB-293E-4B8D-AED2-53926886AB42}" destId="{60E35572-F904-49AF-BF4A-23BD835F82F8}" srcOrd="1" destOrd="0" presId="urn:microsoft.com/office/officeart/2005/8/layout/list1"/>
    <dgm:cxn modelId="{BEC7D17A-F1D6-46EC-BE65-3C10645C6CAC}" srcId="{715CABB7-EDEE-4EB2-915F-73F690C2C64D}" destId="{A0C0E87A-5312-45CB-B3C7-F6006C7CA840}" srcOrd="0" destOrd="0" parTransId="{E9DCAC41-CC24-406C-99A0-36B17F6983C5}" sibTransId="{DA47ADFA-67E7-47B5-B4FC-23CE9A3C91B8}"/>
    <dgm:cxn modelId="{D746B57B-F29B-4034-8827-F081CA428676}" type="presOf" srcId="{A0C0E87A-5312-45CB-B3C7-F6006C7CA840}" destId="{42733CFB-9FCF-473F-B19E-2198A535E60B}" srcOrd="1" destOrd="0" presId="urn:microsoft.com/office/officeart/2005/8/layout/list1"/>
    <dgm:cxn modelId="{A01FA17E-1E2C-4F76-A790-360B0B4CCD9B}" type="presOf" srcId="{460A9612-1768-4109-A060-C623463041EA}" destId="{75CEE073-81DE-45BD-92EF-F3FC5B5FB7F7}" srcOrd="0" destOrd="2" presId="urn:microsoft.com/office/officeart/2005/8/layout/list1"/>
    <dgm:cxn modelId="{BE655AA2-50F8-4BA6-9F0D-B2FB586E1236}" type="presOf" srcId="{1EC8BB89-F2A2-472F-B21B-F7EEF1EA6B8B}" destId="{092C3BAE-06D7-4A69-BDBE-E19FE324AF29}" srcOrd="0" destOrd="2" presId="urn:microsoft.com/office/officeart/2005/8/layout/list1"/>
    <dgm:cxn modelId="{58969BC0-BC28-45FD-9AB6-14A74D10DF98}" type="presOf" srcId="{CD78067C-2931-4317-863E-565E26DD3F0F}" destId="{092C3BAE-06D7-4A69-BDBE-E19FE324AF29}" srcOrd="0" destOrd="1" presId="urn:microsoft.com/office/officeart/2005/8/layout/list1"/>
    <dgm:cxn modelId="{1C1534DC-1EC3-4B3D-AA54-59007B6AAC56}" type="presOf" srcId="{E6A695EB-990E-4D77-B35E-A435C43CAC2C}" destId="{75CEE073-81DE-45BD-92EF-F3FC5B5FB7F7}" srcOrd="0" destOrd="1" presId="urn:microsoft.com/office/officeart/2005/8/layout/list1"/>
    <dgm:cxn modelId="{1C685AE4-1A27-45DF-9346-821F8D4034BC}" srcId="{A0C0E87A-5312-45CB-B3C7-F6006C7CA840}" destId="{CD78067C-2931-4317-863E-565E26DD3F0F}" srcOrd="1" destOrd="0" parTransId="{79C12621-C294-48AE-A0F8-D7060CFF5087}" sibTransId="{9817102F-6D5D-434A-87A8-36C02BE6DC36}"/>
    <dgm:cxn modelId="{7ECD29FF-1943-4710-A464-09441464A997}" type="presOf" srcId="{A0C0E87A-5312-45CB-B3C7-F6006C7CA840}" destId="{EECB81B8-78A4-4013-8C2C-FA8D3A3F0059}" srcOrd="0" destOrd="0" presId="urn:microsoft.com/office/officeart/2005/8/layout/list1"/>
    <dgm:cxn modelId="{3E21F1DF-C4F1-4325-A199-C2815B3960F4}" type="presParOf" srcId="{EB8B0902-FFB6-4AF3-ADC9-419A56FE77CD}" destId="{F4B42AB2-8B39-409F-B493-756C2A9D0388}" srcOrd="0" destOrd="0" presId="urn:microsoft.com/office/officeart/2005/8/layout/list1"/>
    <dgm:cxn modelId="{6A6DB60E-4FCF-4223-8550-C78C1F1E1485}" type="presParOf" srcId="{F4B42AB2-8B39-409F-B493-756C2A9D0388}" destId="{EECB81B8-78A4-4013-8C2C-FA8D3A3F0059}" srcOrd="0" destOrd="0" presId="urn:microsoft.com/office/officeart/2005/8/layout/list1"/>
    <dgm:cxn modelId="{C8FA4E98-B6DE-434F-A565-1127D80681AE}" type="presParOf" srcId="{F4B42AB2-8B39-409F-B493-756C2A9D0388}" destId="{42733CFB-9FCF-473F-B19E-2198A535E60B}" srcOrd="1" destOrd="0" presId="urn:microsoft.com/office/officeart/2005/8/layout/list1"/>
    <dgm:cxn modelId="{7DD14EE4-8FF6-40F3-B26C-715039259676}" type="presParOf" srcId="{EB8B0902-FFB6-4AF3-ADC9-419A56FE77CD}" destId="{05A9F3C4-8D05-4C30-97FC-63DE8E4B2CF2}" srcOrd="1" destOrd="0" presId="urn:microsoft.com/office/officeart/2005/8/layout/list1"/>
    <dgm:cxn modelId="{DAD2B9E0-6C28-4753-9845-B3BFF7E29AE7}" type="presParOf" srcId="{EB8B0902-FFB6-4AF3-ADC9-419A56FE77CD}" destId="{092C3BAE-06D7-4A69-BDBE-E19FE324AF29}" srcOrd="2" destOrd="0" presId="urn:microsoft.com/office/officeart/2005/8/layout/list1"/>
    <dgm:cxn modelId="{EBBBC549-E388-46CE-A5FD-44EC0E9A03B8}" type="presParOf" srcId="{EB8B0902-FFB6-4AF3-ADC9-419A56FE77CD}" destId="{4720A36C-8BF3-4A26-9306-2E17EC6D488B}" srcOrd="3" destOrd="0" presId="urn:microsoft.com/office/officeart/2005/8/layout/list1"/>
    <dgm:cxn modelId="{7DAB664E-D394-402F-943B-5A01C370B360}" type="presParOf" srcId="{EB8B0902-FFB6-4AF3-ADC9-419A56FE77CD}" destId="{6799CFC5-21AB-49B4-BD10-0017CB0A3217}" srcOrd="4" destOrd="0" presId="urn:microsoft.com/office/officeart/2005/8/layout/list1"/>
    <dgm:cxn modelId="{16D2CC39-76EA-4167-903D-E9182441E1FA}" type="presParOf" srcId="{6799CFC5-21AB-49B4-BD10-0017CB0A3217}" destId="{E27D7997-D0B6-48C2-BEDB-7740FF94672C}" srcOrd="0" destOrd="0" presId="urn:microsoft.com/office/officeart/2005/8/layout/list1"/>
    <dgm:cxn modelId="{561EF622-B07A-416C-8846-4339295A8227}" type="presParOf" srcId="{6799CFC5-21AB-49B4-BD10-0017CB0A3217}" destId="{60E35572-F904-49AF-BF4A-23BD835F82F8}" srcOrd="1" destOrd="0" presId="urn:microsoft.com/office/officeart/2005/8/layout/list1"/>
    <dgm:cxn modelId="{12712875-056A-43DA-B592-2FA405F519F2}" type="presParOf" srcId="{EB8B0902-FFB6-4AF3-ADC9-419A56FE77CD}" destId="{5B15AE16-15E6-4297-97BE-7181C1504F2C}" srcOrd="5" destOrd="0" presId="urn:microsoft.com/office/officeart/2005/8/layout/list1"/>
    <dgm:cxn modelId="{F65CF3F3-CFE3-4009-A61E-D802EDC40D54}" type="presParOf" srcId="{EB8B0902-FFB6-4AF3-ADC9-419A56FE77CD}" destId="{75CEE073-81DE-45BD-92EF-F3FC5B5FB7F7}"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2C3BAE-06D7-4A69-BDBE-E19FE324AF29}">
      <dsp:nvSpPr>
        <dsp:cNvPr id="0" name=""/>
        <dsp:cNvSpPr/>
      </dsp:nvSpPr>
      <dsp:spPr>
        <a:xfrm>
          <a:off x="0" y="495514"/>
          <a:ext cx="10515600" cy="171224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79044" rIns="816127" bIns="163576" numCol="1" spcCol="1270" anchor="t" anchorCtr="0">
          <a:noAutofit/>
        </a:bodyPr>
        <a:lstStyle/>
        <a:p>
          <a:pPr marL="228600" lvl="1" indent="-228600" algn="l" defTabSz="1022350">
            <a:lnSpc>
              <a:spcPct val="90000"/>
            </a:lnSpc>
            <a:spcBef>
              <a:spcPct val="0"/>
            </a:spcBef>
            <a:spcAft>
              <a:spcPct val="15000"/>
            </a:spcAft>
            <a:buFont typeface="Arial" panose="020B0604020202020204" pitchFamily="34" charset="0"/>
            <a:buChar char="•"/>
          </a:pPr>
          <a:r>
            <a:rPr lang="en-US" sz="2300" kern="1200" dirty="0">
              <a:solidFill>
                <a:schemeClr val="tx2"/>
              </a:solidFill>
              <a:latin typeface="Helvetica" panose="020B0604020202020204" pitchFamily="34" charset="0"/>
              <a:cs typeface="Helvetica" panose="020B0604020202020204" pitchFamily="34" charset="0"/>
            </a:rPr>
            <a:t>The burning platform elevator speech</a:t>
          </a:r>
        </a:p>
        <a:p>
          <a:pPr marL="228600" lvl="1" indent="-228600" algn="l" defTabSz="1022350">
            <a:lnSpc>
              <a:spcPct val="90000"/>
            </a:lnSpc>
            <a:spcBef>
              <a:spcPct val="0"/>
            </a:spcBef>
            <a:spcAft>
              <a:spcPct val="15000"/>
            </a:spcAft>
            <a:buFont typeface="Arial" panose="020B0604020202020204" pitchFamily="34" charset="0"/>
            <a:buChar char="•"/>
          </a:pPr>
          <a:r>
            <a:rPr lang="en-US" sz="2300" kern="1200" dirty="0">
              <a:solidFill>
                <a:schemeClr val="tx2"/>
              </a:solidFill>
              <a:latin typeface="Helvetica" panose="020B0604020202020204" pitchFamily="34" charset="0"/>
              <a:cs typeface="Helvetica" panose="020B0604020202020204" pitchFamily="34" charset="0"/>
            </a:rPr>
            <a:t>Vision and Mission</a:t>
          </a:r>
        </a:p>
        <a:p>
          <a:pPr marL="228600" lvl="1" indent="-228600" algn="l" defTabSz="1022350">
            <a:lnSpc>
              <a:spcPct val="90000"/>
            </a:lnSpc>
            <a:spcBef>
              <a:spcPct val="0"/>
            </a:spcBef>
            <a:spcAft>
              <a:spcPct val="15000"/>
            </a:spcAft>
            <a:buFont typeface="Arial" panose="020B0604020202020204" pitchFamily="34" charset="0"/>
            <a:buChar char="•"/>
          </a:pPr>
          <a:r>
            <a:rPr lang="en-US" sz="2300" kern="1200" dirty="0">
              <a:solidFill>
                <a:schemeClr val="tx2"/>
              </a:solidFill>
              <a:latin typeface="Helvetica" panose="020B0604020202020204" pitchFamily="34" charset="0"/>
              <a:cs typeface="Helvetica" panose="020B0604020202020204" pitchFamily="34" charset="0"/>
            </a:rPr>
            <a:t>The time to convey your passion!</a:t>
          </a:r>
        </a:p>
      </dsp:txBody>
      <dsp:txXfrm>
        <a:off x="0" y="495514"/>
        <a:ext cx="10515600" cy="1712244"/>
      </dsp:txXfrm>
    </dsp:sp>
    <dsp:sp modelId="{42733CFB-9FCF-473F-B19E-2198A535E60B}">
      <dsp:nvSpPr>
        <dsp:cNvPr id="0" name=""/>
        <dsp:cNvSpPr/>
      </dsp:nvSpPr>
      <dsp:spPr>
        <a:xfrm>
          <a:off x="104435" y="0"/>
          <a:ext cx="7360920"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Helvetica" panose="020B0604020202020204" pitchFamily="34" charset="0"/>
              <a:cs typeface="Helvetica" panose="020B0604020202020204" pitchFamily="34" charset="0"/>
            </a:rPr>
            <a:t>Executive Summary</a:t>
          </a:r>
        </a:p>
      </dsp:txBody>
      <dsp:txXfrm>
        <a:off x="149107" y="44672"/>
        <a:ext cx="7271576" cy="825776"/>
      </dsp:txXfrm>
    </dsp:sp>
    <dsp:sp modelId="{75CEE073-81DE-45BD-92EF-F3FC5B5FB7F7}">
      <dsp:nvSpPr>
        <dsp:cNvPr id="0" name=""/>
        <dsp:cNvSpPr/>
      </dsp:nvSpPr>
      <dsp:spPr>
        <a:xfrm>
          <a:off x="0" y="2870673"/>
          <a:ext cx="10515600" cy="175578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79044" rIns="816127" bIns="163576" numCol="1" spcCol="1270" anchor="t" anchorCtr="0">
          <a:noAutofit/>
        </a:bodyPr>
        <a:lstStyle/>
        <a:p>
          <a:pPr marL="228600" lvl="1" indent="-228600" algn="l" defTabSz="1022350">
            <a:lnSpc>
              <a:spcPct val="90000"/>
            </a:lnSpc>
            <a:spcBef>
              <a:spcPct val="0"/>
            </a:spcBef>
            <a:spcAft>
              <a:spcPct val="15000"/>
            </a:spcAft>
            <a:buChar char="•"/>
          </a:pPr>
          <a:r>
            <a:rPr lang="en-US" sz="2300" b="0" i="0" kern="1200" dirty="0">
              <a:solidFill>
                <a:schemeClr val="tx2"/>
              </a:solidFill>
              <a:latin typeface="Helvetica" panose="020B0604020202020204" pitchFamily="34" charset="0"/>
              <a:cs typeface="Helvetica" panose="020B0604020202020204" pitchFamily="34" charset="0"/>
            </a:rPr>
            <a:t>Understand current state to provide future direction</a:t>
          </a:r>
          <a:endParaRPr lang="en-US" sz="2300" kern="1200" dirty="0">
            <a:solidFill>
              <a:schemeClr val="tx2"/>
            </a:solidFill>
            <a:latin typeface="Helvetica" panose="020B0604020202020204" pitchFamily="34" charset="0"/>
            <a:cs typeface="Helvetica" panose="020B0604020202020204" pitchFamily="34" charset="0"/>
          </a:endParaRPr>
        </a:p>
        <a:p>
          <a:pPr marL="228600" lvl="1" indent="-228600" algn="l" defTabSz="1022350">
            <a:lnSpc>
              <a:spcPct val="90000"/>
            </a:lnSpc>
            <a:spcBef>
              <a:spcPct val="0"/>
            </a:spcBef>
            <a:spcAft>
              <a:spcPct val="15000"/>
            </a:spcAft>
            <a:buChar char="•"/>
          </a:pPr>
          <a:r>
            <a:rPr lang="en-US" sz="2300" kern="1200" dirty="0">
              <a:solidFill>
                <a:schemeClr val="tx2"/>
              </a:solidFill>
              <a:latin typeface="Helvetica" panose="020B0604020202020204" pitchFamily="34" charset="0"/>
              <a:cs typeface="Helvetica" panose="020B0604020202020204" pitchFamily="34" charset="0"/>
            </a:rPr>
            <a:t>Be specific and realistic in your assessment</a:t>
          </a:r>
        </a:p>
        <a:p>
          <a:pPr marL="228600" lvl="1" indent="-228600" algn="l" defTabSz="1022350">
            <a:lnSpc>
              <a:spcPct val="90000"/>
            </a:lnSpc>
            <a:spcBef>
              <a:spcPct val="0"/>
            </a:spcBef>
            <a:spcAft>
              <a:spcPct val="15000"/>
            </a:spcAft>
            <a:buChar char="•"/>
          </a:pPr>
          <a:r>
            <a:rPr lang="en-US" sz="2300" kern="1200" dirty="0">
              <a:solidFill>
                <a:schemeClr val="tx2"/>
              </a:solidFill>
              <a:latin typeface="Helvetica" panose="020B0604020202020204" pitchFamily="34" charset="0"/>
              <a:cs typeface="Helvetica" panose="020B0604020202020204" pitchFamily="34" charset="0"/>
            </a:rPr>
            <a:t>Can serve to identify goals</a:t>
          </a:r>
        </a:p>
      </dsp:txBody>
      <dsp:txXfrm>
        <a:off x="0" y="2870673"/>
        <a:ext cx="10515600" cy="1755784"/>
      </dsp:txXfrm>
    </dsp:sp>
    <dsp:sp modelId="{60E35572-F904-49AF-BF4A-23BD835F82F8}">
      <dsp:nvSpPr>
        <dsp:cNvPr id="0" name=""/>
        <dsp:cNvSpPr/>
      </dsp:nvSpPr>
      <dsp:spPr>
        <a:xfrm>
          <a:off x="158228" y="2338911"/>
          <a:ext cx="7360920" cy="9151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Helvetica" panose="020B0604020202020204" pitchFamily="34" charset="0"/>
              <a:cs typeface="Helvetica" panose="020B0604020202020204" pitchFamily="34" charset="0"/>
            </a:rPr>
            <a:t>SWOT Analysis</a:t>
          </a:r>
        </a:p>
      </dsp:txBody>
      <dsp:txXfrm>
        <a:off x="202900" y="2383583"/>
        <a:ext cx="7271576" cy="82577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E74A40-0498-4B8D-A2C1-8244BE6421FF}" type="datetimeFigureOut">
              <a:rPr lang="en-US" smtClean="0"/>
              <a:t>4/4/2022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2A94C8-565E-4099-8FA4-C15AB9E5BA8E}" type="slidenum">
              <a:rPr lang="en-US" smtClean="0"/>
              <a:t>‹#›</a:t>
            </a:fld>
            <a:endParaRPr lang="en-US"/>
          </a:p>
        </p:txBody>
      </p:sp>
    </p:spTree>
    <p:extLst>
      <p:ext uri="{BB962C8B-B14F-4D97-AF65-F5344CB8AC3E}">
        <p14:creationId xmlns:p14="http://schemas.microsoft.com/office/powerpoint/2010/main" val="4221969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jacc.org/doi/10.1016/j.jacc.2021.04.002#bib1"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9FFC21-D410-2B49-AA81-7DF8643296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4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Addressing bias, discrimination, bullying and harassment within cardiovascular medicine is of critical importance.  These experiences are highly prevalent, regardless of  individual or organizational demographics or locale and it’s not only the individuals or groups who are targeted for these behaviors who are harmed.  Patient care outcomes can be adversely impacted when the environment in which cardiovascular team members learn and practice is hostile or non-inclusive. Organizations with high levels of uncivil behavior are at risk for increased staff burnout and turnover, higher employment and care costs, and are at risk for litigation.</a:t>
            </a:r>
          </a:p>
          <a:p>
            <a:endParaRPr lang="en-US" dirty="0"/>
          </a:p>
          <a:p>
            <a:r>
              <a:rPr lang="en-US" dirty="0"/>
              <a:t>The HPS document makes the case that addressing these behavior and creating a more welcoming and inclusive cardiovascular workforce is everyone’s responsibility- because it’s everyone’s problem. There is an important role for leadership, but also individuals, who must recognize that reporting uncivil behavior, practicing allyship and being upstanders can improve the work environment.  Additionally, there is also a special role for the American College of Cardiology and other professional societies.</a:t>
            </a:r>
          </a:p>
          <a:p>
            <a:endParaRPr lang="en-US" dirty="0"/>
          </a:p>
          <a:p>
            <a:r>
              <a:rPr lang="en-US" dirty="0"/>
              <a:t>These organizational and individual changes and activities cannot happen without leadership support and their modeling a culture of respect and having an organizational structure with adequate resources that can be dedicated to addressing these behaviors. Those tasked to work in these structures must have proper subject matter expertise.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F6B8F-A10D-4E17-B08E-A4F5FD62DD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5790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Original Investigation: </a:t>
            </a:r>
            <a:r>
              <a:rPr lang="en-US" b="1" dirty="0"/>
              <a:t>Global Prevalence and Impact of Hostility, Discrimination, and Harassment in the Cardiology Workplace</a:t>
            </a:r>
          </a:p>
          <a:p>
            <a:endParaRPr lang="en-US" dirty="0"/>
          </a:p>
          <a:p>
            <a:r>
              <a:rPr lang="en-US" dirty="0"/>
              <a:t>Garima Sharma , Pamela S. Douglas , </a:t>
            </a:r>
            <a:r>
              <a:rPr lang="en-US" dirty="0" err="1"/>
              <a:t>Sharonne</a:t>
            </a:r>
            <a:r>
              <a:rPr lang="en-US" dirty="0"/>
              <a:t> N. Hayes ,Roxana Mehran , Anne </a:t>
            </a:r>
            <a:r>
              <a:rPr lang="en-US" dirty="0" err="1"/>
              <a:t>Rzeszut</a:t>
            </a:r>
            <a:r>
              <a:rPr lang="en-US" dirty="0"/>
              <a:t> , Robert A. Harrington ,Athena Poppas ,Mary Norine Walsh ,</a:t>
            </a:r>
            <a:r>
              <a:rPr lang="en-US" dirty="0" err="1"/>
              <a:t>Toniya</a:t>
            </a:r>
            <a:r>
              <a:rPr lang="en-US" dirty="0"/>
              <a:t> Singh </a:t>
            </a:r>
          </a:p>
          <a:p>
            <a:r>
              <a:rPr lang="en-US" dirty="0"/>
              <a:t>,Ranna Parekh ,Roger S. Blumenthal and Laxmi S. Mehta</a:t>
            </a:r>
          </a:p>
          <a:p>
            <a:r>
              <a:rPr lang="en-US" dirty="0"/>
              <a:t>Survey : ~ 6,000 cardiologist </a:t>
            </a:r>
          </a:p>
          <a:p>
            <a:endParaRPr lang="en-US" dirty="0"/>
          </a:p>
          <a:p>
            <a:r>
              <a:rPr lang="en-US" dirty="0"/>
              <a:t> JACC 2021&gt; In this issue of the </a:t>
            </a:r>
            <a:r>
              <a:rPr lang="en-US" i="1" dirty="0"/>
              <a:t>Journal</a:t>
            </a:r>
            <a:r>
              <a:rPr lang="en-US" dirty="0"/>
              <a:t>, Sharma et al. (</a:t>
            </a:r>
            <a:r>
              <a:rPr lang="en-US" dirty="0">
                <a:hlinkClick r:id="rId3"/>
              </a:rPr>
              <a:t>1</a:t>
            </a:r>
            <a:r>
              <a:rPr lang="en-US" dirty="0"/>
              <a:t>) report the results from a global survey that was conducted to assess workplace culture within cardiovascular practices. The investigators report data from responses by 5,931 cardiologists who participated in the survey. The results of this survey are disturbing, to say the least. A hostile work environment was highly prevalent. This survey was conducted across all major regions of the world and reported similar trends globally. The most striking finding was that hostile work environment was reported by almost one-half of the participants, 44% to be precise. Although both sexes reported hostile work environment, it was reported more than twice as often by women (67%) than by men (37%). he specific components included emotional harassment reported by 29% of the respondents (women 43% vs. men 26%), discrimination by 30% (56% of women vs. 21% of men), and sexual harassment by 4% (women 12% vs. men 1%). These dynamics were associated with untoward consequences. Four in 5 reported adverse effects of hostile work environment on their professional activities, including impact on colleagues as well as patients. These results raise concerns that need to be understood and addressed.</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Editorial : JACC May 2021: Hostile Work Environment: A Case of the Emperor’s New Clothes∗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Editorial Comment </a:t>
            </a:r>
            <a:r>
              <a:rPr lang="en-US" dirty="0" err="1"/>
              <a:t>Javed</a:t>
            </a:r>
            <a:r>
              <a:rPr lang="en-US" dirty="0"/>
              <a:t> Butler and Ileana L. Piña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case of the emperor’s new clothes, ignoring the existence of hostility in the workplace, fits the fable. Whereas gender and race discrimination are being recognized more frequently by the society, a more holistic perspective on the challenges that individuals face at work within the cardiology community are often overlooked.”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1F6B8F-A10D-4E17-B08E-A4F5FD62DD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6231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sz="1200" b="0" i="0" dirty="0">
                <a:solidFill>
                  <a:schemeClr val="accent5"/>
                </a:solidFill>
                <a:cs typeface="Arial" panose="020B0604020202020204" pitchFamily="34" charset="0"/>
              </a:rPr>
              <a:t>ACC </a:t>
            </a:r>
            <a:r>
              <a:rPr lang="en-US" sz="1200" b="0" i="0" u="sng" dirty="0">
                <a:solidFill>
                  <a:schemeClr val="accent5"/>
                </a:solidFill>
                <a:cs typeface="Arial" panose="020B0604020202020204" pitchFamily="34" charset="0"/>
              </a:rPr>
              <a:t>Health Policy Statement </a:t>
            </a:r>
            <a:r>
              <a:rPr lang="en-US" sz="1200" b="0" i="0" dirty="0">
                <a:solidFill>
                  <a:schemeClr val="accent5"/>
                </a:solidFill>
                <a:cs typeface="Arial" panose="020B0604020202020204" pitchFamily="34" charset="0"/>
              </a:rPr>
              <a:t>on Building Respect, Civility and Inclusion in the Cardiovascular Workplace include 12 principles that outline beliefs and recommended strategies and Best Practices to support a culture of respect   And outlines a general approach to building respect, stability and inclusion in cardiovascular organizations and practices.  This includes high level outlines of what is a meaningful ( as opposed to empty /in affect) responses to bias, discrimination, bullying and harassment as well as  what structures and policies and procedures may need to be put in place in order to achieve goals.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chemeClr val="accent5"/>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chemeClr val="accent5"/>
                </a:solidFill>
                <a:cs typeface="Arial" panose="020B0604020202020204" pitchFamily="34" charset="0"/>
              </a:rPr>
              <a:t>This slide and</a:t>
            </a:r>
            <a:r>
              <a:rPr lang="en-US" sz="1200" b="0" i="0" baseline="0" dirty="0">
                <a:solidFill>
                  <a:schemeClr val="accent5"/>
                </a:solidFill>
                <a:cs typeface="Arial" panose="020B0604020202020204" pitchFamily="34" charset="0"/>
              </a:rPr>
              <a:t> the following list the outline of the HPS, beginning with a general approach (this slide) followed by (next slide)…</a:t>
            </a:r>
            <a:endParaRPr lang="en-US" sz="1200" b="0" i="0" dirty="0">
              <a:solidFill>
                <a:schemeClr val="accent5"/>
              </a:solidFill>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1F6B8F-A10D-4E17-B08E-A4F5FD62DDA6}"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854652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Speaker Note: …..</a:t>
            </a:r>
            <a:r>
              <a:rPr lang="en-US" b="0" dirty="0"/>
              <a:t>specific strategies to address BDBH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Importantly, in addition to the document, there are a suite of web tools and resources available at ACC.org/Guidelines that include….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1F6B8F-A10D-4E17-B08E-A4F5FD62DDA6}"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7395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 </a:t>
            </a:r>
            <a:r>
              <a:rPr lang="en-US" dirty="0"/>
              <a:t>This graphic illustrates the spectrum of behaviors and situations that are</a:t>
            </a:r>
            <a:r>
              <a:rPr lang="en-US" baseline="0" dirty="0"/>
              <a:t> often </a:t>
            </a:r>
            <a:r>
              <a:rPr lang="en-US" dirty="0"/>
              <a:t>present in the  cardiovascular workplace.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ACC believes that </a:t>
            </a:r>
            <a:r>
              <a:rPr lang="en-US" sz="1200" dirty="0"/>
              <a:t>civil behavior and respect are inherent in its core values of Teamwork and Collaboration and Professionalism and are essential to its mission of “transforming cardiovascular care and improving heart health”.  The Health Policy Document aims to provide the background,  business case, and a foundational knowledge and guidance to help start addressing these uncivil behaviors and begin the journey towards Excellence. Emphasizing positive behaviors is a critical preventive step</a:t>
            </a:r>
            <a:r>
              <a:rPr lang="en-US" sz="1200" baseline="0" dirty="0"/>
              <a:t> in reducing adverse behaviors and should be prioritized.</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ACC also believes that all organizations and individuals providing cardiovascular care, education, and/or research should be familiar with the breadth and severity of negative consequences of  the behaviors on the bottom section of this graphic and  acknowledge their substantial adverse impact on well-being, patient safety, and organizational success.</a:t>
            </a:r>
          </a:p>
          <a:p>
            <a:r>
              <a:rPr lang="en-US" sz="1200"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1F6B8F-A10D-4E17-B08E-A4F5FD62DDA6}"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256045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 </a:t>
            </a:r>
            <a:r>
              <a:rPr lang="en-US" b="0" dirty="0"/>
              <a:t> this graphic represents a number of the components, both of foundations and the pillars  necessary to start the journey of improving organizational climate, promoting diversity, equity, inclusion, and belongings and eliminating bias, discrimination, bullying and harassment in our organizations. The ultimate goal is a positive,</a:t>
            </a:r>
            <a:r>
              <a:rPr lang="en-US" b="0" baseline="0" dirty="0"/>
              <a:t> respectful </a:t>
            </a:r>
            <a:r>
              <a:rPr lang="en-US" b="0" dirty="0"/>
              <a:t>culture</a:t>
            </a:r>
            <a:r>
              <a:rPr lang="en-US" b="0" baseline="0" dirty="0"/>
              <a:t> and climate</a:t>
            </a:r>
          </a:p>
          <a:p>
            <a:r>
              <a:rPr lang="en-US" b="0" baseline="0" dirty="0"/>
              <a:t>Foundations include (read horizontal bars) and pillars include ( read vertical bars)</a:t>
            </a: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CC09EB-14CA-49B2-818E-1684B47D69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5863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Speaker Note</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activity supports the </a:t>
            </a:r>
            <a:r>
              <a:rPr lang="en-US" b="1" i="1" dirty="0">
                <a:solidFill>
                  <a:schemeClr val="accent5"/>
                </a:solidFill>
                <a:latin typeface="Arial" panose="020B0604020202020204" pitchFamily="34" charset="0"/>
                <a:cs typeface="Arial" panose="020B0604020202020204" pitchFamily="34" charset="0"/>
              </a:rPr>
              <a:t>2022 ACC Health Policy Statement on Building Respect, Civility and Inclusion in the Cardiovascular Workplace  </a:t>
            </a:r>
            <a:r>
              <a:rPr lang="en-US" b="0" i="0" dirty="0">
                <a:solidFill>
                  <a:schemeClr val="accent5"/>
                </a:solidFill>
                <a:latin typeface="Arial" panose="020B0604020202020204" pitchFamily="34" charset="0"/>
                <a:cs typeface="Arial" panose="020B0604020202020204" pitchFamily="34" charset="0"/>
              </a:rPr>
              <a:t>and aims to provide context and practical approaches  to commonly observed and experienced incidences of bias, discrimination, bullying and harassment in healthcare, and specifically in cardiovascular medicine.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chemeClr val="accent5"/>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chemeClr val="accent5"/>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chemeClr val="accent5"/>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1F6B8F-A10D-4E17-B08E-A4F5FD62DDA6}"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7077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CV care was organized vertically in departments of cardiology – imaging, procedures, clinical cardiology, etc.  As noted – the need to change to a more horizontal alignment creates a much more patient centric approach.  Aligning the siloes through clinical, financial and quality management creates a more cohesive approach to patient care delivery and improved utilization of CV resources.  In addition, we are able to align resources such as staffing, information technology and processes across the delivery system which drives down waste and redundancy.  The cardiovascular service line provides a consolidated strategy for budgets, operations and management.  </a:t>
            </a:r>
          </a:p>
          <a:p>
            <a:endParaRPr lang="en-US" dirty="0"/>
          </a:p>
          <a:p>
            <a:endParaRPr lang="en-US" sz="1200" u="sng"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CE0AC-3020-4C5F-B526-3940FE5BFC09}" type="slidenum">
              <a:rPr kumimoji="0" lang="en-US" sz="1200" b="0" i="0" u="none" strike="noStrike" kern="1200" cap="none" spc="0" normalizeH="0" baseline="0" noProof="0" smtClean="0">
                <a:ln>
                  <a:noFill/>
                </a:ln>
                <a:solidFill>
                  <a:prstClr val="black"/>
                </a:solidFill>
                <a:effectLst/>
                <a:uLnTx/>
                <a:uFillTx/>
                <a:latin typeface="맑은 고딕"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맑은 고딕" panose="020F0502020204030204"/>
              <a:ea typeface="+mn-ea"/>
              <a:cs typeface="+mn-cs"/>
            </a:endParaRPr>
          </a:p>
        </p:txBody>
      </p:sp>
    </p:spTree>
    <p:extLst>
      <p:ext uri="{BB962C8B-B14F-4D97-AF65-F5344CB8AC3E}">
        <p14:creationId xmlns:p14="http://schemas.microsoft.com/office/powerpoint/2010/main" val="4244276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56" name="Google Shape;35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2416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Engaging in your professional organizations is a time honored and effective way of learning, raising your visibility, networking, and developing leadership skills.  Regardless of your type of practice, this is important for you, particularly if you have a niche or sub-sub-  specialty, which some might consider would be heart disease in women. But I’m going to give some examples of orgs specific to women’s heart programs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EB92E-EBD9-4152-B926-78C4312A92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7323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B52D5-0F10-409C-88A1-07E8733E16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599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1998</a:t>
            </a:r>
          </a:p>
          <a:p>
            <a:r>
              <a:rPr lang="en-US" dirty="0"/>
              <a:t>Opening of Mayo Clinic WHC-</a:t>
            </a:r>
            <a:r>
              <a:rPr lang="en-US" baseline="0" dirty="0"/>
              <a:t> </a:t>
            </a:r>
          </a:p>
          <a:p>
            <a:r>
              <a:rPr lang="en-US" baseline="0" dirty="0"/>
              <a:t>Founding of </a:t>
            </a:r>
            <a:r>
              <a:rPr lang="en-US" baseline="0" dirty="0" err="1"/>
              <a:t>WomenHeart</a:t>
            </a:r>
            <a:r>
              <a:rPr lang="en-US" baseline="0" dirty="0"/>
              <a: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4E051-15B0-4624-9889-09136CD0A6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3239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CP-930748	                  Mulvagh,S	FD	5-17-2000</a:t>
            </a:r>
            <a:r>
              <a:rPr kumimoji="0" lang="en-US" altLang="en-US" sz="1200" b="0" i="1" u="none" strike="noStrike" kern="1200" cap="none" spc="0" normalizeH="0" baseline="0" noProof="0">
                <a:ln>
                  <a:noFill/>
                </a:ln>
                <a:solidFill>
                  <a:prstClr val="black"/>
                </a:solidFill>
                <a:effectLst/>
                <a:uLnTx/>
                <a:uFillTx/>
                <a:latin typeface="Calibri"/>
                <a:ea typeface="+mn-ea"/>
                <a:cs typeface="+mn-cs"/>
              </a:rPr>
              <a:t> </a:t>
            </a:r>
          </a:p>
        </p:txBody>
      </p:sp>
      <p:sp>
        <p:nvSpPr>
          <p:cNvPr id="249858" name="Rectangle 2"/>
          <p:cNvSpPr>
            <a:spLocks noGrp="1" noRot="1" noChangeAspect="1" noChangeArrowheads="1" noTextEdit="1"/>
          </p:cNvSpPr>
          <p:nvPr>
            <p:ph type="sldImg"/>
          </p:nvPr>
        </p:nvSpPr>
        <p:spPr>
          <a:xfrm>
            <a:off x="381000" y="685800"/>
            <a:ext cx="6096000" cy="3429000"/>
          </a:xfrm>
          <a:ln/>
        </p:spPr>
      </p:sp>
      <p:sp>
        <p:nvSpPr>
          <p:cNvPr id="249859"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2004</a:t>
            </a:r>
          </a:p>
          <a:p>
            <a:r>
              <a:rPr lang="en-US" dirty="0"/>
              <a:t>Kick off of Go Red/Heart Truth</a:t>
            </a:r>
          </a:p>
          <a:p>
            <a:r>
              <a:rPr lang="en-US" dirty="0"/>
              <a:t>Circulation</a:t>
            </a:r>
          </a:p>
          <a:p>
            <a:r>
              <a:rPr lang="en-US" altLang="en-US" dirty="0"/>
              <a:t>2003  Heart Truth  “Heart Disease doesn’t care what you wear”.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94E051-15B0-4624-9889-09136CD0A6D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5847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Grp="1" noChangeArrowheads="1"/>
          </p:cNvSpPr>
          <p:nvPr>
            <p:ph type="ftr" sz="quarter" idx="4"/>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a:ea typeface="+mn-ea"/>
                <a:cs typeface="+mn-cs"/>
              </a:rPr>
              <a:t>CP-930748	                  Mulvagh,S	FD	5-17-2000</a:t>
            </a:r>
            <a:r>
              <a:rPr kumimoji="0" lang="en-US" altLang="en-US" sz="1200" b="0" i="1" u="none" strike="noStrike" kern="1200" cap="none" spc="0" normalizeH="0" baseline="0" noProof="0">
                <a:ln>
                  <a:noFill/>
                </a:ln>
                <a:solidFill>
                  <a:prstClr val="black"/>
                </a:solidFill>
                <a:effectLst/>
                <a:uLnTx/>
                <a:uFillTx/>
                <a:latin typeface="Calibri"/>
                <a:ea typeface="+mn-ea"/>
                <a:cs typeface="+mn-cs"/>
              </a:rPr>
              <a:t> </a:t>
            </a:r>
          </a:p>
        </p:txBody>
      </p:sp>
      <p:sp>
        <p:nvSpPr>
          <p:cNvPr id="243714" name="Rectangle 2"/>
          <p:cNvSpPr>
            <a:spLocks noGrp="1" noRot="1" noChangeAspect="1" noChangeArrowheads="1" noTextEdit="1"/>
          </p:cNvSpPr>
          <p:nvPr>
            <p:ph type="sldImg"/>
          </p:nvPr>
        </p:nvSpPr>
        <p:spPr>
          <a:xfrm>
            <a:off x="381000" y="685800"/>
            <a:ext cx="6096000" cy="3429000"/>
          </a:xfrm>
          <a:ln/>
        </p:spPr>
      </p:sp>
      <p:sp>
        <p:nvSpPr>
          <p:cNvPr id="243715" name="Rectangle 3"/>
          <p:cNvSpPr>
            <a:spLocks noGrp="1" noChangeArrowheads="1"/>
          </p:cNvSpPr>
          <p:nvPr>
            <p:ph type="body" idx="1"/>
          </p:nvPr>
        </p:nvSpPr>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EB92E-EBD9-4152-B926-78C4312A92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46600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381000" y="685800"/>
            <a:ext cx="6096000" cy="3429000"/>
          </a:xfrm>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ヒラギノ角ゴ Pro W3" pitchFamily="28"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EB92E-EBD9-4152-B926-78C4312A92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782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Their story- Our Story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EB92E-EBD9-4152-B926-78C4312A92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2581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EB92E-EBD9-4152-B926-78C4312A92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0271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78592-48C5-45C1-96F0-BD360B5C98D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test</a:t>
            </a:r>
          </a:p>
        </p:txBody>
      </p:sp>
    </p:spTree>
    <p:extLst>
      <p:ext uri="{BB962C8B-B14F-4D97-AF65-F5344CB8AC3E}">
        <p14:creationId xmlns:p14="http://schemas.microsoft.com/office/powerpoint/2010/main" val="27679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can’t I just go to leadership and share my passion for Women’s Heart Health? Shouldn’t appealing to their better angels be enough?!</a:t>
            </a:r>
          </a:p>
        </p:txBody>
      </p:sp>
      <p:sp>
        <p:nvSpPr>
          <p:cNvPr id="4" name="Slide Number Placeholder 3"/>
          <p:cNvSpPr>
            <a:spLocks noGrp="1"/>
          </p:cNvSpPr>
          <p:nvPr>
            <p:ph type="sldNum" sz="quarter" idx="5"/>
          </p:nvPr>
        </p:nvSpPr>
        <p:spPr/>
        <p:txBody>
          <a:bodyPr/>
          <a:lstStyle/>
          <a:p>
            <a:fld id="{4B2A94C8-565E-4099-8FA4-C15AB9E5BA8E}" type="slidenum">
              <a:rPr lang="en-US" smtClean="0"/>
              <a:t>4</a:t>
            </a:fld>
            <a:endParaRPr lang="en-US"/>
          </a:p>
        </p:txBody>
      </p:sp>
    </p:spTree>
    <p:extLst>
      <p:ext uri="{BB962C8B-B14F-4D97-AF65-F5344CB8AC3E}">
        <p14:creationId xmlns:p14="http://schemas.microsoft.com/office/powerpoint/2010/main" val="37058263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6B3C0D-68D9-42E6-AC68-316D54691AC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7783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Clarify the focus of your program – primary vs secondary? </a:t>
            </a:r>
          </a:p>
          <a:p>
            <a:r>
              <a:rPr lang="en-US" dirty="0"/>
              <a:t>And/or disease focus – e.g. SCAD, Takotsubo cardiomyopathy, fibromuscular dysplasia, pregnancy related cardiomyopathy, familial hypercholesterolemia, and coronary microvascular dysfunction.</a:t>
            </a:r>
          </a:p>
        </p:txBody>
      </p:sp>
      <p:sp>
        <p:nvSpPr>
          <p:cNvPr id="4" name="Slide Number Placeholder 3"/>
          <p:cNvSpPr>
            <a:spLocks noGrp="1"/>
          </p:cNvSpPr>
          <p:nvPr>
            <p:ph type="sldNum" sz="quarter" idx="5"/>
          </p:nvPr>
        </p:nvSpPr>
        <p:spPr/>
        <p:txBody>
          <a:bodyPr/>
          <a:lstStyle/>
          <a:p>
            <a:fld id="{4B2A94C8-565E-4099-8FA4-C15AB9E5BA8E}" type="slidenum">
              <a:rPr lang="en-US" smtClean="0"/>
              <a:t>5</a:t>
            </a:fld>
            <a:endParaRPr lang="en-US"/>
          </a:p>
        </p:txBody>
      </p:sp>
    </p:spTree>
    <p:extLst>
      <p:ext uri="{BB962C8B-B14F-4D97-AF65-F5344CB8AC3E}">
        <p14:creationId xmlns:p14="http://schemas.microsoft.com/office/powerpoint/2010/main" val="1016623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an executive summary is the first element of a business plan, it may not be the first part you write. May instead write it at the conclusion of your work as a summary statement.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D11E0-9EC2-4497-BBAC-1E2345DCC0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1364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 analysis: What relationships can you leverage?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ED11E0-9EC2-4497-BBAC-1E2345DCC0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141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 strong. You have less than 30 seconds to grab their emotional attention. </a:t>
            </a:r>
          </a:p>
          <a:p>
            <a:r>
              <a:rPr lang="en-US" dirty="0"/>
              <a:t>A great saying goes, Don’t adapt to the energy in the room, </a:t>
            </a:r>
            <a:r>
              <a:rPr lang="en-US" i="1" u="sng" dirty="0"/>
              <a:t>influence</a:t>
            </a:r>
            <a:r>
              <a:rPr lang="en-US" dirty="0"/>
              <a:t> the energy in the room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B52D5-0F10-409C-88A1-07E8733E16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2418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Hello, I am Dr Jennifer </a:t>
            </a:r>
            <a:r>
              <a:rPr lang="en-US" dirty="0" err="1"/>
              <a:t>Mieres</a:t>
            </a:r>
            <a:r>
              <a:rPr lang="en-US" dirty="0"/>
              <a:t>  from the Zucker SOM  Department of Cardiology at Northwell Health .  I am honored to be join in my colleagues in this session to provide  a snapshot of the evolving evidence on  the prognosis, long term risk, the importance of cardiac rehab and the  contents of the patient/ medical team discussion in the patient post spontaneous dissection of  a Coronary Artery ( SCAD)&gt;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0EB422-6402-40EC-8EEC-F5E5B29719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304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American College of Cardiology (ACC) has a long history of developing documents (e.g., decision pathways, health policy statements, appropriate use criteria) to provide its members with guidance on both clinical and nonclinical topics relevant to cardiovascular (CV) care. In most circumstances, these documents have been created to complement clinical practice guidelines and to inform clinicians about areas where evidence may be new and evolving or where sufficient data may be more limited. Despite this, numerous care gaps continue to exist, highlighting the need for more streamlined and efficient processes to implement best practices in service to improved patient care.</a:t>
            </a:r>
          </a:p>
          <a:p>
            <a:r>
              <a:rPr lang="en-US" sz="1200" kern="1200" dirty="0">
                <a:solidFill>
                  <a:schemeClr val="tx1"/>
                </a:solidFill>
                <a:effectLst/>
                <a:latin typeface="+mn-lt"/>
                <a:ea typeface="+mn-ea"/>
                <a:cs typeface="+mn-cs"/>
              </a:rPr>
              <a:t>Central to the ACC’s strategic plan is the generation of “actionable knowledge”—a concept that places emphasis on making clinical information easier to consume, share, integrate, and update</a:t>
            </a:r>
            <a:r>
              <a:rPr lang="en-US"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1D4521-BFB1-431C-8CCF-EB8E1A5C9B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3239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3DAA7E8-DAE0-894C-9BE4-AECA1E7BF329}"/>
              </a:ext>
            </a:extLst>
          </p:cNvPr>
          <p:cNvSpPr>
            <a:spLocks noGrp="1"/>
          </p:cNvSpPr>
          <p:nvPr>
            <p:ph idx="1"/>
          </p:nvPr>
        </p:nvSpPr>
        <p:spPr>
          <a:xfrm>
            <a:off x="838200" y="1550504"/>
            <a:ext cx="10515600" cy="4626458"/>
          </a:xfrm>
          <a:prstGeom prst="rect">
            <a:avLst/>
          </a:prstGeom>
        </p:spPr>
        <p:txBody>
          <a:bodyPr/>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1BB34CD3-9D9D-2845-86A3-E38A87ACD133}"/>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5" name="Slide Number Placeholder 2">
            <a:extLst>
              <a:ext uri="{FF2B5EF4-FFF2-40B4-BE49-F238E27FC236}">
                <a16:creationId xmlns:a16="http://schemas.microsoft.com/office/drawing/2014/main" id="{CDEDC019-04DA-4A94-99E7-44E1EEC743A8}"/>
              </a:ext>
            </a:extLst>
          </p:cNvPr>
          <p:cNvSpPr>
            <a:spLocks noGrp="1"/>
          </p:cNvSpPr>
          <p:nvPr>
            <p:ph type="sldNum" sz="quarter" idx="4"/>
          </p:nvPr>
        </p:nvSpPr>
        <p:spPr>
          <a:xfrm>
            <a:off x="11619787" y="6538458"/>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048393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7_Two Content">
    <p:spTree>
      <p:nvGrpSpPr>
        <p:cNvPr id="1" name=""/>
        <p:cNvGrpSpPr/>
        <p:nvPr/>
      </p:nvGrpSpPr>
      <p:grpSpPr>
        <a:xfrm>
          <a:off x="0" y="0"/>
          <a:ext cx="0" cy="0"/>
          <a:chOff x="0" y="0"/>
          <a:chExt cx="0" cy="0"/>
        </a:xfrm>
      </p:grpSpPr>
      <p:sp>
        <p:nvSpPr>
          <p:cNvPr id="18" name="Rectangle 17"/>
          <p:cNvSpPr/>
          <p:nvPr userDrawn="1"/>
        </p:nvSpPr>
        <p:spPr>
          <a:xfrm>
            <a:off x="1" y="1289635"/>
            <a:ext cx="1196622" cy="5257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p:cNvSpPr/>
          <p:nvPr userDrawn="1"/>
        </p:nvSpPr>
        <p:spPr>
          <a:xfrm>
            <a:off x="-3" y="2410845"/>
            <a:ext cx="1909435" cy="476395"/>
          </a:xfrm>
          <a:prstGeom prst="homePlate">
            <a:avLst/>
          </a:prstGeom>
          <a:solidFill>
            <a:schemeClr val="accent1">
              <a:lumMod val="90000"/>
              <a:lumOff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Content Placeholder 2"/>
          <p:cNvSpPr>
            <a:spLocks noGrp="1"/>
          </p:cNvSpPr>
          <p:nvPr>
            <p:ph sz="half" idx="1" hasCustomPrompt="1"/>
          </p:nvPr>
        </p:nvSpPr>
        <p:spPr>
          <a:xfrm>
            <a:off x="2013653" y="2298874"/>
            <a:ext cx="9218740"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p:cNvSpPr>
            <a:spLocks noGrp="1"/>
          </p:cNvSpPr>
          <p:nvPr>
            <p:ph sz="half" idx="13" hasCustomPrompt="1"/>
          </p:nvPr>
        </p:nvSpPr>
        <p:spPr>
          <a:xfrm>
            <a:off x="2009178" y="3185056"/>
            <a:ext cx="9186575"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1" name="Content Placeholder 2"/>
          <p:cNvSpPr>
            <a:spLocks noGrp="1"/>
          </p:cNvSpPr>
          <p:nvPr>
            <p:ph sz="half" idx="14" hasCustomPrompt="1"/>
          </p:nvPr>
        </p:nvSpPr>
        <p:spPr>
          <a:xfrm>
            <a:off x="2009166" y="4093816"/>
            <a:ext cx="9226836"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7" name="Content Placeholder 2"/>
          <p:cNvSpPr>
            <a:spLocks noGrp="1"/>
          </p:cNvSpPr>
          <p:nvPr>
            <p:ph sz="half" idx="15" hasCustomPrompt="1"/>
          </p:nvPr>
        </p:nvSpPr>
        <p:spPr>
          <a:xfrm>
            <a:off x="2005115" y="4979998"/>
            <a:ext cx="9226836"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9" name="Pentagon 18"/>
          <p:cNvSpPr/>
          <p:nvPr userDrawn="1"/>
        </p:nvSpPr>
        <p:spPr>
          <a:xfrm>
            <a:off x="-3" y="1493360"/>
            <a:ext cx="1909435" cy="479480"/>
          </a:xfrm>
          <a:prstGeom prst="homePlate">
            <a:avLst/>
          </a:prstGeom>
          <a:solidFill>
            <a:srgbClr val="09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0" name="Content Placeholder 2"/>
          <p:cNvSpPr>
            <a:spLocks noGrp="1"/>
          </p:cNvSpPr>
          <p:nvPr>
            <p:ph sz="half" idx="16" hasCustomPrompt="1"/>
          </p:nvPr>
        </p:nvSpPr>
        <p:spPr>
          <a:xfrm>
            <a:off x="2004004" y="1381389"/>
            <a:ext cx="9218740"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2" name="Pentagon 21"/>
          <p:cNvSpPr/>
          <p:nvPr userDrawn="1"/>
        </p:nvSpPr>
        <p:spPr>
          <a:xfrm>
            <a:off x="-3" y="3297027"/>
            <a:ext cx="1909435" cy="476395"/>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3" name="Pentagon 22"/>
          <p:cNvSpPr/>
          <p:nvPr userDrawn="1"/>
        </p:nvSpPr>
        <p:spPr>
          <a:xfrm>
            <a:off x="-3" y="4205787"/>
            <a:ext cx="1909435" cy="476395"/>
          </a:xfrm>
          <a:prstGeom prst="homePlate">
            <a:avLst/>
          </a:prstGeom>
          <a:solidFill>
            <a:schemeClr val="accent1">
              <a:lumMod val="50000"/>
              <a:lumOff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5" name="Pentagon 24"/>
          <p:cNvSpPr/>
          <p:nvPr userDrawn="1"/>
        </p:nvSpPr>
        <p:spPr>
          <a:xfrm>
            <a:off x="-3" y="5091969"/>
            <a:ext cx="1909435" cy="476395"/>
          </a:xfrm>
          <a:prstGeom prst="homePlate">
            <a:avLst/>
          </a:prstGeom>
          <a:solidFill>
            <a:schemeClr val="accent1">
              <a:lumMod val="25000"/>
              <a:lumOff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9" name="Pentagon 28"/>
          <p:cNvSpPr/>
          <p:nvPr userDrawn="1"/>
        </p:nvSpPr>
        <p:spPr>
          <a:xfrm>
            <a:off x="-3" y="5910416"/>
            <a:ext cx="1909435" cy="476395"/>
          </a:xfrm>
          <a:prstGeom prst="homePlate">
            <a:avLst/>
          </a:prstGeom>
          <a:solidFill>
            <a:schemeClr val="accent1">
              <a:lumMod val="10000"/>
              <a:lumOff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0" name="Content Placeholder 2"/>
          <p:cNvSpPr>
            <a:spLocks noGrp="1"/>
          </p:cNvSpPr>
          <p:nvPr>
            <p:ph sz="half" idx="17" hasCustomPrompt="1"/>
          </p:nvPr>
        </p:nvSpPr>
        <p:spPr>
          <a:xfrm>
            <a:off x="2013653" y="5798445"/>
            <a:ext cx="9226836"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4" name="Slide Number Placeholder 5">
            <a:extLst>
              <a:ext uri="{FF2B5EF4-FFF2-40B4-BE49-F238E27FC236}">
                <a16:creationId xmlns:a16="http://schemas.microsoft.com/office/drawing/2014/main" id="{D77C40E9-89DE-134C-AD10-0B31A9DB1116}"/>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7" name="Content Placeholder 2">
            <a:extLst>
              <a:ext uri="{FF2B5EF4-FFF2-40B4-BE49-F238E27FC236}">
                <a16:creationId xmlns:a16="http://schemas.microsoft.com/office/drawing/2014/main" id="{39E77E16-AAF6-DF41-8268-D25D30333778}"/>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16561176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82173E-7674-44A5-BDAB-C9BC988623B2}"/>
              </a:ext>
            </a:extLst>
          </p:cNvPr>
          <p:cNvCxnSpPr/>
          <p:nvPr userDrawn="1"/>
        </p:nvCxnSpPr>
        <p:spPr>
          <a:xfrm>
            <a:off x="4163374" y="2673896"/>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sp>
        <p:nvSpPr>
          <p:cNvPr id="5" name="Flowchart: Connector 4">
            <a:extLst>
              <a:ext uri="{FF2B5EF4-FFF2-40B4-BE49-F238E27FC236}">
                <a16:creationId xmlns:a16="http://schemas.microsoft.com/office/drawing/2014/main" id="{B654586C-0AF2-4BD8-912E-94D840DC175F}"/>
              </a:ext>
            </a:extLst>
          </p:cNvPr>
          <p:cNvSpPr/>
          <p:nvPr userDrawn="1"/>
        </p:nvSpPr>
        <p:spPr>
          <a:xfrm>
            <a:off x="1751280" y="2786409"/>
            <a:ext cx="1396525" cy="1396525"/>
          </a:xfrm>
          <a:prstGeom prst="flowChartConnector">
            <a:avLst/>
          </a:prstGeom>
          <a:solidFill>
            <a:srgbClr val="00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D4A72872-1C08-41B9-A892-50F4D56C910A}"/>
              </a:ext>
            </a:extLst>
          </p:cNvPr>
          <p:cNvSpPr/>
          <p:nvPr userDrawn="1"/>
        </p:nvSpPr>
        <p:spPr>
          <a:xfrm>
            <a:off x="5215242" y="2786409"/>
            <a:ext cx="1396525" cy="1396525"/>
          </a:xfrm>
          <a:prstGeom prst="flowChartConnector">
            <a:avLst/>
          </a:prstGeom>
          <a:solidFill>
            <a:srgbClr val="065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Gill Sans"/>
            </a:endParaRPr>
          </a:p>
        </p:txBody>
      </p:sp>
      <p:sp>
        <p:nvSpPr>
          <p:cNvPr id="7" name="Flowchart: Connector 6">
            <a:extLst>
              <a:ext uri="{FF2B5EF4-FFF2-40B4-BE49-F238E27FC236}">
                <a16:creationId xmlns:a16="http://schemas.microsoft.com/office/drawing/2014/main" id="{179634BE-E3A8-4464-85C6-A1DE9B25B1FB}"/>
              </a:ext>
            </a:extLst>
          </p:cNvPr>
          <p:cNvSpPr/>
          <p:nvPr userDrawn="1"/>
        </p:nvSpPr>
        <p:spPr>
          <a:xfrm>
            <a:off x="8691904" y="2786409"/>
            <a:ext cx="1396525" cy="1396525"/>
          </a:xfrm>
          <a:prstGeom prst="flowChartConnector">
            <a:avLst/>
          </a:prstGeom>
          <a:solidFill>
            <a:srgbClr val="358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Gill Sans"/>
            </a:endParaRPr>
          </a:p>
        </p:txBody>
      </p:sp>
      <p:cxnSp>
        <p:nvCxnSpPr>
          <p:cNvPr id="8" name="Straight Connector 7">
            <a:extLst>
              <a:ext uri="{FF2B5EF4-FFF2-40B4-BE49-F238E27FC236}">
                <a16:creationId xmlns:a16="http://schemas.microsoft.com/office/drawing/2014/main" id="{ADC67DCD-BDD8-4557-9FA9-47FF80D9E040}"/>
              </a:ext>
            </a:extLst>
          </p:cNvPr>
          <p:cNvCxnSpPr/>
          <p:nvPr userDrawn="1"/>
        </p:nvCxnSpPr>
        <p:spPr>
          <a:xfrm>
            <a:off x="7680034" y="2673896"/>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3BA1F78-149D-449C-900E-BC1DA47FCFE7}"/>
              </a:ext>
            </a:extLst>
          </p:cNvPr>
          <p:cNvPicPr>
            <a:picLocks noChangeAspect="1"/>
          </p:cNvPicPr>
          <p:nvPr userDrawn="1"/>
        </p:nvPicPr>
        <p:blipFill>
          <a:blip r:embed="rId2" cstate="email">
            <a:biLevel thresh="25000"/>
            <a:extLst>
              <a:ext uri="{28A0092B-C50C-407E-A947-70E740481C1C}">
                <a14:useLocalDpi xmlns:a14="http://schemas.microsoft.com/office/drawing/2010/main"/>
              </a:ext>
            </a:extLst>
          </a:blip>
          <a:stretch>
            <a:fillRect/>
          </a:stretch>
        </p:blipFill>
        <p:spPr>
          <a:xfrm>
            <a:off x="1975794" y="3102284"/>
            <a:ext cx="916120" cy="850465"/>
          </a:xfrm>
          <a:prstGeom prst="rect">
            <a:avLst/>
          </a:prstGeom>
        </p:spPr>
      </p:pic>
      <p:pic>
        <p:nvPicPr>
          <p:cNvPr id="10" name="Picture 9">
            <a:extLst>
              <a:ext uri="{FF2B5EF4-FFF2-40B4-BE49-F238E27FC236}">
                <a16:creationId xmlns:a16="http://schemas.microsoft.com/office/drawing/2014/main" id="{F167605F-387D-4AA0-9F79-56E9E7E42CFD}"/>
              </a:ext>
            </a:extLst>
          </p:cNvPr>
          <p:cNvPicPr>
            <a:picLocks noChangeAspect="1"/>
          </p:cNvPicPr>
          <p:nvPr userDrawn="1"/>
        </p:nvPicPr>
        <p:blipFill>
          <a:blip r:embed="rId2" cstate="email">
            <a:biLevel thresh="25000"/>
            <a:extLst>
              <a:ext uri="{28A0092B-C50C-407E-A947-70E740481C1C}">
                <a14:useLocalDpi xmlns:a14="http://schemas.microsoft.com/office/drawing/2010/main"/>
              </a:ext>
            </a:extLst>
          </a:blip>
          <a:stretch>
            <a:fillRect/>
          </a:stretch>
        </p:blipFill>
        <p:spPr>
          <a:xfrm>
            <a:off x="5455444" y="3102283"/>
            <a:ext cx="916120" cy="850465"/>
          </a:xfrm>
          <a:prstGeom prst="rect">
            <a:avLst/>
          </a:prstGeom>
        </p:spPr>
      </p:pic>
      <p:pic>
        <p:nvPicPr>
          <p:cNvPr id="11" name="Picture 10">
            <a:extLst>
              <a:ext uri="{FF2B5EF4-FFF2-40B4-BE49-F238E27FC236}">
                <a16:creationId xmlns:a16="http://schemas.microsoft.com/office/drawing/2014/main" id="{6FDD9105-649F-482A-82DD-C9E9A1A8A5C6}"/>
              </a:ext>
            </a:extLst>
          </p:cNvPr>
          <p:cNvPicPr>
            <a:picLocks noChangeAspect="1"/>
          </p:cNvPicPr>
          <p:nvPr userDrawn="1"/>
        </p:nvPicPr>
        <p:blipFill>
          <a:blip r:embed="rId2" cstate="email">
            <a:biLevel thresh="25000"/>
            <a:extLst>
              <a:ext uri="{28A0092B-C50C-407E-A947-70E740481C1C}">
                <a14:useLocalDpi xmlns:a14="http://schemas.microsoft.com/office/drawing/2010/main"/>
              </a:ext>
            </a:extLst>
          </a:blip>
          <a:stretch>
            <a:fillRect/>
          </a:stretch>
        </p:blipFill>
        <p:spPr>
          <a:xfrm>
            <a:off x="8947794" y="3102282"/>
            <a:ext cx="916120" cy="850465"/>
          </a:xfrm>
          <a:prstGeom prst="rect">
            <a:avLst/>
          </a:prstGeom>
        </p:spPr>
      </p:pic>
      <p:sp>
        <p:nvSpPr>
          <p:cNvPr id="14" name="Content Placeholder 13">
            <a:extLst>
              <a:ext uri="{FF2B5EF4-FFF2-40B4-BE49-F238E27FC236}">
                <a16:creationId xmlns:a16="http://schemas.microsoft.com/office/drawing/2014/main" id="{7435E6F2-E12F-431A-858B-86A429AAFDCC}"/>
              </a:ext>
            </a:extLst>
          </p:cNvPr>
          <p:cNvSpPr>
            <a:spLocks noGrp="1"/>
          </p:cNvSpPr>
          <p:nvPr>
            <p:ph sz="quarter" idx="11"/>
          </p:nvPr>
        </p:nvSpPr>
        <p:spPr>
          <a:xfrm>
            <a:off x="818744" y="4294188"/>
            <a:ext cx="3189288" cy="1901825"/>
          </a:xfrm>
          <a:prstGeom prst="rect">
            <a:avLst/>
          </a:prstGeom>
        </p:spPr>
        <p:txBody>
          <a:bodyPr/>
          <a:lstStyle>
            <a:lvl1pPr>
              <a:defRPr sz="22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5" name="Content Placeholder 13">
            <a:extLst>
              <a:ext uri="{FF2B5EF4-FFF2-40B4-BE49-F238E27FC236}">
                <a16:creationId xmlns:a16="http://schemas.microsoft.com/office/drawing/2014/main" id="{17E1D75C-A7BA-4344-B654-99B5AD9F6077}"/>
              </a:ext>
            </a:extLst>
          </p:cNvPr>
          <p:cNvSpPr>
            <a:spLocks noGrp="1"/>
          </p:cNvSpPr>
          <p:nvPr>
            <p:ph sz="quarter" idx="12"/>
          </p:nvPr>
        </p:nvSpPr>
        <p:spPr>
          <a:xfrm>
            <a:off x="4326984" y="4294188"/>
            <a:ext cx="3189288" cy="1901825"/>
          </a:xfrm>
          <a:prstGeom prst="rect">
            <a:avLst/>
          </a:prstGeom>
        </p:spPr>
        <p:txBody>
          <a:bodyPr/>
          <a:lstStyle>
            <a:lvl1pPr>
              <a:defRPr sz="22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6" name="Content Placeholder 13">
            <a:extLst>
              <a:ext uri="{FF2B5EF4-FFF2-40B4-BE49-F238E27FC236}">
                <a16:creationId xmlns:a16="http://schemas.microsoft.com/office/drawing/2014/main" id="{604F2EA7-4567-470C-A009-C26B70066658}"/>
              </a:ext>
            </a:extLst>
          </p:cNvPr>
          <p:cNvSpPr>
            <a:spLocks noGrp="1"/>
          </p:cNvSpPr>
          <p:nvPr>
            <p:ph sz="quarter" idx="13"/>
          </p:nvPr>
        </p:nvSpPr>
        <p:spPr>
          <a:xfrm>
            <a:off x="7864411" y="4294188"/>
            <a:ext cx="3189288" cy="1901825"/>
          </a:xfrm>
          <a:prstGeom prst="rect">
            <a:avLst/>
          </a:prstGeom>
        </p:spPr>
        <p:txBody>
          <a:bodyPr/>
          <a:lstStyle>
            <a:lvl1pPr>
              <a:defRPr sz="22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7" name="Title 1">
            <a:extLst>
              <a:ext uri="{FF2B5EF4-FFF2-40B4-BE49-F238E27FC236}">
                <a16:creationId xmlns:a16="http://schemas.microsoft.com/office/drawing/2014/main" id="{AEAABEAC-09BC-5B4B-8C19-B25869AA1CC4}"/>
              </a:ext>
            </a:extLst>
          </p:cNvPr>
          <p:cNvSpPr>
            <a:spLocks noGrp="1"/>
          </p:cNvSpPr>
          <p:nvPr>
            <p:ph type="title"/>
          </p:nvPr>
        </p:nvSpPr>
        <p:spPr>
          <a:xfrm>
            <a:off x="818743" y="1314620"/>
            <a:ext cx="7368077" cy="1141325"/>
          </a:xfrm>
          <a:prstGeom prst="rect">
            <a:avLst/>
          </a:prstGeom>
        </p:spPr>
        <p:txBody>
          <a:bodyPr/>
          <a:lstStyle>
            <a:lvl1pPr>
              <a:defRPr sz="3200">
                <a:solidFill>
                  <a:srgbClr val="002D5B"/>
                </a:solidFill>
              </a:defRPr>
            </a:lvl1pPr>
          </a:lstStyle>
          <a:p>
            <a:r>
              <a:rPr lang="en-US"/>
              <a:t>Click to edit Master title style</a:t>
            </a:r>
          </a:p>
        </p:txBody>
      </p:sp>
      <p:sp>
        <p:nvSpPr>
          <p:cNvPr id="19" name="Content Placeholder 2">
            <a:extLst>
              <a:ext uri="{FF2B5EF4-FFF2-40B4-BE49-F238E27FC236}">
                <a16:creationId xmlns:a16="http://schemas.microsoft.com/office/drawing/2014/main" id="{AC8D514F-1220-F14B-A26E-4EA720829655}"/>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009A00CB-C84B-5841-BB80-CBE93FBB6CF2}"/>
              </a:ext>
            </a:extLst>
          </p:cNvPr>
          <p:cNvSpPr>
            <a:spLocks noGrp="1"/>
          </p:cNvSpPr>
          <p:nvPr>
            <p:ph type="sldNum" sz="quarter" idx="14"/>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40949854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E90D7E7-D735-47BA-B9F6-5544AD12C05C}"/>
              </a:ext>
            </a:extLst>
          </p:cNvPr>
          <p:cNvCxnSpPr/>
          <p:nvPr userDrawn="1"/>
        </p:nvCxnSpPr>
        <p:spPr>
          <a:xfrm>
            <a:off x="3308241" y="2630789"/>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486ECB3-6E0E-41FB-A315-D2F0C109D199}"/>
              </a:ext>
            </a:extLst>
          </p:cNvPr>
          <p:cNvCxnSpPr/>
          <p:nvPr userDrawn="1"/>
        </p:nvCxnSpPr>
        <p:spPr>
          <a:xfrm>
            <a:off x="6037501" y="2630789"/>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53E4FB2-1E15-48B3-945B-79B444B045BE}"/>
              </a:ext>
            </a:extLst>
          </p:cNvPr>
          <p:cNvGrpSpPr/>
          <p:nvPr userDrawn="1"/>
        </p:nvGrpSpPr>
        <p:grpSpPr>
          <a:xfrm>
            <a:off x="1246876" y="2630789"/>
            <a:ext cx="1332629" cy="1332629"/>
            <a:chOff x="1632747" y="2789276"/>
            <a:chExt cx="1396525" cy="1396525"/>
          </a:xfrm>
          <a:solidFill>
            <a:srgbClr val="002D5B"/>
          </a:solidFill>
        </p:grpSpPr>
        <p:sp>
          <p:nvSpPr>
            <p:cNvPr id="7" name="Flowchart: Connector 6">
              <a:extLst>
                <a:ext uri="{FF2B5EF4-FFF2-40B4-BE49-F238E27FC236}">
                  <a16:creationId xmlns:a16="http://schemas.microsoft.com/office/drawing/2014/main" id="{41775957-374C-4108-BD62-77135363E755}"/>
                </a:ext>
              </a:extLst>
            </p:cNvPr>
            <p:cNvSpPr/>
            <p:nvPr/>
          </p:nvSpPr>
          <p:spPr>
            <a:xfrm>
              <a:off x="1632747" y="2789276"/>
              <a:ext cx="1396525" cy="1396525"/>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8999DEC-51BF-4CCE-BE73-C7DBF5B41683}"/>
                </a:ext>
              </a:extLst>
            </p:cNvPr>
            <p:cNvPicPr>
              <a:picLocks noChangeAspect="1"/>
            </p:cNvPicPr>
            <p:nvPr/>
          </p:nvPicPr>
          <p:blipFill>
            <a:blip r:embed="rId2" cstate="email">
              <a:biLevel thresh="25000"/>
              <a:extLst>
                <a:ext uri="{28A0092B-C50C-407E-A947-70E740481C1C}">
                  <a14:useLocalDpi xmlns:a14="http://schemas.microsoft.com/office/drawing/2010/main"/>
                </a:ext>
              </a:extLst>
            </a:blip>
            <a:stretch>
              <a:fillRect/>
            </a:stretch>
          </p:blipFill>
          <p:spPr>
            <a:xfrm>
              <a:off x="1857261" y="3105151"/>
              <a:ext cx="916120" cy="850465"/>
            </a:xfrm>
            <a:prstGeom prst="rect">
              <a:avLst/>
            </a:prstGeom>
            <a:grpFill/>
            <a:ln>
              <a:noFill/>
            </a:ln>
          </p:spPr>
        </p:pic>
      </p:grpSp>
      <p:grpSp>
        <p:nvGrpSpPr>
          <p:cNvPr id="9" name="Group 8">
            <a:extLst>
              <a:ext uri="{FF2B5EF4-FFF2-40B4-BE49-F238E27FC236}">
                <a16:creationId xmlns:a16="http://schemas.microsoft.com/office/drawing/2014/main" id="{6AA635B6-B005-443A-B396-CC8D7E020056}"/>
              </a:ext>
            </a:extLst>
          </p:cNvPr>
          <p:cNvGrpSpPr/>
          <p:nvPr userDrawn="1"/>
        </p:nvGrpSpPr>
        <p:grpSpPr>
          <a:xfrm>
            <a:off x="6689070" y="2630789"/>
            <a:ext cx="1332629" cy="1332629"/>
            <a:chOff x="5096709" y="2789276"/>
            <a:chExt cx="1396525" cy="1396525"/>
          </a:xfrm>
          <a:solidFill>
            <a:srgbClr val="0653BF"/>
          </a:solidFill>
        </p:grpSpPr>
        <p:sp>
          <p:nvSpPr>
            <p:cNvPr id="10" name="Flowchart: Connector 9">
              <a:extLst>
                <a:ext uri="{FF2B5EF4-FFF2-40B4-BE49-F238E27FC236}">
                  <a16:creationId xmlns:a16="http://schemas.microsoft.com/office/drawing/2014/main" id="{1EE5E8FB-FC46-4EAF-BAEC-E32F9273558B}"/>
                </a:ext>
              </a:extLst>
            </p:cNvPr>
            <p:cNvSpPr/>
            <p:nvPr/>
          </p:nvSpPr>
          <p:spPr>
            <a:xfrm>
              <a:off x="5096709" y="2789276"/>
              <a:ext cx="1396525" cy="1396525"/>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Gill Sans"/>
              </a:endParaRPr>
            </a:p>
          </p:txBody>
        </p:sp>
        <p:pic>
          <p:nvPicPr>
            <p:cNvPr id="11" name="Picture 10">
              <a:extLst>
                <a:ext uri="{FF2B5EF4-FFF2-40B4-BE49-F238E27FC236}">
                  <a16:creationId xmlns:a16="http://schemas.microsoft.com/office/drawing/2014/main" id="{6CC4D55C-5ACE-4185-8955-0E8230CB900D}"/>
                </a:ext>
              </a:extLst>
            </p:cNvPr>
            <p:cNvPicPr>
              <a:picLocks noChangeAspect="1"/>
            </p:cNvPicPr>
            <p:nvPr/>
          </p:nvPicPr>
          <p:blipFill>
            <a:blip r:embed="rId2" cstate="email">
              <a:biLevel thresh="25000"/>
              <a:extLst>
                <a:ext uri="{28A0092B-C50C-407E-A947-70E740481C1C}">
                  <a14:useLocalDpi xmlns:a14="http://schemas.microsoft.com/office/drawing/2010/main"/>
                </a:ext>
              </a:extLst>
            </a:blip>
            <a:stretch>
              <a:fillRect/>
            </a:stretch>
          </p:blipFill>
          <p:spPr>
            <a:xfrm>
              <a:off x="5336911" y="3105150"/>
              <a:ext cx="916120" cy="850465"/>
            </a:xfrm>
            <a:prstGeom prst="rect">
              <a:avLst/>
            </a:prstGeom>
            <a:grpFill/>
            <a:ln>
              <a:noFill/>
            </a:ln>
          </p:spPr>
        </p:pic>
      </p:grpSp>
      <p:grpSp>
        <p:nvGrpSpPr>
          <p:cNvPr id="12" name="Group 11">
            <a:extLst>
              <a:ext uri="{FF2B5EF4-FFF2-40B4-BE49-F238E27FC236}">
                <a16:creationId xmlns:a16="http://schemas.microsoft.com/office/drawing/2014/main" id="{F6A71460-E579-44E0-AFB3-79627CEBE6D5}"/>
              </a:ext>
            </a:extLst>
          </p:cNvPr>
          <p:cNvGrpSpPr/>
          <p:nvPr userDrawn="1"/>
        </p:nvGrpSpPr>
        <p:grpSpPr>
          <a:xfrm>
            <a:off x="9410166" y="2630789"/>
            <a:ext cx="1332629" cy="1332629"/>
            <a:chOff x="8573371" y="2789276"/>
            <a:chExt cx="1396525" cy="1396525"/>
          </a:xfrm>
          <a:solidFill>
            <a:srgbClr val="A7D628"/>
          </a:solidFill>
        </p:grpSpPr>
        <p:sp>
          <p:nvSpPr>
            <p:cNvPr id="13" name="Flowchart: Connector 12">
              <a:extLst>
                <a:ext uri="{FF2B5EF4-FFF2-40B4-BE49-F238E27FC236}">
                  <a16:creationId xmlns:a16="http://schemas.microsoft.com/office/drawing/2014/main" id="{63881517-EE12-4AA2-B31C-529A6A0A4228}"/>
                </a:ext>
              </a:extLst>
            </p:cNvPr>
            <p:cNvSpPr/>
            <p:nvPr/>
          </p:nvSpPr>
          <p:spPr>
            <a:xfrm>
              <a:off x="8573371" y="2789276"/>
              <a:ext cx="1396525" cy="1396525"/>
            </a:xfrm>
            <a:prstGeom prst="flowChartConnector">
              <a:avLst/>
            </a:prstGeom>
            <a:solidFill>
              <a:srgbClr val="358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Gill Sans"/>
              </a:endParaRPr>
            </a:p>
          </p:txBody>
        </p:sp>
        <p:pic>
          <p:nvPicPr>
            <p:cNvPr id="14" name="Picture 13">
              <a:extLst>
                <a:ext uri="{FF2B5EF4-FFF2-40B4-BE49-F238E27FC236}">
                  <a16:creationId xmlns:a16="http://schemas.microsoft.com/office/drawing/2014/main" id="{740C8BF8-D445-4E16-A559-3AFA9573F570}"/>
                </a:ext>
              </a:extLst>
            </p:cNvPr>
            <p:cNvPicPr>
              <a:picLocks noChangeAspect="1"/>
            </p:cNvPicPr>
            <p:nvPr/>
          </p:nvPicPr>
          <p:blipFill>
            <a:blip r:embed="rId2" cstate="email">
              <a:biLevel thresh="25000"/>
              <a:extLst>
                <a:ext uri="{28A0092B-C50C-407E-A947-70E740481C1C}">
                  <a14:useLocalDpi xmlns:a14="http://schemas.microsoft.com/office/drawing/2010/main"/>
                </a:ext>
              </a:extLst>
            </a:blip>
            <a:stretch>
              <a:fillRect/>
            </a:stretch>
          </p:blipFill>
          <p:spPr>
            <a:xfrm>
              <a:off x="8829261" y="3105149"/>
              <a:ext cx="916120" cy="850465"/>
            </a:xfrm>
            <a:prstGeom prst="rect">
              <a:avLst/>
            </a:prstGeom>
            <a:noFill/>
            <a:ln>
              <a:noFill/>
            </a:ln>
          </p:spPr>
        </p:pic>
      </p:grpSp>
      <p:grpSp>
        <p:nvGrpSpPr>
          <p:cNvPr id="15" name="Group 14">
            <a:extLst>
              <a:ext uri="{FF2B5EF4-FFF2-40B4-BE49-F238E27FC236}">
                <a16:creationId xmlns:a16="http://schemas.microsoft.com/office/drawing/2014/main" id="{94ACF24E-08E9-4E91-9B2D-81D67C25DC8E}"/>
              </a:ext>
            </a:extLst>
          </p:cNvPr>
          <p:cNvGrpSpPr/>
          <p:nvPr userDrawn="1"/>
        </p:nvGrpSpPr>
        <p:grpSpPr>
          <a:xfrm>
            <a:off x="3967973" y="2630789"/>
            <a:ext cx="1332629" cy="1332629"/>
            <a:chOff x="1632747" y="2789276"/>
            <a:chExt cx="1396525" cy="1396525"/>
          </a:xfrm>
          <a:solidFill>
            <a:srgbClr val="043882"/>
          </a:solidFill>
        </p:grpSpPr>
        <p:sp>
          <p:nvSpPr>
            <p:cNvPr id="16" name="Flowchart: Connector 15">
              <a:extLst>
                <a:ext uri="{FF2B5EF4-FFF2-40B4-BE49-F238E27FC236}">
                  <a16:creationId xmlns:a16="http://schemas.microsoft.com/office/drawing/2014/main" id="{8C303D68-0D0C-43C7-BDEF-642410D16709}"/>
                </a:ext>
              </a:extLst>
            </p:cNvPr>
            <p:cNvSpPr/>
            <p:nvPr/>
          </p:nvSpPr>
          <p:spPr>
            <a:xfrm>
              <a:off x="1632747" y="2789276"/>
              <a:ext cx="1396525" cy="1396525"/>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4FADDDF-B41F-473F-8C20-934EDC01CD00}"/>
                </a:ext>
              </a:extLst>
            </p:cNvPr>
            <p:cNvPicPr>
              <a:picLocks noChangeAspect="1"/>
            </p:cNvPicPr>
            <p:nvPr/>
          </p:nvPicPr>
          <p:blipFill>
            <a:blip r:embed="rId2" cstate="email">
              <a:biLevel thresh="25000"/>
              <a:extLst>
                <a:ext uri="{28A0092B-C50C-407E-A947-70E740481C1C}">
                  <a14:useLocalDpi xmlns:a14="http://schemas.microsoft.com/office/drawing/2010/main"/>
                </a:ext>
              </a:extLst>
            </a:blip>
            <a:stretch>
              <a:fillRect/>
            </a:stretch>
          </p:blipFill>
          <p:spPr>
            <a:xfrm>
              <a:off x="1857261" y="3105151"/>
              <a:ext cx="916120" cy="850465"/>
            </a:xfrm>
            <a:prstGeom prst="rect">
              <a:avLst/>
            </a:prstGeom>
            <a:grpFill/>
            <a:ln>
              <a:noFill/>
            </a:ln>
          </p:spPr>
        </p:pic>
      </p:grpSp>
      <p:cxnSp>
        <p:nvCxnSpPr>
          <p:cNvPr id="18" name="Straight Connector 17">
            <a:extLst>
              <a:ext uri="{FF2B5EF4-FFF2-40B4-BE49-F238E27FC236}">
                <a16:creationId xmlns:a16="http://schemas.microsoft.com/office/drawing/2014/main" id="{598B9B12-2C52-4E50-BB33-DE395F3633F2}"/>
              </a:ext>
            </a:extLst>
          </p:cNvPr>
          <p:cNvCxnSpPr/>
          <p:nvPr userDrawn="1"/>
        </p:nvCxnSpPr>
        <p:spPr>
          <a:xfrm>
            <a:off x="8729901" y="2630789"/>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sp>
        <p:nvSpPr>
          <p:cNvPr id="20" name="Content Placeholder 13">
            <a:extLst>
              <a:ext uri="{FF2B5EF4-FFF2-40B4-BE49-F238E27FC236}">
                <a16:creationId xmlns:a16="http://schemas.microsoft.com/office/drawing/2014/main" id="{8FC753F7-ECE4-46DE-9D91-9899C19BF36C}"/>
              </a:ext>
            </a:extLst>
          </p:cNvPr>
          <p:cNvSpPr>
            <a:spLocks noGrp="1"/>
          </p:cNvSpPr>
          <p:nvPr>
            <p:ph sz="quarter" idx="11"/>
          </p:nvPr>
        </p:nvSpPr>
        <p:spPr>
          <a:xfrm>
            <a:off x="632301" y="4078763"/>
            <a:ext cx="2628593" cy="2248247"/>
          </a:xfrm>
          <a:prstGeom prst="rect">
            <a:avLst/>
          </a:prstGeom>
        </p:spPr>
        <p:txBody>
          <a:bodyPr/>
          <a:lstStyle>
            <a:lvl1pPr>
              <a:defRPr sz="2000">
                <a:solidFill>
                  <a:schemeClr val="tx2">
                    <a:lumMod val="75000"/>
                  </a:schemeClr>
                </a:solidFill>
              </a:defRPr>
            </a:lvl1pPr>
            <a:lvl2pPr>
              <a:defRPr sz="1800">
                <a:solidFill>
                  <a:schemeClr val="tx2">
                    <a:lumMod val="75000"/>
                  </a:schemeClr>
                </a:solidFill>
              </a:defRPr>
            </a:lvl2pPr>
          </a:lstStyle>
          <a:p>
            <a:pPr lvl="0"/>
            <a:r>
              <a:rPr lang="en-US"/>
              <a:t>Edit Master text styles</a:t>
            </a:r>
          </a:p>
          <a:p>
            <a:pPr lvl="1"/>
            <a:r>
              <a:rPr lang="en-US"/>
              <a:t>Second level</a:t>
            </a:r>
          </a:p>
        </p:txBody>
      </p:sp>
      <p:sp>
        <p:nvSpPr>
          <p:cNvPr id="21" name="Content Placeholder 13">
            <a:extLst>
              <a:ext uri="{FF2B5EF4-FFF2-40B4-BE49-F238E27FC236}">
                <a16:creationId xmlns:a16="http://schemas.microsoft.com/office/drawing/2014/main" id="{37ACBD6B-AFEE-4703-915C-069A4A9AD304}"/>
              </a:ext>
            </a:extLst>
          </p:cNvPr>
          <p:cNvSpPr>
            <a:spLocks noGrp="1"/>
          </p:cNvSpPr>
          <p:nvPr>
            <p:ph sz="quarter" idx="12"/>
          </p:nvPr>
        </p:nvSpPr>
        <p:spPr>
          <a:xfrm>
            <a:off x="3372048" y="4078763"/>
            <a:ext cx="2628593" cy="2248247"/>
          </a:xfrm>
          <a:prstGeom prst="rect">
            <a:avLst/>
          </a:prstGeom>
        </p:spPr>
        <p:txBody>
          <a:bodyPr/>
          <a:lstStyle>
            <a:lvl1pPr>
              <a:defRPr sz="2000">
                <a:solidFill>
                  <a:schemeClr val="tx2">
                    <a:lumMod val="75000"/>
                  </a:schemeClr>
                </a:solidFill>
              </a:defRPr>
            </a:lvl1pPr>
            <a:lvl2pPr>
              <a:defRPr sz="1800">
                <a:solidFill>
                  <a:schemeClr val="tx2">
                    <a:lumMod val="75000"/>
                  </a:schemeClr>
                </a:solidFill>
              </a:defRPr>
            </a:lvl2pPr>
          </a:lstStyle>
          <a:p>
            <a:pPr lvl="0"/>
            <a:r>
              <a:rPr lang="en-US"/>
              <a:t>Edit Master text styles</a:t>
            </a:r>
          </a:p>
          <a:p>
            <a:pPr lvl="1"/>
            <a:r>
              <a:rPr lang="en-US"/>
              <a:t>Second level</a:t>
            </a:r>
          </a:p>
        </p:txBody>
      </p:sp>
      <p:sp>
        <p:nvSpPr>
          <p:cNvPr id="22" name="Content Placeholder 13">
            <a:extLst>
              <a:ext uri="{FF2B5EF4-FFF2-40B4-BE49-F238E27FC236}">
                <a16:creationId xmlns:a16="http://schemas.microsoft.com/office/drawing/2014/main" id="{6D4B163B-31D3-4576-9CDF-4BDCA38AE93E}"/>
              </a:ext>
            </a:extLst>
          </p:cNvPr>
          <p:cNvSpPr>
            <a:spLocks noGrp="1"/>
          </p:cNvSpPr>
          <p:nvPr>
            <p:ph sz="quarter" idx="13"/>
          </p:nvPr>
        </p:nvSpPr>
        <p:spPr>
          <a:xfrm>
            <a:off x="6063170" y="4078763"/>
            <a:ext cx="2628593" cy="2248247"/>
          </a:xfrm>
          <a:prstGeom prst="rect">
            <a:avLst/>
          </a:prstGeom>
        </p:spPr>
        <p:txBody>
          <a:bodyPr/>
          <a:lstStyle>
            <a:lvl1pPr>
              <a:defRPr sz="2000">
                <a:solidFill>
                  <a:schemeClr val="tx2">
                    <a:lumMod val="75000"/>
                  </a:schemeClr>
                </a:solidFill>
              </a:defRPr>
            </a:lvl1pPr>
            <a:lvl2pPr>
              <a:defRPr sz="1800">
                <a:solidFill>
                  <a:schemeClr val="tx2">
                    <a:lumMod val="75000"/>
                  </a:schemeClr>
                </a:solidFill>
              </a:defRPr>
            </a:lvl2pPr>
          </a:lstStyle>
          <a:p>
            <a:pPr lvl="0"/>
            <a:r>
              <a:rPr lang="en-US"/>
              <a:t>Edit Master text styles</a:t>
            </a:r>
          </a:p>
          <a:p>
            <a:pPr lvl="1"/>
            <a:r>
              <a:rPr lang="en-US"/>
              <a:t>Second level</a:t>
            </a:r>
          </a:p>
        </p:txBody>
      </p:sp>
      <p:sp>
        <p:nvSpPr>
          <p:cNvPr id="23" name="Content Placeholder 13">
            <a:extLst>
              <a:ext uri="{FF2B5EF4-FFF2-40B4-BE49-F238E27FC236}">
                <a16:creationId xmlns:a16="http://schemas.microsoft.com/office/drawing/2014/main" id="{35313CD4-D849-4762-862F-89EE02DA198B}"/>
              </a:ext>
            </a:extLst>
          </p:cNvPr>
          <p:cNvSpPr>
            <a:spLocks noGrp="1"/>
          </p:cNvSpPr>
          <p:nvPr>
            <p:ph sz="quarter" idx="14"/>
          </p:nvPr>
        </p:nvSpPr>
        <p:spPr>
          <a:xfrm>
            <a:off x="8764524" y="4078763"/>
            <a:ext cx="2628593" cy="2248247"/>
          </a:xfrm>
          <a:prstGeom prst="rect">
            <a:avLst/>
          </a:prstGeom>
        </p:spPr>
        <p:txBody>
          <a:bodyPr/>
          <a:lstStyle>
            <a:lvl1pPr>
              <a:defRPr sz="2000">
                <a:solidFill>
                  <a:schemeClr val="tx2">
                    <a:lumMod val="75000"/>
                  </a:schemeClr>
                </a:solidFill>
              </a:defRPr>
            </a:lvl1pPr>
            <a:lvl2pPr>
              <a:defRPr sz="1800">
                <a:solidFill>
                  <a:schemeClr val="tx2">
                    <a:lumMod val="75000"/>
                  </a:schemeClr>
                </a:solidFill>
              </a:defRPr>
            </a:lvl2pPr>
          </a:lstStyle>
          <a:p>
            <a:pPr lvl="0"/>
            <a:r>
              <a:rPr lang="en-US"/>
              <a:t>Edit Master text styles</a:t>
            </a:r>
          </a:p>
          <a:p>
            <a:pPr lvl="1"/>
            <a:r>
              <a:rPr lang="en-US"/>
              <a:t>Second level</a:t>
            </a:r>
          </a:p>
        </p:txBody>
      </p:sp>
      <p:sp>
        <p:nvSpPr>
          <p:cNvPr id="25" name="Title 1">
            <a:extLst>
              <a:ext uri="{FF2B5EF4-FFF2-40B4-BE49-F238E27FC236}">
                <a16:creationId xmlns:a16="http://schemas.microsoft.com/office/drawing/2014/main" id="{AC378072-F4C4-634E-98ED-E316A1B9E016}"/>
              </a:ext>
            </a:extLst>
          </p:cNvPr>
          <p:cNvSpPr>
            <a:spLocks noGrp="1"/>
          </p:cNvSpPr>
          <p:nvPr>
            <p:ph type="title"/>
          </p:nvPr>
        </p:nvSpPr>
        <p:spPr>
          <a:xfrm>
            <a:off x="771939" y="1290627"/>
            <a:ext cx="7772400" cy="1141325"/>
          </a:xfrm>
          <a:prstGeom prst="rect">
            <a:avLst/>
          </a:prstGeom>
        </p:spPr>
        <p:txBody>
          <a:bodyPr/>
          <a:lstStyle>
            <a:lvl1pPr>
              <a:defRPr sz="2800">
                <a:solidFill>
                  <a:srgbClr val="002D5B"/>
                </a:solidFill>
              </a:defRPr>
            </a:lvl1pPr>
          </a:lstStyle>
          <a:p>
            <a:r>
              <a:rPr lang="en-US"/>
              <a:t>Click to edit Master title style</a:t>
            </a:r>
          </a:p>
        </p:txBody>
      </p:sp>
      <p:sp>
        <p:nvSpPr>
          <p:cNvPr id="27" name="Content Placeholder 2">
            <a:extLst>
              <a:ext uri="{FF2B5EF4-FFF2-40B4-BE49-F238E27FC236}">
                <a16:creationId xmlns:a16="http://schemas.microsoft.com/office/drawing/2014/main" id="{DF52ECB0-5402-624E-954E-22448F87273E}"/>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9E69919D-C514-C440-8562-763353829525}"/>
              </a:ext>
            </a:extLst>
          </p:cNvPr>
          <p:cNvSpPr>
            <a:spLocks noGrp="1"/>
          </p:cNvSpPr>
          <p:nvPr>
            <p:ph type="sldNum" sz="quarter" idx="15"/>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20954582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82173E-7674-44A5-BDAB-C9BC988623B2}"/>
              </a:ext>
            </a:extLst>
          </p:cNvPr>
          <p:cNvCxnSpPr/>
          <p:nvPr userDrawn="1"/>
        </p:nvCxnSpPr>
        <p:spPr>
          <a:xfrm>
            <a:off x="5748989" y="2673896"/>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sp>
        <p:nvSpPr>
          <p:cNvPr id="5" name="Flowchart: Connector 4">
            <a:extLst>
              <a:ext uri="{FF2B5EF4-FFF2-40B4-BE49-F238E27FC236}">
                <a16:creationId xmlns:a16="http://schemas.microsoft.com/office/drawing/2014/main" id="{B654586C-0AF2-4BD8-912E-94D840DC175F}"/>
              </a:ext>
            </a:extLst>
          </p:cNvPr>
          <p:cNvSpPr/>
          <p:nvPr userDrawn="1"/>
        </p:nvSpPr>
        <p:spPr>
          <a:xfrm>
            <a:off x="3336895" y="2786409"/>
            <a:ext cx="1396525" cy="1396525"/>
          </a:xfrm>
          <a:prstGeom prst="flowChartConnector">
            <a:avLst/>
          </a:prstGeom>
          <a:solidFill>
            <a:srgbClr val="00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p>
        </p:txBody>
      </p:sp>
      <p:sp>
        <p:nvSpPr>
          <p:cNvPr id="6" name="Flowchart: Connector 5">
            <a:extLst>
              <a:ext uri="{FF2B5EF4-FFF2-40B4-BE49-F238E27FC236}">
                <a16:creationId xmlns:a16="http://schemas.microsoft.com/office/drawing/2014/main" id="{D4A72872-1C08-41B9-A892-50F4D56C910A}"/>
              </a:ext>
            </a:extLst>
          </p:cNvPr>
          <p:cNvSpPr/>
          <p:nvPr userDrawn="1"/>
        </p:nvSpPr>
        <p:spPr>
          <a:xfrm>
            <a:off x="6800857" y="2786409"/>
            <a:ext cx="1396525" cy="1396525"/>
          </a:xfrm>
          <a:prstGeom prst="flowChartConnector">
            <a:avLst/>
          </a:prstGeom>
          <a:solidFill>
            <a:srgbClr val="065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FDD9105-649F-482A-82DD-C9E9A1A8A5C6}"/>
              </a:ext>
            </a:extLst>
          </p:cNvPr>
          <p:cNvPicPr>
            <a:picLocks noChangeAspect="1"/>
          </p:cNvPicPr>
          <p:nvPr userDrawn="1"/>
        </p:nvPicPr>
        <p:blipFill>
          <a:blip r:embed="rId2" cstate="email">
            <a:biLevel thresh="25000"/>
            <a:extLst>
              <a:ext uri="{28A0092B-C50C-407E-A947-70E740481C1C}">
                <a14:useLocalDpi xmlns:a14="http://schemas.microsoft.com/office/drawing/2010/main"/>
              </a:ext>
            </a:extLst>
          </a:blip>
          <a:stretch>
            <a:fillRect/>
          </a:stretch>
        </p:blipFill>
        <p:spPr>
          <a:xfrm>
            <a:off x="8947794" y="3102282"/>
            <a:ext cx="916120" cy="850465"/>
          </a:xfrm>
          <a:prstGeom prst="rect">
            <a:avLst/>
          </a:prstGeom>
        </p:spPr>
      </p:pic>
      <p:sp>
        <p:nvSpPr>
          <p:cNvPr id="14" name="Content Placeholder 13">
            <a:extLst>
              <a:ext uri="{FF2B5EF4-FFF2-40B4-BE49-F238E27FC236}">
                <a16:creationId xmlns:a16="http://schemas.microsoft.com/office/drawing/2014/main" id="{7435E6F2-E12F-431A-858B-86A429AAFDCC}"/>
              </a:ext>
            </a:extLst>
          </p:cNvPr>
          <p:cNvSpPr>
            <a:spLocks noGrp="1"/>
          </p:cNvSpPr>
          <p:nvPr>
            <p:ph sz="quarter" idx="11"/>
          </p:nvPr>
        </p:nvSpPr>
        <p:spPr>
          <a:xfrm>
            <a:off x="2404359" y="4294188"/>
            <a:ext cx="3189288" cy="1901825"/>
          </a:xfrm>
          <a:prstGeom prst="rect">
            <a:avLst/>
          </a:prstGeom>
        </p:spPr>
        <p:txBody>
          <a:bodyPr/>
          <a:lstStyle>
            <a:lvl1pPr algn="ctr">
              <a:defRPr sz="23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5" name="Content Placeholder 13">
            <a:extLst>
              <a:ext uri="{FF2B5EF4-FFF2-40B4-BE49-F238E27FC236}">
                <a16:creationId xmlns:a16="http://schemas.microsoft.com/office/drawing/2014/main" id="{17E1D75C-A7BA-4344-B654-99B5AD9F6077}"/>
              </a:ext>
            </a:extLst>
          </p:cNvPr>
          <p:cNvSpPr>
            <a:spLocks noGrp="1"/>
          </p:cNvSpPr>
          <p:nvPr>
            <p:ph sz="quarter" idx="12"/>
          </p:nvPr>
        </p:nvSpPr>
        <p:spPr>
          <a:xfrm>
            <a:off x="5912599" y="4294188"/>
            <a:ext cx="3189288" cy="1901825"/>
          </a:xfrm>
          <a:prstGeom prst="rect">
            <a:avLst/>
          </a:prstGeom>
        </p:spPr>
        <p:txBody>
          <a:bodyPr/>
          <a:lstStyle>
            <a:lvl1pPr algn="ctr">
              <a:defRPr sz="23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9" name="Title 1">
            <a:extLst>
              <a:ext uri="{FF2B5EF4-FFF2-40B4-BE49-F238E27FC236}">
                <a16:creationId xmlns:a16="http://schemas.microsoft.com/office/drawing/2014/main" id="{A7431786-77BC-564A-9BB8-2C6326CD4FC6}"/>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2AD90CA-015B-8948-BC37-3B72E48C84A1}"/>
              </a:ext>
            </a:extLst>
          </p:cNvPr>
          <p:cNvSpPr>
            <a:spLocks noGrp="1"/>
          </p:cNvSpPr>
          <p:nvPr>
            <p:ph idx="10" hasCustomPrompt="1"/>
          </p:nvPr>
        </p:nvSpPr>
        <p:spPr>
          <a:xfrm>
            <a:off x="771940" y="202095"/>
            <a:ext cx="6483626"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F1393908-CC40-674F-8F37-4AB3D49D7F22}"/>
              </a:ext>
            </a:extLst>
          </p:cNvPr>
          <p:cNvSpPr>
            <a:spLocks noGrp="1"/>
          </p:cNvSpPr>
          <p:nvPr>
            <p:ph type="sldNum" sz="quarter" idx="13"/>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5814831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82173E-7674-44A5-BDAB-C9BC988623B2}"/>
              </a:ext>
            </a:extLst>
          </p:cNvPr>
          <p:cNvCxnSpPr/>
          <p:nvPr userDrawn="1"/>
        </p:nvCxnSpPr>
        <p:spPr>
          <a:xfrm>
            <a:off x="4163374" y="2673896"/>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sp>
        <p:nvSpPr>
          <p:cNvPr id="5" name="Flowchart: Connector 4">
            <a:extLst>
              <a:ext uri="{FF2B5EF4-FFF2-40B4-BE49-F238E27FC236}">
                <a16:creationId xmlns:a16="http://schemas.microsoft.com/office/drawing/2014/main" id="{B654586C-0AF2-4BD8-912E-94D840DC175F}"/>
              </a:ext>
            </a:extLst>
          </p:cNvPr>
          <p:cNvSpPr/>
          <p:nvPr userDrawn="1"/>
        </p:nvSpPr>
        <p:spPr>
          <a:xfrm>
            <a:off x="1751280" y="2786409"/>
            <a:ext cx="1396525" cy="1396525"/>
          </a:xfrm>
          <a:prstGeom prst="flowChartConnector">
            <a:avLst/>
          </a:prstGeom>
          <a:solidFill>
            <a:srgbClr val="00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latin typeface="+mj-lt"/>
            </a:endParaRPr>
          </a:p>
        </p:txBody>
      </p:sp>
      <p:sp>
        <p:nvSpPr>
          <p:cNvPr id="6" name="Flowchart: Connector 5">
            <a:extLst>
              <a:ext uri="{FF2B5EF4-FFF2-40B4-BE49-F238E27FC236}">
                <a16:creationId xmlns:a16="http://schemas.microsoft.com/office/drawing/2014/main" id="{D4A72872-1C08-41B9-A892-50F4D56C910A}"/>
              </a:ext>
            </a:extLst>
          </p:cNvPr>
          <p:cNvSpPr/>
          <p:nvPr userDrawn="1"/>
        </p:nvSpPr>
        <p:spPr>
          <a:xfrm>
            <a:off x="5215242" y="2786409"/>
            <a:ext cx="1396525" cy="1396525"/>
          </a:xfrm>
          <a:prstGeom prst="flowChartConnector">
            <a:avLst/>
          </a:prstGeom>
          <a:solidFill>
            <a:srgbClr val="065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latin typeface="+mj-lt"/>
            </a:endParaRPr>
          </a:p>
        </p:txBody>
      </p:sp>
      <p:sp>
        <p:nvSpPr>
          <p:cNvPr id="7" name="Flowchart: Connector 6">
            <a:extLst>
              <a:ext uri="{FF2B5EF4-FFF2-40B4-BE49-F238E27FC236}">
                <a16:creationId xmlns:a16="http://schemas.microsoft.com/office/drawing/2014/main" id="{179634BE-E3A8-4464-85C6-A1DE9B25B1FB}"/>
              </a:ext>
            </a:extLst>
          </p:cNvPr>
          <p:cNvSpPr/>
          <p:nvPr userDrawn="1"/>
        </p:nvSpPr>
        <p:spPr>
          <a:xfrm>
            <a:off x="8691904" y="2786409"/>
            <a:ext cx="1396525" cy="1396525"/>
          </a:xfrm>
          <a:prstGeom prst="flowChartConnector">
            <a:avLst/>
          </a:prstGeom>
          <a:solidFill>
            <a:srgbClr val="358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latin typeface="+mj-lt"/>
            </a:endParaRPr>
          </a:p>
        </p:txBody>
      </p:sp>
      <p:cxnSp>
        <p:nvCxnSpPr>
          <p:cNvPr id="8" name="Straight Connector 7">
            <a:extLst>
              <a:ext uri="{FF2B5EF4-FFF2-40B4-BE49-F238E27FC236}">
                <a16:creationId xmlns:a16="http://schemas.microsoft.com/office/drawing/2014/main" id="{ADC67DCD-BDD8-4557-9FA9-47FF80D9E040}"/>
              </a:ext>
            </a:extLst>
          </p:cNvPr>
          <p:cNvCxnSpPr/>
          <p:nvPr userDrawn="1"/>
        </p:nvCxnSpPr>
        <p:spPr>
          <a:xfrm>
            <a:off x="7680034" y="2673896"/>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7435E6F2-E12F-431A-858B-86A429AAFDCC}"/>
              </a:ext>
            </a:extLst>
          </p:cNvPr>
          <p:cNvSpPr>
            <a:spLocks noGrp="1"/>
          </p:cNvSpPr>
          <p:nvPr>
            <p:ph sz="quarter" idx="11"/>
          </p:nvPr>
        </p:nvSpPr>
        <p:spPr>
          <a:xfrm>
            <a:off x="818744" y="4294188"/>
            <a:ext cx="3189288" cy="1901825"/>
          </a:xfrm>
          <a:prstGeom prst="rect">
            <a:avLst/>
          </a:prstGeom>
        </p:spPr>
        <p:txBody>
          <a:bodyPr/>
          <a:lstStyle>
            <a:lvl1pPr algn="ctr">
              <a:defRPr sz="22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5" name="Content Placeholder 13">
            <a:extLst>
              <a:ext uri="{FF2B5EF4-FFF2-40B4-BE49-F238E27FC236}">
                <a16:creationId xmlns:a16="http://schemas.microsoft.com/office/drawing/2014/main" id="{17E1D75C-A7BA-4344-B654-99B5AD9F6077}"/>
              </a:ext>
            </a:extLst>
          </p:cNvPr>
          <p:cNvSpPr>
            <a:spLocks noGrp="1"/>
          </p:cNvSpPr>
          <p:nvPr>
            <p:ph sz="quarter" idx="12"/>
          </p:nvPr>
        </p:nvSpPr>
        <p:spPr>
          <a:xfrm>
            <a:off x="4326984" y="4294188"/>
            <a:ext cx="3189288" cy="1901825"/>
          </a:xfrm>
          <a:prstGeom prst="rect">
            <a:avLst/>
          </a:prstGeom>
        </p:spPr>
        <p:txBody>
          <a:bodyPr/>
          <a:lstStyle>
            <a:lvl1pPr algn="ctr">
              <a:defRPr sz="22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6" name="Content Placeholder 13">
            <a:extLst>
              <a:ext uri="{FF2B5EF4-FFF2-40B4-BE49-F238E27FC236}">
                <a16:creationId xmlns:a16="http://schemas.microsoft.com/office/drawing/2014/main" id="{604F2EA7-4567-470C-A009-C26B70066658}"/>
              </a:ext>
            </a:extLst>
          </p:cNvPr>
          <p:cNvSpPr>
            <a:spLocks noGrp="1"/>
          </p:cNvSpPr>
          <p:nvPr>
            <p:ph sz="quarter" idx="13"/>
          </p:nvPr>
        </p:nvSpPr>
        <p:spPr>
          <a:xfrm>
            <a:off x="7864411" y="4294188"/>
            <a:ext cx="3189288" cy="1901825"/>
          </a:xfrm>
          <a:prstGeom prst="rect">
            <a:avLst/>
          </a:prstGeom>
        </p:spPr>
        <p:txBody>
          <a:bodyPr/>
          <a:lstStyle>
            <a:lvl1pPr algn="ctr">
              <a:defRPr sz="22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1" name="Title 1">
            <a:extLst>
              <a:ext uri="{FF2B5EF4-FFF2-40B4-BE49-F238E27FC236}">
                <a16:creationId xmlns:a16="http://schemas.microsoft.com/office/drawing/2014/main" id="{2811F597-B5B9-D54F-ADA6-B15944DB21A1}"/>
              </a:ext>
            </a:extLst>
          </p:cNvPr>
          <p:cNvSpPr>
            <a:spLocks noGrp="1"/>
          </p:cNvSpPr>
          <p:nvPr>
            <p:ph type="title"/>
          </p:nvPr>
        </p:nvSpPr>
        <p:spPr>
          <a:xfrm>
            <a:off x="771939" y="1290627"/>
            <a:ext cx="7772400" cy="1141325"/>
          </a:xfrm>
          <a:prstGeom prst="rect">
            <a:avLst/>
          </a:prstGeom>
        </p:spPr>
        <p:txBody>
          <a:bodyPr/>
          <a:lstStyle>
            <a:lvl1pPr>
              <a:defRPr sz="2800">
                <a:solidFill>
                  <a:srgbClr val="002D5B"/>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78D3D5B9-7F5C-384A-8891-D81F02AA3ACD}"/>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FE52BD3D-803C-4748-BA21-D447C075B0A3}"/>
              </a:ext>
            </a:extLst>
          </p:cNvPr>
          <p:cNvSpPr>
            <a:spLocks noGrp="1"/>
          </p:cNvSpPr>
          <p:nvPr>
            <p:ph type="sldNum" sz="quarter" idx="14"/>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6723185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E90D7E7-D735-47BA-B9F6-5544AD12C05C}"/>
              </a:ext>
            </a:extLst>
          </p:cNvPr>
          <p:cNvCxnSpPr/>
          <p:nvPr userDrawn="1"/>
        </p:nvCxnSpPr>
        <p:spPr>
          <a:xfrm>
            <a:off x="3308241" y="2630789"/>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486ECB3-6E0E-41FB-A315-D2F0C109D199}"/>
              </a:ext>
            </a:extLst>
          </p:cNvPr>
          <p:cNvCxnSpPr/>
          <p:nvPr userDrawn="1"/>
        </p:nvCxnSpPr>
        <p:spPr>
          <a:xfrm>
            <a:off x="6037501" y="2630789"/>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sp>
        <p:nvSpPr>
          <p:cNvPr id="7" name="Flowchart: Connector 6">
            <a:extLst>
              <a:ext uri="{FF2B5EF4-FFF2-40B4-BE49-F238E27FC236}">
                <a16:creationId xmlns:a16="http://schemas.microsoft.com/office/drawing/2014/main" id="{41775957-374C-4108-BD62-77135363E755}"/>
              </a:ext>
            </a:extLst>
          </p:cNvPr>
          <p:cNvSpPr/>
          <p:nvPr/>
        </p:nvSpPr>
        <p:spPr>
          <a:xfrm>
            <a:off x="1246876" y="2630789"/>
            <a:ext cx="1332629" cy="1332629"/>
          </a:xfrm>
          <a:prstGeom prst="flowChartConnector">
            <a:avLst/>
          </a:prstGeom>
          <a:solidFill>
            <a:srgbClr val="00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latin typeface="+mn-lt"/>
            </a:endParaRPr>
          </a:p>
        </p:txBody>
      </p:sp>
      <p:sp>
        <p:nvSpPr>
          <p:cNvPr id="10" name="Flowchart: Connector 9">
            <a:extLst>
              <a:ext uri="{FF2B5EF4-FFF2-40B4-BE49-F238E27FC236}">
                <a16:creationId xmlns:a16="http://schemas.microsoft.com/office/drawing/2014/main" id="{1EE5E8FB-FC46-4EAF-BAEC-E32F9273558B}"/>
              </a:ext>
            </a:extLst>
          </p:cNvPr>
          <p:cNvSpPr/>
          <p:nvPr/>
        </p:nvSpPr>
        <p:spPr>
          <a:xfrm>
            <a:off x="6689070" y="2630789"/>
            <a:ext cx="1332629" cy="1332629"/>
          </a:xfrm>
          <a:prstGeom prst="flowChartConnector">
            <a:avLst/>
          </a:prstGeom>
          <a:solidFill>
            <a:srgbClr val="065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latin typeface="+mn-lt"/>
            </a:endParaRPr>
          </a:p>
        </p:txBody>
      </p:sp>
      <p:sp>
        <p:nvSpPr>
          <p:cNvPr id="13" name="Flowchart: Connector 12">
            <a:extLst>
              <a:ext uri="{FF2B5EF4-FFF2-40B4-BE49-F238E27FC236}">
                <a16:creationId xmlns:a16="http://schemas.microsoft.com/office/drawing/2014/main" id="{63881517-EE12-4AA2-B31C-529A6A0A4228}"/>
              </a:ext>
            </a:extLst>
          </p:cNvPr>
          <p:cNvSpPr/>
          <p:nvPr/>
        </p:nvSpPr>
        <p:spPr>
          <a:xfrm>
            <a:off x="9410166" y="2630789"/>
            <a:ext cx="1332629" cy="1332629"/>
          </a:xfrm>
          <a:prstGeom prst="flowChartConnector">
            <a:avLst/>
          </a:prstGeom>
          <a:solidFill>
            <a:srgbClr val="358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latin typeface="+mn-lt"/>
            </a:endParaRPr>
          </a:p>
        </p:txBody>
      </p:sp>
      <p:sp>
        <p:nvSpPr>
          <p:cNvPr id="16" name="Flowchart: Connector 15">
            <a:extLst>
              <a:ext uri="{FF2B5EF4-FFF2-40B4-BE49-F238E27FC236}">
                <a16:creationId xmlns:a16="http://schemas.microsoft.com/office/drawing/2014/main" id="{8C303D68-0D0C-43C7-BDEF-642410D16709}"/>
              </a:ext>
            </a:extLst>
          </p:cNvPr>
          <p:cNvSpPr/>
          <p:nvPr/>
        </p:nvSpPr>
        <p:spPr>
          <a:xfrm>
            <a:off x="3967973" y="2630789"/>
            <a:ext cx="1332629" cy="1332629"/>
          </a:xfrm>
          <a:prstGeom prst="flowChartConnector">
            <a:avLst/>
          </a:prstGeom>
          <a:solidFill>
            <a:srgbClr val="04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latin typeface="+mn-lt"/>
            </a:endParaRPr>
          </a:p>
        </p:txBody>
      </p:sp>
      <p:cxnSp>
        <p:nvCxnSpPr>
          <p:cNvPr id="18" name="Straight Connector 17">
            <a:extLst>
              <a:ext uri="{FF2B5EF4-FFF2-40B4-BE49-F238E27FC236}">
                <a16:creationId xmlns:a16="http://schemas.microsoft.com/office/drawing/2014/main" id="{598B9B12-2C52-4E50-BB33-DE395F3633F2}"/>
              </a:ext>
            </a:extLst>
          </p:cNvPr>
          <p:cNvCxnSpPr/>
          <p:nvPr userDrawn="1"/>
        </p:nvCxnSpPr>
        <p:spPr>
          <a:xfrm>
            <a:off x="8729901" y="2630789"/>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sp>
        <p:nvSpPr>
          <p:cNvPr id="20" name="Content Placeholder 13">
            <a:extLst>
              <a:ext uri="{FF2B5EF4-FFF2-40B4-BE49-F238E27FC236}">
                <a16:creationId xmlns:a16="http://schemas.microsoft.com/office/drawing/2014/main" id="{8FC753F7-ECE4-46DE-9D91-9899C19BF36C}"/>
              </a:ext>
            </a:extLst>
          </p:cNvPr>
          <p:cNvSpPr>
            <a:spLocks noGrp="1"/>
          </p:cNvSpPr>
          <p:nvPr>
            <p:ph sz="quarter" idx="11"/>
          </p:nvPr>
        </p:nvSpPr>
        <p:spPr>
          <a:xfrm>
            <a:off x="632301" y="4078763"/>
            <a:ext cx="2628593" cy="2248247"/>
          </a:xfrm>
          <a:prstGeom prst="rect">
            <a:avLst/>
          </a:prstGeom>
        </p:spPr>
        <p:txBody>
          <a:bodyPr/>
          <a:lstStyle>
            <a:lvl1pPr>
              <a:defRPr sz="2000">
                <a:solidFill>
                  <a:schemeClr val="tx2">
                    <a:lumMod val="75000"/>
                  </a:schemeClr>
                </a:solidFill>
              </a:defRPr>
            </a:lvl1pPr>
            <a:lvl2pPr>
              <a:defRPr sz="1800">
                <a:solidFill>
                  <a:schemeClr val="tx2">
                    <a:lumMod val="75000"/>
                  </a:schemeClr>
                </a:solidFill>
              </a:defRPr>
            </a:lvl2pPr>
          </a:lstStyle>
          <a:p>
            <a:pPr lvl="0"/>
            <a:r>
              <a:rPr lang="en-US"/>
              <a:t>Edit Master text styles</a:t>
            </a:r>
          </a:p>
          <a:p>
            <a:pPr lvl="1"/>
            <a:r>
              <a:rPr lang="en-US"/>
              <a:t>Second level</a:t>
            </a:r>
          </a:p>
        </p:txBody>
      </p:sp>
      <p:sp>
        <p:nvSpPr>
          <p:cNvPr id="21" name="Content Placeholder 13">
            <a:extLst>
              <a:ext uri="{FF2B5EF4-FFF2-40B4-BE49-F238E27FC236}">
                <a16:creationId xmlns:a16="http://schemas.microsoft.com/office/drawing/2014/main" id="{37ACBD6B-AFEE-4703-915C-069A4A9AD304}"/>
              </a:ext>
            </a:extLst>
          </p:cNvPr>
          <p:cNvSpPr>
            <a:spLocks noGrp="1"/>
          </p:cNvSpPr>
          <p:nvPr>
            <p:ph sz="quarter" idx="12"/>
          </p:nvPr>
        </p:nvSpPr>
        <p:spPr>
          <a:xfrm>
            <a:off x="3372048" y="4078763"/>
            <a:ext cx="2628593" cy="2248247"/>
          </a:xfrm>
          <a:prstGeom prst="rect">
            <a:avLst/>
          </a:prstGeom>
        </p:spPr>
        <p:txBody>
          <a:bodyPr/>
          <a:lstStyle>
            <a:lvl1pPr>
              <a:defRPr sz="2000">
                <a:solidFill>
                  <a:schemeClr val="tx2">
                    <a:lumMod val="75000"/>
                  </a:schemeClr>
                </a:solidFill>
              </a:defRPr>
            </a:lvl1pPr>
            <a:lvl2pPr>
              <a:defRPr sz="1800">
                <a:solidFill>
                  <a:schemeClr val="tx2">
                    <a:lumMod val="75000"/>
                  </a:schemeClr>
                </a:solidFill>
              </a:defRPr>
            </a:lvl2pPr>
          </a:lstStyle>
          <a:p>
            <a:pPr lvl="0"/>
            <a:r>
              <a:rPr lang="en-US"/>
              <a:t>Edit Master text styles</a:t>
            </a:r>
          </a:p>
          <a:p>
            <a:pPr lvl="1"/>
            <a:r>
              <a:rPr lang="en-US"/>
              <a:t>Second level</a:t>
            </a:r>
          </a:p>
        </p:txBody>
      </p:sp>
      <p:sp>
        <p:nvSpPr>
          <p:cNvPr id="22" name="Content Placeholder 13">
            <a:extLst>
              <a:ext uri="{FF2B5EF4-FFF2-40B4-BE49-F238E27FC236}">
                <a16:creationId xmlns:a16="http://schemas.microsoft.com/office/drawing/2014/main" id="{6D4B163B-31D3-4576-9CDF-4BDCA38AE93E}"/>
              </a:ext>
            </a:extLst>
          </p:cNvPr>
          <p:cNvSpPr>
            <a:spLocks noGrp="1"/>
          </p:cNvSpPr>
          <p:nvPr>
            <p:ph sz="quarter" idx="13"/>
          </p:nvPr>
        </p:nvSpPr>
        <p:spPr>
          <a:xfrm>
            <a:off x="6063170" y="4078763"/>
            <a:ext cx="2628593" cy="2248247"/>
          </a:xfrm>
          <a:prstGeom prst="rect">
            <a:avLst/>
          </a:prstGeom>
        </p:spPr>
        <p:txBody>
          <a:bodyPr/>
          <a:lstStyle>
            <a:lvl1pPr>
              <a:defRPr sz="2000">
                <a:solidFill>
                  <a:schemeClr val="tx2">
                    <a:lumMod val="75000"/>
                  </a:schemeClr>
                </a:solidFill>
              </a:defRPr>
            </a:lvl1pPr>
            <a:lvl2pPr>
              <a:defRPr sz="1800">
                <a:solidFill>
                  <a:schemeClr val="tx2">
                    <a:lumMod val="75000"/>
                  </a:schemeClr>
                </a:solidFill>
              </a:defRPr>
            </a:lvl2pPr>
          </a:lstStyle>
          <a:p>
            <a:pPr lvl="0"/>
            <a:r>
              <a:rPr lang="en-US"/>
              <a:t>Edit Master text styles</a:t>
            </a:r>
          </a:p>
          <a:p>
            <a:pPr lvl="1"/>
            <a:r>
              <a:rPr lang="en-US"/>
              <a:t>Second level</a:t>
            </a:r>
          </a:p>
        </p:txBody>
      </p:sp>
      <p:sp>
        <p:nvSpPr>
          <p:cNvPr id="23" name="Content Placeholder 13">
            <a:extLst>
              <a:ext uri="{FF2B5EF4-FFF2-40B4-BE49-F238E27FC236}">
                <a16:creationId xmlns:a16="http://schemas.microsoft.com/office/drawing/2014/main" id="{35313CD4-D849-4762-862F-89EE02DA198B}"/>
              </a:ext>
            </a:extLst>
          </p:cNvPr>
          <p:cNvSpPr>
            <a:spLocks noGrp="1"/>
          </p:cNvSpPr>
          <p:nvPr>
            <p:ph sz="quarter" idx="14"/>
          </p:nvPr>
        </p:nvSpPr>
        <p:spPr>
          <a:xfrm>
            <a:off x="8764524" y="4078763"/>
            <a:ext cx="2628593" cy="2248247"/>
          </a:xfrm>
          <a:prstGeom prst="rect">
            <a:avLst/>
          </a:prstGeom>
        </p:spPr>
        <p:txBody>
          <a:bodyPr/>
          <a:lstStyle>
            <a:lvl1pPr>
              <a:defRPr sz="2000">
                <a:solidFill>
                  <a:schemeClr val="tx2">
                    <a:lumMod val="75000"/>
                  </a:schemeClr>
                </a:solidFill>
              </a:defRPr>
            </a:lvl1pPr>
            <a:lvl2pPr>
              <a:defRPr sz="1800">
                <a:solidFill>
                  <a:schemeClr val="tx2">
                    <a:lumMod val="75000"/>
                  </a:schemeClr>
                </a:solidFill>
              </a:defRPr>
            </a:lvl2pPr>
          </a:lstStyle>
          <a:p>
            <a:pPr lvl="0"/>
            <a:r>
              <a:rPr lang="en-US"/>
              <a:t>Edit Master text styles</a:t>
            </a:r>
          </a:p>
          <a:p>
            <a:pPr lvl="1"/>
            <a:r>
              <a:rPr lang="en-US"/>
              <a:t>Second level</a:t>
            </a:r>
          </a:p>
        </p:txBody>
      </p:sp>
      <p:sp>
        <p:nvSpPr>
          <p:cNvPr id="15" name="Title 1">
            <a:extLst>
              <a:ext uri="{FF2B5EF4-FFF2-40B4-BE49-F238E27FC236}">
                <a16:creationId xmlns:a16="http://schemas.microsoft.com/office/drawing/2014/main" id="{8973DF08-BE34-294A-B7B5-C27F701D040F}"/>
              </a:ext>
            </a:extLst>
          </p:cNvPr>
          <p:cNvSpPr>
            <a:spLocks noGrp="1"/>
          </p:cNvSpPr>
          <p:nvPr>
            <p:ph type="title"/>
          </p:nvPr>
        </p:nvSpPr>
        <p:spPr>
          <a:xfrm>
            <a:off x="838199" y="1314620"/>
            <a:ext cx="7348621" cy="1141325"/>
          </a:xfrm>
          <a:prstGeom prst="rect">
            <a:avLst/>
          </a:prstGeom>
        </p:spPr>
        <p:txBody>
          <a:bodyPr/>
          <a:lstStyle>
            <a:lvl1pPr>
              <a:defRPr sz="3600">
                <a:solidFill>
                  <a:srgbClr val="002D5B"/>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DE28DC14-1A17-B14B-A2D3-5651E8DA3BFF}"/>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8895EBD2-022F-014F-A6C4-CE3A3FDF9DE6}"/>
              </a:ext>
            </a:extLst>
          </p:cNvPr>
          <p:cNvSpPr>
            <a:spLocks noGrp="1"/>
          </p:cNvSpPr>
          <p:nvPr>
            <p:ph type="sldNum" sz="quarter" idx="15"/>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19745615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1579399" y="5560451"/>
            <a:ext cx="4289958" cy="664819"/>
          </a:xfrm>
          <a:prstGeom prst="rect">
            <a:avLst/>
          </a:prstGeom>
          <a:solidFill>
            <a:srgbClr val="002D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userDrawn="1"/>
        </p:nvSpPr>
        <p:spPr>
          <a:xfrm>
            <a:off x="1325912" y="5310006"/>
            <a:ext cx="742921" cy="710353"/>
          </a:xfrm>
          <a:prstGeom prst="ellipse">
            <a:avLst/>
          </a:prstGeom>
          <a:solidFill>
            <a:srgbClr val="002D5B"/>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9" name="Rectangle 8"/>
          <p:cNvSpPr/>
          <p:nvPr userDrawn="1"/>
        </p:nvSpPr>
        <p:spPr>
          <a:xfrm>
            <a:off x="5969036" y="5573045"/>
            <a:ext cx="4289961" cy="664818"/>
          </a:xfrm>
          <a:prstGeom prst="rect">
            <a:avLst/>
          </a:prstGeom>
          <a:solidFill>
            <a:schemeClr val="accent1">
              <a:lumMod val="90000"/>
              <a:lumOff val="1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userDrawn="1"/>
        </p:nvSpPr>
        <p:spPr>
          <a:xfrm>
            <a:off x="5776617" y="5322599"/>
            <a:ext cx="742922" cy="710354"/>
          </a:xfrm>
          <a:prstGeom prst="ellipse">
            <a:avLst/>
          </a:prstGeom>
          <a:solidFill>
            <a:schemeClr val="accent1">
              <a:lumMod val="90000"/>
              <a:lumOff val="1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cs typeface="Arial" panose="020B0604020202020204" pitchFamily="34" charset="0"/>
              </a:rPr>
              <a:t>2</a:t>
            </a:r>
          </a:p>
        </p:txBody>
      </p:sp>
      <p:grpSp>
        <p:nvGrpSpPr>
          <p:cNvPr id="30" name="Group 29"/>
          <p:cNvGrpSpPr/>
          <p:nvPr/>
        </p:nvGrpSpPr>
        <p:grpSpPr>
          <a:xfrm>
            <a:off x="1651432" y="2426642"/>
            <a:ext cx="91440" cy="2926080"/>
            <a:chOff x="920196" y="1099631"/>
            <a:chExt cx="91440" cy="2491666"/>
          </a:xfrm>
        </p:grpSpPr>
        <p:cxnSp>
          <p:nvCxnSpPr>
            <p:cNvPr id="31" name="Straight Connector 30"/>
            <p:cNvCxnSpPr/>
            <p:nvPr/>
          </p:nvCxnSpPr>
          <p:spPr>
            <a:xfrm>
              <a:off x="965916" y="1148554"/>
              <a:ext cx="0" cy="2442743"/>
            </a:xfrm>
            <a:prstGeom prst="line">
              <a:avLst/>
            </a:prstGeom>
            <a:noFill/>
            <a:ln w="22225" cap="flat" cmpd="sng" algn="ctr">
              <a:solidFill>
                <a:sysClr val="window" lastClr="FFFFFF">
                  <a:lumMod val="65000"/>
                </a:sysClr>
              </a:solidFill>
              <a:prstDash val="sysDot"/>
              <a:miter lim="800000"/>
            </a:ln>
            <a:effectLst/>
          </p:spPr>
        </p:cxnSp>
        <p:sp>
          <p:nvSpPr>
            <p:cNvPr id="32" name="Flowchart: Connector 31"/>
            <p:cNvSpPr/>
            <p:nvPr/>
          </p:nvSpPr>
          <p:spPr>
            <a:xfrm>
              <a:off x="920196" y="1099631"/>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p:cNvGrpSpPr/>
          <p:nvPr/>
        </p:nvGrpSpPr>
        <p:grpSpPr>
          <a:xfrm>
            <a:off x="6095703" y="2425783"/>
            <a:ext cx="91440" cy="2926080"/>
            <a:chOff x="1390745" y="1086803"/>
            <a:chExt cx="91440" cy="2504494"/>
          </a:xfrm>
        </p:grpSpPr>
        <p:cxnSp>
          <p:nvCxnSpPr>
            <p:cNvPr id="34" name="Straight Connector 33"/>
            <p:cNvCxnSpPr/>
            <p:nvPr/>
          </p:nvCxnSpPr>
          <p:spPr>
            <a:xfrm>
              <a:off x="1436468" y="1136519"/>
              <a:ext cx="0" cy="2454778"/>
            </a:xfrm>
            <a:prstGeom prst="line">
              <a:avLst/>
            </a:prstGeom>
            <a:noFill/>
            <a:ln w="22225" cap="flat" cmpd="sng" algn="ctr">
              <a:solidFill>
                <a:sysClr val="window" lastClr="FFFFFF">
                  <a:lumMod val="65000"/>
                </a:sysClr>
              </a:solidFill>
              <a:prstDash val="sysDot"/>
              <a:miter lim="800000"/>
            </a:ln>
            <a:effectLst/>
          </p:spPr>
        </p:cxnSp>
        <p:sp>
          <p:nvSpPr>
            <p:cNvPr id="35" name="Flowchart: Connector 34"/>
            <p:cNvSpPr/>
            <p:nvPr/>
          </p:nvSpPr>
          <p:spPr>
            <a:xfrm>
              <a:off x="1390745" y="1086803"/>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2" name="Text Placeholder 61"/>
          <p:cNvSpPr>
            <a:spLocks noGrp="1"/>
          </p:cNvSpPr>
          <p:nvPr>
            <p:ph type="body" sz="quarter" idx="13"/>
          </p:nvPr>
        </p:nvSpPr>
        <p:spPr>
          <a:xfrm>
            <a:off x="1723416" y="2561730"/>
            <a:ext cx="4044955"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3" name="Text Placeholder 61"/>
          <p:cNvSpPr>
            <a:spLocks noGrp="1"/>
          </p:cNvSpPr>
          <p:nvPr>
            <p:ph type="body" sz="quarter" idx="14"/>
          </p:nvPr>
        </p:nvSpPr>
        <p:spPr>
          <a:xfrm>
            <a:off x="6159364" y="2555409"/>
            <a:ext cx="4044955"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1" name="Text Placeholder 10">
            <a:extLst>
              <a:ext uri="{FF2B5EF4-FFF2-40B4-BE49-F238E27FC236}">
                <a16:creationId xmlns:a16="http://schemas.microsoft.com/office/drawing/2014/main" id="{FA30358E-4E71-4F30-A0BA-B1C03241F56F}"/>
              </a:ext>
            </a:extLst>
          </p:cNvPr>
          <p:cNvSpPr>
            <a:spLocks noGrp="1"/>
          </p:cNvSpPr>
          <p:nvPr>
            <p:ph type="body" sz="quarter" idx="16"/>
          </p:nvPr>
        </p:nvSpPr>
        <p:spPr>
          <a:xfrm>
            <a:off x="2068833" y="5572125"/>
            <a:ext cx="3758365" cy="652463"/>
          </a:xfrm>
          <a:prstGeom prst="rect">
            <a:avLst/>
          </a:prstGeom>
        </p:spPr>
        <p:txBody>
          <a:bodyPr anchor="ctr"/>
          <a:lstStyle>
            <a:lvl1pPr algn="ctr">
              <a:defRPr sz="20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36" name="Text Placeholder 10">
            <a:extLst>
              <a:ext uri="{FF2B5EF4-FFF2-40B4-BE49-F238E27FC236}">
                <a16:creationId xmlns:a16="http://schemas.microsoft.com/office/drawing/2014/main" id="{B64FF29E-6C03-40B9-A4F4-567CFC09D1C2}"/>
              </a:ext>
            </a:extLst>
          </p:cNvPr>
          <p:cNvSpPr>
            <a:spLocks noGrp="1"/>
          </p:cNvSpPr>
          <p:nvPr>
            <p:ph type="body" sz="quarter" idx="17"/>
          </p:nvPr>
        </p:nvSpPr>
        <p:spPr>
          <a:xfrm>
            <a:off x="6445954" y="5572125"/>
            <a:ext cx="3758365" cy="652463"/>
          </a:xfrm>
          <a:prstGeom prst="rect">
            <a:avLst/>
          </a:prstGeom>
        </p:spPr>
        <p:txBody>
          <a:bodyPr anchor="ctr"/>
          <a:lstStyle>
            <a:lvl1pPr algn="ctr">
              <a:defRPr sz="20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17" name="Title 1">
            <a:extLst>
              <a:ext uri="{FF2B5EF4-FFF2-40B4-BE49-F238E27FC236}">
                <a16:creationId xmlns:a16="http://schemas.microsoft.com/office/drawing/2014/main" id="{238B4D54-0413-6143-98A6-B1DC77B98B5A}"/>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0" name="Content Placeholder 2">
            <a:extLst>
              <a:ext uri="{FF2B5EF4-FFF2-40B4-BE49-F238E27FC236}">
                <a16:creationId xmlns:a16="http://schemas.microsoft.com/office/drawing/2014/main" id="{8B974B32-DA88-DD4B-B717-88764645C4B1}"/>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1BBE3207-3429-6747-AB2E-E36F65A05913}"/>
              </a:ext>
            </a:extLst>
          </p:cNvPr>
          <p:cNvSpPr>
            <a:spLocks noGrp="1"/>
          </p:cNvSpPr>
          <p:nvPr>
            <p:ph type="sldNum" sz="quarter" idx="18"/>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19771646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Rectangle 5"/>
          <p:cNvSpPr/>
          <p:nvPr userDrawn="1"/>
        </p:nvSpPr>
        <p:spPr>
          <a:xfrm>
            <a:off x="1102739" y="5560451"/>
            <a:ext cx="3211542" cy="664819"/>
          </a:xfrm>
          <a:prstGeom prst="rect">
            <a:avLst/>
          </a:prstGeom>
          <a:solidFill>
            <a:srgbClr val="002D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userDrawn="1"/>
        </p:nvSpPr>
        <p:spPr>
          <a:xfrm>
            <a:off x="849252" y="5310006"/>
            <a:ext cx="742921" cy="710353"/>
          </a:xfrm>
          <a:prstGeom prst="ellipse">
            <a:avLst/>
          </a:prstGeom>
          <a:solidFill>
            <a:srgbClr val="002D5B"/>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9" name="Rectangle 8"/>
          <p:cNvSpPr/>
          <p:nvPr userDrawn="1"/>
        </p:nvSpPr>
        <p:spPr>
          <a:xfrm>
            <a:off x="4432062" y="5573045"/>
            <a:ext cx="3211544" cy="664818"/>
          </a:xfrm>
          <a:prstGeom prst="rect">
            <a:avLst/>
          </a:prstGeom>
          <a:solidFill>
            <a:schemeClr val="accent1">
              <a:lumMod val="90000"/>
              <a:lumOff val="1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userDrawn="1"/>
        </p:nvSpPr>
        <p:spPr>
          <a:xfrm>
            <a:off x="4239642" y="5322599"/>
            <a:ext cx="742922" cy="710354"/>
          </a:xfrm>
          <a:prstGeom prst="ellipse">
            <a:avLst/>
          </a:prstGeom>
          <a:solidFill>
            <a:schemeClr val="accent1">
              <a:lumMod val="90000"/>
              <a:lumOff val="1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cs typeface="Arial" panose="020B0604020202020204" pitchFamily="34" charset="0"/>
              </a:rPr>
              <a:t>2</a:t>
            </a:r>
          </a:p>
        </p:txBody>
      </p:sp>
      <p:sp>
        <p:nvSpPr>
          <p:cNvPr id="15" name="Rectangle 14"/>
          <p:cNvSpPr/>
          <p:nvPr/>
        </p:nvSpPr>
        <p:spPr>
          <a:xfrm>
            <a:off x="7771110" y="5571765"/>
            <a:ext cx="3201979" cy="664818"/>
          </a:xfrm>
          <a:prstGeom prst="rect">
            <a:avLst/>
          </a:prstGeom>
          <a:solidFill>
            <a:schemeClr val="accent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7555934" y="5321319"/>
            <a:ext cx="742921" cy="710354"/>
          </a:xfrm>
          <a:prstGeom prst="ellipse">
            <a:avLst/>
          </a:prstGeom>
          <a:solidFill>
            <a:schemeClr val="accent1">
              <a:lumMod val="75000"/>
              <a:lumOff val="25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grpSp>
        <p:nvGrpSpPr>
          <p:cNvPr id="30" name="Group 29"/>
          <p:cNvGrpSpPr/>
          <p:nvPr/>
        </p:nvGrpSpPr>
        <p:grpSpPr>
          <a:xfrm>
            <a:off x="1174772" y="2426642"/>
            <a:ext cx="91440" cy="2926080"/>
            <a:chOff x="920196" y="1099631"/>
            <a:chExt cx="91440" cy="2491666"/>
          </a:xfrm>
        </p:grpSpPr>
        <p:cxnSp>
          <p:nvCxnSpPr>
            <p:cNvPr id="31" name="Straight Connector 30"/>
            <p:cNvCxnSpPr/>
            <p:nvPr/>
          </p:nvCxnSpPr>
          <p:spPr>
            <a:xfrm>
              <a:off x="965916" y="1148554"/>
              <a:ext cx="0" cy="2442743"/>
            </a:xfrm>
            <a:prstGeom prst="line">
              <a:avLst/>
            </a:prstGeom>
            <a:noFill/>
            <a:ln w="22225" cap="flat" cmpd="sng" algn="ctr">
              <a:solidFill>
                <a:sysClr val="window" lastClr="FFFFFF">
                  <a:lumMod val="65000"/>
                </a:sysClr>
              </a:solidFill>
              <a:prstDash val="sysDot"/>
              <a:miter lim="800000"/>
            </a:ln>
            <a:effectLst/>
          </p:spPr>
        </p:cxnSp>
        <p:sp>
          <p:nvSpPr>
            <p:cNvPr id="32" name="Flowchart: Connector 31"/>
            <p:cNvSpPr/>
            <p:nvPr/>
          </p:nvSpPr>
          <p:spPr>
            <a:xfrm>
              <a:off x="920196" y="1099631"/>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p:cNvGrpSpPr/>
          <p:nvPr/>
        </p:nvGrpSpPr>
        <p:grpSpPr>
          <a:xfrm>
            <a:off x="4558728" y="2425783"/>
            <a:ext cx="91440" cy="2926080"/>
            <a:chOff x="1390745" y="1086803"/>
            <a:chExt cx="91440" cy="2504494"/>
          </a:xfrm>
        </p:grpSpPr>
        <p:cxnSp>
          <p:nvCxnSpPr>
            <p:cNvPr id="34" name="Straight Connector 33"/>
            <p:cNvCxnSpPr/>
            <p:nvPr/>
          </p:nvCxnSpPr>
          <p:spPr>
            <a:xfrm>
              <a:off x="1436468" y="1136519"/>
              <a:ext cx="0" cy="2454778"/>
            </a:xfrm>
            <a:prstGeom prst="line">
              <a:avLst/>
            </a:prstGeom>
            <a:noFill/>
            <a:ln w="22225" cap="flat" cmpd="sng" algn="ctr">
              <a:solidFill>
                <a:sysClr val="window" lastClr="FFFFFF">
                  <a:lumMod val="65000"/>
                </a:sysClr>
              </a:solidFill>
              <a:prstDash val="sysDot"/>
              <a:miter lim="800000"/>
            </a:ln>
            <a:effectLst/>
          </p:spPr>
        </p:cxnSp>
        <p:sp>
          <p:nvSpPr>
            <p:cNvPr id="35" name="Flowchart: Connector 34"/>
            <p:cNvSpPr/>
            <p:nvPr/>
          </p:nvSpPr>
          <p:spPr>
            <a:xfrm>
              <a:off x="1390745" y="1086803"/>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 37"/>
          <p:cNvGrpSpPr/>
          <p:nvPr/>
        </p:nvGrpSpPr>
        <p:grpSpPr>
          <a:xfrm>
            <a:off x="7868584" y="2424901"/>
            <a:ext cx="91440" cy="2926080"/>
            <a:chOff x="1861296" y="1086801"/>
            <a:chExt cx="91440" cy="2504496"/>
          </a:xfrm>
        </p:grpSpPr>
        <p:cxnSp>
          <p:nvCxnSpPr>
            <p:cNvPr id="39" name="Straight Connector 38"/>
            <p:cNvCxnSpPr/>
            <p:nvPr/>
          </p:nvCxnSpPr>
          <p:spPr>
            <a:xfrm>
              <a:off x="1907018" y="1137334"/>
              <a:ext cx="0" cy="2453963"/>
            </a:xfrm>
            <a:prstGeom prst="line">
              <a:avLst/>
            </a:prstGeom>
            <a:noFill/>
            <a:ln w="22225" cap="flat" cmpd="sng" algn="ctr">
              <a:solidFill>
                <a:sysClr val="window" lastClr="FFFFFF">
                  <a:lumMod val="65000"/>
                </a:sysClr>
              </a:solidFill>
              <a:prstDash val="sysDot"/>
              <a:miter lim="800000"/>
            </a:ln>
            <a:effectLst/>
          </p:spPr>
        </p:cxnSp>
        <p:sp>
          <p:nvSpPr>
            <p:cNvPr id="40" name="Flowchart: Connector 39"/>
            <p:cNvSpPr/>
            <p:nvPr/>
          </p:nvSpPr>
          <p:spPr>
            <a:xfrm>
              <a:off x="1861296" y="1086801"/>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2" name="Text Placeholder 61"/>
          <p:cNvSpPr>
            <a:spLocks noGrp="1"/>
          </p:cNvSpPr>
          <p:nvPr>
            <p:ph type="body" sz="quarter" idx="13"/>
          </p:nvPr>
        </p:nvSpPr>
        <p:spPr>
          <a:xfrm>
            <a:off x="1246757" y="2561730"/>
            <a:ext cx="3028128"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3" name="Text Placeholder 61"/>
          <p:cNvSpPr>
            <a:spLocks noGrp="1"/>
          </p:cNvSpPr>
          <p:nvPr>
            <p:ph type="body" sz="quarter" idx="14"/>
          </p:nvPr>
        </p:nvSpPr>
        <p:spPr>
          <a:xfrm>
            <a:off x="4622390" y="2555409"/>
            <a:ext cx="3028128"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4" name="Text Placeholder 61"/>
          <p:cNvSpPr>
            <a:spLocks noGrp="1"/>
          </p:cNvSpPr>
          <p:nvPr>
            <p:ph type="body" sz="quarter" idx="15"/>
          </p:nvPr>
        </p:nvSpPr>
        <p:spPr>
          <a:xfrm>
            <a:off x="7943380" y="2549088"/>
            <a:ext cx="3028128"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1" name="Text Placeholder 10">
            <a:extLst>
              <a:ext uri="{FF2B5EF4-FFF2-40B4-BE49-F238E27FC236}">
                <a16:creationId xmlns:a16="http://schemas.microsoft.com/office/drawing/2014/main" id="{FA30358E-4E71-4F30-A0BA-B1C03241F56F}"/>
              </a:ext>
            </a:extLst>
          </p:cNvPr>
          <p:cNvSpPr>
            <a:spLocks noGrp="1"/>
          </p:cNvSpPr>
          <p:nvPr>
            <p:ph type="body" sz="quarter" idx="16"/>
          </p:nvPr>
        </p:nvSpPr>
        <p:spPr>
          <a:xfrm>
            <a:off x="1592173" y="5572125"/>
            <a:ext cx="2712385" cy="652463"/>
          </a:xfrm>
          <a:prstGeom prst="rect">
            <a:avLst/>
          </a:prstGeom>
        </p:spPr>
        <p:txBody>
          <a:bodyPr anchor="ctr"/>
          <a:lstStyle>
            <a:lvl1pPr algn="ctr">
              <a:defRPr sz="20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36" name="Text Placeholder 10">
            <a:extLst>
              <a:ext uri="{FF2B5EF4-FFF2-40B4-BE49-F238E27FC236}">
                <a16:creationId xmlns:a16="http://schemas.microsoft.com/office/drawing/2014/main" id="{B64FF29E-6C03-40B9-A4F4-567CFC09D1C2}"/>
              </a:ext>
            </a:extLst>
          </p:cNvPr>
          <p:cNvSpPr>
            <a:spLocks noGrp="1"/>
          </p:cNvSpPr>
          <p:nvPr>
            <p:ph type="body" sz="quarter" idx="17"/>
          </p:nvPr>
        </p:nvSpPr>
        <p:spPr>
          <a:xfrm>
            <a:off x="4908979" y="5572125"/>
            <a:ext cx="2712385" cy="652463"/>
          </a:xfrm>
          <a:prstGeom prst="rect">
            <a:avLst/>
          </a:prstGeom>
        </p:spPr>
        <p:txBody>
          <a:bodyPr anchor="ctr"/>
          <a:lstStyle>
            <a:lvl1pPr algn="ctr">
              <a:defRPr sz="20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37" name="Text Placeholder 10">
            <a:extLst>
              <a:ext uri="{FF2B5EF4-FFF2-40B4-BE49-F238E27FC236}">
                <a16:creationId xmlns:a16="http://schemas.microsoft.com/office/drawing/2014/main" id="{B9DC9BFA-2A57-4B23-82B0-FA246E6ACF21}"/>
              </a:ext>
            </a:extLst>
          </p:cNvPr>
          <p:cNvSpPr>
            <a:spLocks noGrp="1"/>
          </p:cNvSpPr>
          <p:nvPr>
            <p:ph type="body" sz="quarter" idx="18"/>
          </p:nvPr>
        </p:nvSpPr>
        <p:spPr>
          <a:xfrm>
            <a:off x="8245241" y="5572125"/>
            <a:ext cx="2712385" cy="652463"/>
          </a:xfrm>
          <a:prstGeom prst="rect">
            <a:avLst/>
          </a:prstGeom>
        </p:spPr>
        <p:txBody>
          <a:bodyPr anchor="ctr"/>
          <a:lstStyle>
            <a:lvl1pPr algn="ctr">
              <a:defRPr sz="20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24" name="Title 1">
            <a:extLst>
              <a:ext uri="{FF2B5EF4-FFF2-40B4-BE49-F238E27FC236}">
                <a16:creationId xmlns:a16="http://schemas.microsoft.com/office/drawing/2014/main" id="{24C5770C-B429-7946-B2C2-69F02E6CD663}"/>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7" name="Content Placeholder 2">
            <a:extLst>
              <a:ext uri="{FF2B5EF4-FFF2-40B4-BE49-F238E27FC236}">
                <a16:creationId xmlns:a16="http://schemas.microsoft.com/office/drawing/2014/main" id="{DE05D628-74E7-3145-A845-BBF46F103FDA}"/>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B8C2FCEF-8C0D-F445-A2A5-602BBBC1BE40}"/>
              </a:ext>
            </a:extLst>
          </p:cNvPr>
          <p:cNvSpPr>
            <a:spLocks noGrp="1"/>
          </p:cNvSpPr>
          <p:nvPr>
            <p:ph type="sldNum" sz="quarter" idx="19"/>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112469456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p:cNvSpPr/>
          <p:nvPr userDrawn="1"/>
        </p:nvSpPr>
        <p:spPr>
          <a:xfrm>
            <a:off x="655269" y="5560451"/>
            <a:ext cx="2613710" cy="664819"/>
          </a:xfrm>
          <a:prstGeom prst="rect">
            <a:avLst/>
          </a:prstGeom>
          <a:solidFill>
            <a:srgbClr val="002D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userDrawn="1"/>
        </p:nvSpPr>
        <p:spPr>
          <a:xfrm>
            <a:off x="401782" y="5310006"/>
            <a:ext cx="742921" cy="710353"/>
          </a:xfrm>
          <a:prstGeom prst="ellipse">
            <a:avLst/>
          </a:prstGeom>
          <a:solidFill>
            <a:srgbClr val="002D5B"/>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9" name="Rectangle 8"/>
          <p:cNvSpPr/>
          <p:nvPr userDrawn="1"/>
        </p:nvSpPr>
        <p:spPr>
          <a:xfrm>
            <a:off x="3391201" y="5573045"/>
            <a:ext cx="2613711" cy="664818"/>
          </a:xfrm>
          <a:prstGeom prst="rect">
            <a:avLst/>
          </a:prstGeom>
          <a:solidFill>
            <a:schemeClr val="accent1">
              <a:lumMod val="90000"/>
              <a:lumOff val="1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userDrawn="1"/>
        </p:nvSpPr>
        <p:spPr>
          <a:xfrm>
            <a:off x="3198781" y="5322599"/>
            <a:ext cx="742922" cy="710354"/>
          </a:xfrm>
          <a:prstGeom prst="ellipse">
            <a:avLst/>
          </a:prstGeom>
          <a:solidFill>
            <a:schemeClr val="accent1">
              <a:lumMod val="90000"/>
              <a:lumOff val="1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cs typeface="Arial" panose="020B0604020202020204" pitchFamily="34" charset="0"/>
              </a:rPr>
              <a:t>2</a:t>
            </a:r>
          </a:p>
        </p:txBody>
      </p:sp>
      <p:sp>
        <p:nvSpPr>
          <p:cNvPr id="15" name="Rectangle 14"/>
          <p:cNvSpPr/>
          <p:nvPr/>
        </p:nvSpPr>
        <p:spPr>
          <a:xfrm>
            <a:off x="6127136" y="5571765"/>
            <a:ext cx="2605927" cy="664818"/>
          </a:xfrm>
          <a:prstGeom prst="rect">
            <a:avLst/>
          </a:prstGeom>
          <a:solidFill>
            <a:schemeClr val="accent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5911960" y="5321319"/>
            <a:ext cx="742921" cy="710354"/>
          </a:xfrm>
          <a:prstGeom prst="ellipse">
            <a:avLst/>
          </a:prstGeom>
          <a:solidFill>
            <a:schemeClr val="accent1">
              <a:lumMod val="75000"/>
              <a:lumOff val="25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20" name="Rectangle 19"/>
          <p:cNvSpPr/>
          <p:nvPr/>
        </p:nvSpPr>
        <p:spPr>
          <a:xfrm>
            <a:off x="8855766" y="5556650"/>
            <a:ext cx="2613712" cy="664818"/>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8611521" y="5321319"/>
            <a:ext cx="742921" cy="710354"/>
          </a:xfrm>
          <a:prstGeom prst="ellipse">
            <a:avLst/>
          </a:prstGeom>
          <a:solidFill>
            <a:schemeClr val="accent2"/>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cs typeface="Arial" panose="020B0604020202020204" pitchFamily="34" charset="0"/>
              </a:rPr>
              <a:t>4</a:t>
            </a:r>
          </a:p>
        </p:txBody>
      </p:sp>
      <p:grpSp>
        <p:nvGrpSpPr>
          <p:cNvPr id="30" name="Group 29"/>
          <p:cNvGrpSpPr/>
          <p:nvPr/>
        </p:nvGrpSpPr>
        <p:grpSpPr>
          <a:xfrm>
            <a:off x="727302" y="2426642"/>
            <a:ext cx="91440" cy="2926080"/>
            <a:chOff x="920196" y="1099631"/>
            <a:chExt cx="91440" cy="2491666"/>
          </a:xfrm>
        </p:grpSpPr>
        <p:cxnSp>
          <p:nvCxnSpPr>
            <p:cNvPr id="31" name="Straight Connector 30"/>
            <p:cNvCxnSpPr/>
            <p:nvPr/>
          </p:nvCxnSpPr>
          <p:spPr>
            <a:xfrm>
              <a:off x="965916" y="1148554"/>
              <a:ext cx="0" cy="2442743"/>
            </a:xfrm>
            <a:prstGeom prst="line">
              <a:avLst/>
            </a:prstGeom>
            <a:noFill/>
            <a:ln w="22225" cap="flat" cmpd="sng" algn="ctr">
              <a:solidFill>
                <a:sysClr val="window" lastClr="FFFFFF">
                  <a:lumMod val="65000"/>
                </a:sysClr>
              </a:solidFill>
              <a:prstDash val="sysDot"/>
              <a:miter lim="800000"/>
            </a:ln>
            <a:effectLst/>
          </p:spPr>
        </p:cxnSp>
        <p:sp>
          <p:nvSpPr>
            <p:cNvPr id="32" name="Flowchart: Connector 31"/>
            <p:cNvSpPr/>
            <p:nvPr/>
          </p:nvSpPr>
          <p:spPr>
            <a:xfrm>
              <a:off x="920196" y="1099631"/>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p:cNvGrpSpPr/>
          <p:nvPr/>
        </p:nvGrpSpPr>
        <p:grpSpPr>
          <a:xfrm>
            <a:off x="3517867" y="2425783"/>
            <a:ext cx="91440" cy="2926080"/>
            <a:chOff x="1390745" y="1086803"/>
            <a:chExt cx="91440" cy="2504494"/>
          </a:xfrm>
        </p:grpSpPr>
        <p:cxnSp>
          <p:nvCxnSpPr>
            <p:cNvPr id="34" name="Straight Connector 33"/>
            <p:cNvCxnSpPr/>
            <p:nvPr/>
          </p:nvCxnSpPr>
          <p:spPr>
            <a:xfrm>
              <a:off x="1436468" y="1136519"/>
              <a:ext cx="0" cy="2454778"/>
            </a:xfrm>
            <a:prstGeom prst="line">
              <a:avLst/>
            </a:prstGeom>
            <a:noFill/>
            <a:ln w="22225" cap="flat" cmpd="sng" algn="ctr">
              <a:solidFill>
                <a:sysClr val="window" lastClr="FFFFFF">
                  <a:lumMod val="65000"/>
                </a:sysClr>
              </a:solidFill>
              <a:prstDash val="sysDot"/>
              <a:miter lim="800000"/>
            </a:ln>
            <a:effectLst/>
          </p:spPr>
        </p:cxnSp>
        <p:sp>
          <p:nvSpPr>
            <p:cNvPr id="35" name="Flowchart: Connector 34"/>
            <p:cNvSpPr/>
            <p:nvPr/>
          </p:nvSpPr>
          <p:spPr>
            <a:xfrm>
              <a:off x="1390745" y="1086803"/>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 37"/>
          <p:cNvGrpSpPr/>
          <p:nvPr/>
        </p:nvGrpSpPr>
        <p:grpSpPr>
          <a:xfrm>
            <a:off x="6224610" y="2424901"/>
            <a:ext cx="91440" cy="2926080"/>
            <a:chOff x="1861296" y="1086801"/>
            <a:chExt cx="91440" cy="2504496"/>
          </a:xfrm>
        </p:grpSpPr>
        <p:cxnSp>
          <p:nvCxnSpPr>
            <p:cNvPr id="39" name="Straight Connector 38"/>
            <p:cNvCxnSpPr/>
            <p:nvPr/>
          </p:nvCxnSpPr>
          <p:spPr>
            <a:xfrm>
              <a:off x="1907018" y="1137334"/>
              <a:ext cx="0" cy="2453963"/>
            </a:xfrm>
            <a:prstGeom prst="line">
              <a:avLst/>
            </a:prstGeom>
            <a:noFill/>
            <a:ln w="22225" cap="flat" cmpd="sng" algn="ctr">
              <a:solidFill>
                <a:sysClr val="window" lastClr="FFFFFF">
                  <a:lumMod val="65000"/>
                </a:sysClr>
              </a:solidFill>
              <a:prstDash val="sysDot"/>
              <a:miter lim="800000"/>
            </a:ln>
            <a:effectLst/>
          </p:spPr>
        </p:cxnSp>
        <p:sp>
          <p:nvSpPr>
            <p:cNvPr id="40" name="Flowchart: Connector 39"/>
            <p:cNvSpPr/>
            <p:nvPr/>
          </p:nvSpPr>
          <p:spPr>
            <a:xfrm>
              <a:off x="1861296" y="1086801"/>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2" name="Group 41"/>
          <p:cNvGrpSpPr/>
          <p:nvPr/>
        </p:nvGrpSpPr>
        <p:grpSpPr>
          <a:xfrm>
            <a:off x="8931359" y="2424040"/>
            <a:ext cx="91440" cy="2926080"/>
            <a:chOff x="2331852" y="1099637"/>
            <a:chExt cx="91440" cy="2491660"/>
          </a:xfrm>
        </p:grpSpPr>
        <p:cxnSp>
          <p:nvCxnSpPr>
            <p:cNvPr id="43" name="Straight Connector 42"/>
            <p:cNvCxnSpPr/>
            <p:nvPr/>
          </p:nvCxnSpPr>
          <p:spPr>
            <a:xfrm>
              <a:off x="2377572" y="1150967"/>
              <a:ext cx="0" cy="2440330"/>
            </a:xfrm>
            <a:prstGeom prst="line">
              <a:avLst/>
            </a:prstGeom>
            <a:noFill/>
            <a:ln w="22225" cap="flat" cmpd="sng" algn="ctr">
              <a:solidFill>
                <a:sysClr val="window" lastClr="FFFFFF">
                  <a:lumMod val="65000"/>
                </a:sysClr>
              </a:solidFill>
              <a:prstDash val="sysDot"/>
              <a:miter lim="800000"/>
            </a:ln>
            <a:effectLst/>
          </p:spPr>
        </p:cxnSp>
        <p:sp>
          <p:nvSpPr>
            <p:cNvPr id="44" name="Flowchart: Connector 43"/>
            <p:cNvSpPr/>
            <p:nvPr/>
          </p:nvSpPr>
          <p:spPr>
            <a:xfrm>
              <a:off x="2331852" y="1099637"/>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2" name="Text Placeholder 61"/>
          <p:cNvSpPr>
            <a:spLocks noGrp="1"/>
          </p:cNvSpPr>
          <p:nvPr>
            <p:ph type="body" sz="quarter" idx="13"/>
          </p:nvPr>
        </p:nvSpPr>
        <p:spPr>
          <a:xfrm>
            <a:off x="838200" y="2561730"/>
            <a:ext cx="2424550"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3" name="Text Placeholder 61"/>
          <p:cNvSpPr>
            <a:spLocks noGrp="1"/>
          </p:cNvSpPr>
          <p:nvPr>
            <p:ph type="body" sz="quarter" idx="14"/>
          </p:nvPr>
        </p:nvSpPr>
        <p:spPr>
          <a:xfrm>
            <a:off x="3620442" y="2555409"/>
            <a:ext cx="2424550"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4" name="Text Placeholder 61"/>
          <p:cNvSpPr>
            <a:spLocks noGrp="1"/>
          </p:cNvSpPr>
          <p:nvPr>
            <p:ph type="body" sz="quarter" idx="15"/>
          </p:nvPr>
        </p:nvSpPr>
        <p:spPr>
          <a:xfrm>
            <a:off x="6318864" y="2549088"/>
            <a:ext cx="2424550"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5" name="Text Placeholder 61"/>
          <p:cNvSpPr>
            <a:spLocks noGrp="1"/>
          </p:cNvSpPr>
          <p:nvPr>
            <p:ph type="body" sz="quarter" idx="16"/>
          </p:nvPr>
        </p:nvSpPr>
        <p:spPr>
          <a:xfrm>
            <a:off x="8994426" y="2542767"/>
            <a:ext cx="2424550"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45" name="Text Placeholder 10">
            <a:extLst>
              <a:ext uri="{FF2B5EF4-FFF2-40B4-BE49-F238E27FC236}">
                <a16:creationId xmlns:a16="http://schemas.microsoft.com/office/drawing/2014/main" id="{CDBECA68-0C2A-4BB0-BD0A-A1249E3EBC93}"/>
              </a:ext>
            </a:extLst>
          </p:cNvPr>
          <p:cNvSpPr>
            <a:spLocks noGrp="1"/>
          </p:cNvSpPr>
          <p:nvPr>
            <p:ph type="body" sz="quarter" idx="17"/>
          </p:nvPr>
        </p:nvSpPr>
        <p:spPr>
          <a:xfrm>
            <a:off x="1193335" y="5572125"/>
            <a:ext cx="2069416" cy="652463"/>
          </a:xfrm>
          <a:prstGeom prst="rect">
            <a:avLst/>
          </a:prstGeom>
        </p:spPr>
        <p:txBody>
          <a:bodyPr anchor="ctr"/>
          <a:lstStyle>
            <a:lvl1pPr algn="ctr">
              <a:defRPr sz="18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46" name="Text Placeholder 10">
            <a:extLst>
              <a:ext uri="{FF2B5EF4-FFF2-40B4-BE49-F238E27FC236}">
                <a16:creationId xmlns:a16="http://schemas.microsoft.com/office/drawing/2014/main" id="{7BE2D502-3EC3-4C85-9AB5-8F6667CEF148}"/>
              </a:ext>
            </a:extLst>
          </p:cNvPr>
          <p:cNvSpPr>
            <a:spLocks noGrp="1"/>
          </p:cNvSpPr>
          <p:nvPr>
            <p:ph type="body" sz="quarter" idx="18"/>
          </p:nvPr>
        </p:nvSpPr>
        <p:spPr>
          <a:xfrm>
            <a:off x="3926480" y="5572125"/>
            <a:ext cx="2069416" cy="652463"/>
          </a:xfrm>
          <a:prstGeom prst="rect">
            <a:avLst/>
          </a:prstGeom>
        </p:spPr>
        <p:txBody>
          <a:bodyPr anchor="ctr"/>
          <a:lstStyle>
            <a:lvl1pPr algn="ctr">
              <a:defRPr sz="18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47" name="Text Placeholder 10">
            <a:extLst>
              <a:ext uri="{FF2B5EF4-FFF2-40B4-BE49-F238E27FC236}">
                <a16:creationId xmlns:a16="http://schemas.microsoft.com/office/drawing/2014/main" id="{8EC7A758-ED11-4BC9-B104-A35CD2202890}"/>
              </a:ext>
            </a:extLst>
          </p:cNvPr>
          <p:cNvSpPr>
            <a:spLocks noGrp="1"/>
          </p:cNvSpPr>
          <p:nvPr>
            <p:ph type="body" sz="quarter" idx="19"/>
          </p:nvPr>
        </p:nvSpPr>
        <p:spPr>
          <a:xfrm>
            <a:off x="6669353" y="5572125"/>
            <a:ext cx="2069416" cy="652463"/>
          </a:xfrm>
          <a:prstGeom prst="rect">
            <a:avLst/>
          </a:prstGeom>
        </p:spPr>
        <p:txBody>
          <a:bodyPr anchor="ctr"/>
          <a:lstStyle>
            <a:lvl1pPr algn="ctr">
              <a:defRPr sz="18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48" name="Text Placeholder 10">
            <a:extLst>
              <a:ext uri="{FF2B5EF4-FFF2-40B4-BE49-F238E27FC236}">
                <a16:creationId xmlns:a16="http://schemas.microsoft.com/office/drawing/2014/main" id="{20C0B058-ED4C-4F7B-93A0-825FD025402C}"/>
              </a:ext>
            </a:extLst>
          </p:cNvPr>
          <p:cNvSpPr>
            <a:spLocks noGrp="1"/>
          </p:cNvSpPr>
          <p:nvPr>
            <p:ph type="body" sz="quarter" idx="20"/>
          </p:nvPr>
        </p:nvSpPr>
        <p:spPr>
          <a:xfrm>
            <a:off x="9380136" y="5572125"/>
            <a:ext cx="2069416" cy="652463"/>
          </a:xfrm>
          <a:prstGeom prst="rect">
            <a:avLst/>
          </a:prstGeom>
        </p:spPr>
        <p:txBody>
          <a:bodyPr anchor="ctr"/>
          <a:lstStyle>
            <a:lvl1pPr algn="ctr">
              <a:defRPr sz="18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37" name="Title 1">
            <a:extLst>
              <a:ext uri="{FF2B5EF4-FFF2-40B4-BE49-F238E27FC236}">
                <a16:creationId xmlns:a16="http://schemas.microsoft.com/office/drawing/2014/main" id="{F07ADB5C-D8C2-1543-8425-C43316AF8C1B}"/>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49" name="Content Placeholder 2">
            <a:extLst>
              <a:ext uri="{FF2B5EF4-FFF2-40B4-BE49-F238E27FC236}">
                <a16:creationId xmlns:a16="http://schemas.microsoft.com/office/drawing/2014/main" id="{4CDC3FF8-3E4E-DD49-A079-07F0B57F8BDA}"/>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F98E90E3-0B8C-6547-88CD-22E48DF37230}"/>
              </a:ext>
            </a:extLst>
          </p:cNvPr>
          <p:cNvSpPr>
            <a:spLocks noGrp="1"/>
          </p:cNvSpPr>
          <p:nvPr>
            <p:ph type="sldNum" sz="quarter" idx="21"/>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28514845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5"/>
          <p:cNvSpPr/>
          <p:nvPr userDrawn="1"/>
        </p:nvSpPr>
        <p:spPr>
          <a:xfrm>
            <a:off x="655270" y="5560451"/>
            <a:ext cx="2160780" cy="664819"/>
          </a:xfrm>
          <a:prstGeom prst="rect">
            <a:avLst/>
          </a:prstGeom>
          <a:solidFill>
            <a:srgbClr val="002D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userDrawn="1"/>
        </p:nvSpPr>
        <p:spPr>
          <a:xfrm>
            <a:off x="401782" y="5310006"/>
            <a:ext cx="742921" cy="710353"/>
          </a:xfrm>
          <a:prstGeom prst="ellipse">
            <a:avLst/>
          </a:prstGeom>
          <a:solidFill>
            <a:srgbClr val="002D5B"/>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9" name="Rectangle 8"/>
          <p:cNvSpPr/>
          <p:nvPr userDrawn="1"/>
        </p:nvSpPr>
        <p:spPr>
          <a:xfrm>
            <a:off x="2857909" y="5573045"/>
            <a:ext cx="2160781" cy="664818"/>
          </a:xfrm>
          <a:prstGeom prst="rect">
            <a:avLst/>
          </a:prstGeom>
          <a:solidFill>
            <a:schemeClr val="accent1">
              <a:lumMod val="90000"/>
              <a:lumOff val="1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userDrawn="1"/>
        </p:nvSpPr>
        <p:spPr>
          <a:xfrm>
            <a:off x="2604421" y="5322599"/>
            <a:ext cx="742922" cy="710354"/>
          </a:xfrm>
          <a:prstGeom prst="ellipse">
            <a:avLst/>
          </a:prstGeom>
          <a:solidFill>
            <a:schemeClr val="accent1">
              <a:lumMod val="90000"/>
              <a:lumOff val="1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cs typeface="Arial" panose="020B0604020202020204" pitchFamily="34" charset="0"/>
              </a:rPr>
              <a:t>2</a:t>
            </a:r>
          </a:p>
        </p:txBody>
      </p:sp>
      <p:sp>
        <p:nvSpPr>
          <p:cNvPr id="15" name="Rectangle 14"/>
          <p:cNvSpPr/>
          <p:nvPr/>
        </p:nvSpPr>
        <p:spPr>
          <a:xfrm>
            <a:off x="5060549" y="5571765"/>
            <a:ext cx="2154346" cy="664818"/>
          </a:xfrm>
          <a:prstGeom prst="rect">
            <a:avLst/>
          </a:prstGeom>
          <a:solidFill>
            <a:schemeClr val="accent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4807060" y="5321319"/>
            <a:ext cx="742921" cy="710354"/>
          </a:xfrm>
          <a:prstGeom prst="ellipse">
            <a:avLst/>
          </a:prstGeom>
          <a:solidFill>
            <a:schemeClr val="accent1">
              <a:lumMod val="75000"/>
              <a:lumOff val="25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20" name="Rectangle 19"/>
          <p:cNvSpPr/>
          <p:nvPr/>
        </p:nvSpPr>
        <p:spPr>
          <a:xfrm>
            <a:off x="7263187" y="5556650"/>
            <a:ext cx="2160782" cy="664818"/>
          </a:xfrm>
          <a:prstGeom prst="rect">
            <a:avLst/>
          </a:prstGeom>
          <a:solidFill>
            <a:schemeClr val="accent1">
              <a:lumMod val="50000"/>
              <a:lumOff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6996081" y="5321319"/>
            <a:ext cx="742921" cy="710354"/>
          </a:xfrm>
          <a:prstGeom prst="ellipse">
            <a:avLst/>
          </a:prstGeom>
          <a:solidFill>
            <a:schemeClr val="accent1">
              <a:lumMod val="50000"/>
              <a:lumOff val="5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cs typeface="Arial" panose="020B0604020202020204" pitchFamily="34" charset="0"/>
              </a:rPr>
              <a:t>4</a:t>
            </a:r>
          </a:p>
        </p:txBody>
      </p:sp>
      <p:sp>
        <p:nvSpPr>
          <p:cNvPr id="23" name="Rectangle 22"/>
          <p:cNvSpPr/>
          <p:nvPr/>
        </p:nvSpPr>
        <p:spPr>
          <a:xfrm>
            <a:off x="9465820" y="5541505"/>
            <a:ext cx="2102725" cy="664818"/>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9212341" y="5291059"/>
            <a:ext cx="742922" cy="710354"/>
          </a:xfrm>
          <a:prstGeom prst="ellipse">
            <a:avLst/>
          </a:prstGeom>
          <a:solidFill>
            <a:schemeClr val="accent5"/>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chemeClr val="bg1"/>
                </a:solidFill>
                <a:effectLst/>
                <a:uLnTx/>
                <a:uFillTx/>
                <a:cs typeface="Arial" panose="020B0604020202020204" pitchFamily="34" charset="0"/>
              </a:rPr>
              <a:t>5</a:t>
            </a:r>
          </a:p>
        </p:txBody>
      </p:sp>
      <p:grpSp>
        <p:nvGrpSpPr>
          <p:cNvPr id="26" name="Group 25"/>
          <p:cNvGrpSpPr/>
          <p:nvPr/>
        </p:nvGrpSpPr>
        <p:grpSpPr>
          <a:xfrm>
            <a:off x="9512124" y="2423139"/>
            <a:ext cx="91440" cy="2926080"/>
            <a:chOff x="2802404" y="1112466"/>
            <a:chExt cx="91440" cy="2401827"/>
          </a:xfrm>
        </p:grpSpPr>
        <p:cxnSp>
          <p:nvCxnSpPr>
            <p:cNvPr id="27" name="Straight Connector 26"/>
            <p:cNvCxnSpPr>
              <a:stCxn id="28" idx="0"/>
            </p:cNvCxnSpPr>
            <p:nvPr/>
          </p:nvCxnSpPr>
          <p:spPr>
            <a:xfrm>
              <a:off x="2848124" y="1112466"/>
              <a:ext cx="0" cy="2401827"/>
            </a:xfrm>
            <a:prstGeom prst="line">
              <a:avLst/>
            </a:prstGeom>
            <a:noFill/>
            <a:ln w="22225" cap="flat" cmpd="sng" algn="ctr">
              <a:solidFill>
                <a:sysClr val="window" lastClr="FFFFFF">
                  <a:lumMod val="65000"/>
                </a:sysClr>
              </a:solidFill>
              <a:prstDash val="sysDot"/>
              <a:miter lim="800000"/>
            </a:ln>
            <a:effectLst/>
          </p:spPr>
        </p:cxnSp>
        <p:sp>
          <p:nvSpPr>
            <p:cNvPr id="28" name="Flowchart: Connector 27"/>
            <p:cNvSpPr/>
            <p:nvPr/>
          </p:nvSpPr>
          <p:spPr>
            <a:xfrm>
              <a:off x="2802404" y="1112466"/>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p:cNvGrpSpPr/>
          <p:nvPr/>
        </p:nvGrpSpPr>
        <p:grpSpPr>
          <a:xfrm>
            <a:off x="727302" y="2426642"/>
            <a:ext cx="91440" cy="2926080"/>
            <a:chOff x="920196" y="1099631"/>
            <a:chExt cx="91440" cy="2491666"/>
          </a:xfrm>
        </p:grpSpPr>
        <p:cxnSp>
          <p:nvCxnSpPr>
            <p:cNvPr id="31" name="Straight Connector 30"/>
            <p:cNvCxnSpPr/>
            <p:nvPr/>
          </p:nvCxnSpPr>
          <p:spPr>
            <a:xfrm>
              <a:off x="965916" y="1148554"/>
              <a:ext cx="0" cy="2442743"/>
            </a:xfrm>
            <a:prstGeom prst="line">
              <a:avLst/>
            </a:prstGeom>
            <a:noFill/>
            <a:ln w="22225" cap="flat" cmpd="sng" algn="ctr">
              <a:solidFill>
                <a:sysClr val="window" lastClr="FFFFFF">
                  <a:lumMod val="65000"/>
                </a:sysClr>
              </a:solidFill>
              <a:prstDash val="sysDot"/>
              <a:miter lim="800000"/>
            </a:ln>
            <a:effectLst/>
          </p:spPr>
        </p:cxnSp>
        <p:sp>
          <p:nvSpPr>
            <p:cNvPr id="32" name="Flowchart: Connector 31"/>
            <p:cNvSpPr/>
            <p:nvPr/>
          </p:nvSpPr>
          <p:spPr>
            <a:xfrm>
              <a:off x="920196" y="1099631"/>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p:cNvGrpSpPr/>
          <p:nvPr/>
        </p:nvGrpSpPr>
        <p:grpSpPr>
          <a:xfrm>
            <a:off x="2923507" y="2425783"/>
            <a:ext cx="91440" cy="2926080"/>
            <a:chOff x="1390745" y="1086803"/>
            <a:chExt cx="91440" cy="2504494"/>
          </a:xfrm>
        </p:grpSpPr>
        <p:cxnSp>
          <p:nvCxnSpPr>
            <p:cNvPr id="34" name="Straight Connector 33"/>
            <p:cNvCxnSpPr/>
            <p:nvPr/>
          </p:nvCxnSpPr>
          <p:spPr>
            <a:xfrm>
              <a:off x="1436468" y="1136519"/>
              <a:ext cx="0" cy="2454778"/>
            </a:xfrm>
            <a:prstGeom prst="line">
              <a:avLst/>
            </a:prstGeom>
            <a:noFill/>
            <a:ln w="22225" cap="flat" cmpd="sng" algn="ctr">
              <a:solidFill>
                <a:sysClr val="window" lastClr="FFFFFF">
                  <a:lumMod val="65000"/>
                </a:sysClr>
              </a:solidFill>
              <a:prstDash val="sysDot"/>
              <a:miter lim="800000"/>
            </a:ln>
            <a:effectLst/>
          </p:spPr>
        </p:cxnSp>
        <p:sp>
          <p:nvSpPr>
            <p:cNvPr id="35" name="Flowchart: Connector 34"/>
            <p:cNvSpPr/>
            <p:nvPr/>
          </p:nvSpPr>
          <p:spPr>
            <a:xfrm>
              <a:off x="1390745" y="1086803"/>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 37"/>
          <p:cNvGrpSpPr/>
          <p:nvPr/>
        </p:nvGrpSpPr>
        <p:grpSpPr>
          <a:xfrm>
            <a:off x="5119710" y="2424901"/>
            <a:ext cx="91440" cy="2926080"/>
            <a:chOff x="1861296" y="1086801"/>
            <a:chExt cx="91440" cy="2504496"/>
          </a:xfrm>
        </p:grpSpPr>
        <p:cxnSp>
          <p:nvCxnSpPr>
            <p:cNvPr id="39" name="Straight Connector 38"/>
            <p:cNvCxnSpPr/>
            <p:nvPr/>
          </p:nvCxnSpPr>
          <p:spPr>
            <a:xfrm>
              <a:off x="1907018" y="1137334"/>
              <a:ext cx="0" cy="2453963"/>
            </a:xfrm>
            <a:prstGeom prst="line">
              <a:avLst/>
            </a:prstGeom>
            <a:noFill/>
            <a:ln w="22225" cap="flat" cmpd="sng" algn="ctr">
              <a:solidFill>
                <a:sysClr val="window" lastClr="FFFFFF">
                  <a:lumMod val="65000"/>
                </a:sysClr>
              </a:solidFill>
              <a:prstDash val="sysDot"/>
              <a:miter lim="800000"/>
            </a:ln>
            <a:effectLst/>
          </p:spPr>
        </p:cxnSp>
        <p:sp>
          <p:nvSpPr>
            <p:cNvPr id="40" name="Flowchart: Connector 39"/>
            <p:cNvSpPr/>
            <p:nvPr/>
          </p:nvSpPr>
          <p:spPr>
            <a:xfrm>
              <a:off x="1861296" y="1086801"/>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2" name="Group 41"/>
          <p:cNvGrpSpPr/>
          <p:nvPr/>
        </p:nvGrpSpPr>
        <p:grpSpPr>
          <a:xfrm>
            <a:off x="7315919" y="2424040"/>
            <a:ext cx="91440" cy="2926080"/>
            <a:chOff x="2331852" y="1099637"/>
            <a:chExt cx="91440" cy="2491660"/>
          </a:xfrm>
        </p:grpSpPr>
        <p:cxnSp>
          <p:nvCxnSpPr>
            <p:cNvPr id="43" name="Straight Connector 42"/>
            <p:cNvCxnSpPr/>
            <p:nvPr/>
          </p:nvCxnSpPr>
          <p:spPr>
            <a:xfrm>
              <a:off x="2377572" y="1150967"/>
              <a:ext cx="0" cy="2440330"/>
            </a:xfrm>
            <a:prstGeom prst="line">
              <a:avLst/>
            </a:prstGeom>
            <a:noFill/>
            <a:ln w="22225" cap="flat" cmpd="sng" algn="ctr">
              <a:solidFill>
                <a:sysClr val="window" lastClr="FFFFFF">
                  <a:lumMod val="65000"/>
                </a:sysClr>
              </a:solidFill>
              <a:prstDash val="sysDot"/>
              <a:miter lim="800000"/>
            </a:ln>
            <a:effectLst/>
          </p:spPr>
        </p:cxnSp>
        <p:sp>
          <p:nvSpPr>
            <p:cNvPr id="44" name="Flowchart: Connector 43"/>
            <p:cNvSpPr/>
            <p:nvPr/>
          </p:nvSpPr>
          <p:spPr>
            <a:xfrm>
              <a:off x="2331852" y="1099637"/>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2" name="Text Placeholder 61"/>
          <p:cNvSpPr>
            <a:spLocks noGrp="1"/>
          </p:cNvSpPr>
          <p:nvPr>
            <p:ph type="body" sz="quarter" idx="13"/>
          </p:nvPr>
        </p:nvSpPr>
        <p:spPr>
          <a:xfrm>
            <a:off x="838200" y="2561730"/>
            <a:ext cx="2085975"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3" name="Text Placeholder 61"/>
          <p:cNvSpPr>
            <a:spLocks noGrp="1"/>
          </p:cNvSpPr>
          <p:nvPr>
            <p:ph type="body" sz="quarter" idx="14"/>
          </p:nvPr>
        </p:nvSpPr>
        <p:spPr>
          <a:xfrm>
            <a:off x="3026082" y="2555409"/>
            <a:ext cx="2085975"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4" name="Text Placeholder 61"/>
          <p:cNvSpPr>
            <a:spLocks noGrp="1"/>
          </p:cNvSpPr>
          <p:nvPr>
            <p:ph type="body" sz="quarter" idx="15"/>
          </p:nvPr>
        </p:nvSpPr>
        <p:spPr>
          <a:xfrm>
            <a:off x="5213964" y="2549088"/>
            <a:ext cx="2085975"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5" name="Text Placeholder 61"/>
          <p:cNvSpPr>
            <a:spLocks noGrp="1"/>
          </p:cNvSpPr>
          <p:nvPr>
            <p:ph type="body" sz="quarter" idx="16"/>
          </p:nvPr>
        </p:nvSpPr>
        <p:spPr>
          <a:xfrm>
            <a:off x="7401846" y="2542767"/>
            <a:ext cx="2085975"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6" name="Text Placeholder 61"/>
          <p:cNvSpPr>
            <a:spLocks noGrp="1"/>
          </p:cNvSpPr>
          <p:nvPr>
            <p:ph type="body" sz="quarter" idx="17"/>
          </p:nvPr>
        </p:nvSpPr>
        <p:spPr>
          <a:xfrm>
            <a:off x="9589728" y="2536446"/>
            <a:ext cx="2085975"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37" name="Text Placeholder 10">
            <a:extLst>
              <a:ext uri="{FF2B5EF4-FFF2-40B4-BE49-F238E27FC236}">
                <a16:creationId xmlns:a16="http://schemas.microsoft.com/office/drawing/2014/main" id="{D3C7E375-3CF6-4F34-824D-8774967B17E4}"/>
              </a:ext>
            </a:extLst>
          </p:cNvPr>
          <p:cNvSpPr>
            <a:spLocks noGrp="1"/>
          </p:cNvSpPr>
          <p:nvPr>
            <p:ph type="body" sz="quarter" idx="18"/>
          </p:nvPr>
        </p:nvSpPr>
        <p:spPr>
          <a:xfrm>
            <a:off x="1154423" y="5572125"/>
            <a:ext cx="1574696" cy="652463"/>
          </a:xfrm>
          <a:prstGeom prst="rect">
            <a:avLst/>
          </a:prstGeom>
        </p:spPr>
        <p:txBody>
          <a:bodyPr anchor="ctr"/>
          <a:lstStyle>
            <a:lvl1pPr algn="ctr">
              <a:defRPr sz="18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41" name="Text Placeholder 10">
            <a:extLst>
              <a:ext uri="{FF2B5EF4-FFF2-40B4-BE49-F238E27FC236}">
                <a16:creationId xmlns:a16="http://schemas.microsoft.com/office/drawing/2014/main" id="{707359CA-C164-47CB-ACB8-AF0489B8941E}"/>
              </a:ext>
            </a:extLst>
          </p:cNvPr>
          <p:cNvSpPr>
            <a:spLocks noGrp="1"/>
          </p:cNvSpPr>
          <p:nvPr>
            <p:ph type="body" sz="quarter" idx="19"/>
          </p:nvPr>
        </p:nvSpPr>
        <p:spPr>
          <a:xfrm>
            <a:off x="3352543" y="5572125"/>
            <a:ext cx="1574696" cy="652463"/>
          </a:xfrm>
          <a:prstGeom prst="rect">
            <a:avLst/>
          </a:prstGeom>
        </p:spPr>
        <p:txBody>
          <a:bodyPr anchor="ctr"/>
          <a:lstStyle>
            <a:lvl1pPr algn="ctr">
              <a:defRPr sz="18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45" name="Text Placeholder 10">
            <a:extLst>
              <a:ext uri="{FF2B5EF4-FFF2-40B4-BE49-F238E27FC236}">
                <a16:creationId xmlns:a16="http://schemas.microsoft.com/office/drawing/2014/main" id="{85120BA2-5990-4B84-B4F7-783C86B677E8}"/>
              </a:ext>
            </a:extLst>
          </p:cNvPr>
          <p:cNvSpPr>
            <a:spLocks noGrp="1"/>
          </p:cNvSpPr>
          <p:nvPr>
            <p:ph type="body" sz="quarter" idx="20"/>
          </p:nvPr>
        </p:nvSpPr>
        <p:spPr>
          <a:xfrm>
            <a:off x="5560392" y="5572125"/>
            <a:ext cx="1574696" cy="652463"/>
          </a:xfrm>
          <a:prstGeom prst="rect">
            <a:avLst/>
          </a:prstGeom>
        </p:spPr>
        <p:txBody>
          <a:bodyPr anchor="ctr"/>
          <a:lstStyle>
            <a:lvl1pPr algn="ctr">
              <a:defRPr sz="18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46" name="Text Placeholder 10">
            <a:extLst>
              <a:ext uri="{FF2B5EF4-FFF2-40B4-BE49-F238E27FC236}">
                <a16:creationId xmlns:a16="http://schemas.microsoft.com/office/drawing/2014/main" id="{07DA5391-E177-43A7-ABC1-8105D604271A}"/>
              </a:ext>
            </a:extLst>
          </p:cNvPr>
          <p:cNvSpPr>
            <a:spLocks noGrp="1"/>
          </p:cNvSpPr>
          <p:nvPr>
            <p:ph type="body" sz="quarter" idx="21"/>
          </p:nvPr>
        </p:nvSpPr>
        <p:spPr>
          <a:xfrm>
            <a:off x="7745887" y="5572125"/>
            <a:ext cx="1574696" cy="652463"/>
          </a:xfrm>
          <a:prstGeom prst="rect">
            <a:avLst/>
          </a:prstGeom>
        </p:spPr>
        <p:txBody>
          <a:bodyPr anchor="ctr"/>
          <a:lstStyle>
            <a:lvl1pPr algn="ctr">
              <a:defRPr sz="18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47" name="Text Placeholder 10">
            <a:extLst>
              <a:ext uri="{FF2B5EF4-FFF2-40B4-BE49-F238E27FC236}">
                <a16:creationId xmlns:a16="http://schemas.microsoft.com/office/drawing/2014/main" id="{7A650E0D-A523-4E0A-B194-62DF1DC250FD}"/>
              </a:ext>
            </a:extLst>
          </p:cNvPr>
          <p:cNvSpPr>
            <a:spLocks noGrp="1"/>
          </p:cNvSpPr>
          <p:nvPr>
            <p:ph type="body" sz="quarter" idx="22" hasCustomPrompt="1"/>
          </p:nvPr>
        </p:nvSpPr>
        <p:spPr>
          <a:xfrm>
            <a:off x="9911922" y="5572125"/>
            <a:ext cx="1574696" cy="652463"/>
          </a:xfrm>
          <a:prstGeom prst="rect">
            <a:avLst/>
          </a:prstGeom>
        </p:spPr>
        <p:txBody>
          <a:bodyPr anchor="ctr"/>
          <a:lstStyle>
            <a:lvl1pPr algn="ctr">
              <a:defRPr sz="18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49" name="Title 1">
            <a:extLst>
              <a:ext uri="{FF2B5EF4-FFF2-40B4-BE49-F238E27FC236}">
                <a16:creationId xmlns:a16="http://schemas.microsoft.com/office/drawing/2014/main" id="{BB184AB7-73A4-0B46-9EAE-F18E4BC72DEF}"/>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51" name="Content Placeholder 2">
            <a:extLst>
              <a:ext uri="{FF2B5EF4-FFF2-40B4-BE49-F238E27FC236}">
                <a16:creationId xmlns:a16="http://schemas.microsoft.com/office/drawing/2014/main" id="{53F5EAEC-34DE-2C49-85A6-87FB07C8CB51}"/>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9D5C09BF-F124-624D-A7CE-B87A0083072F}"/>
              </a:ext>
            </a:extLst>
          </p:cNvPr>
          <p:cNvSpPr>
            <a:spLocks noGrp="1"/>
          </p:cNvSpPr>
          <p:nvPr>
            <p:ph type="sldNum" sz="quarter" idx="23"/>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34095679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Oval 5"/>
          <p:cNvSpPr/>
          <p:nvPr userDrawn="1"/>
        </p:nvSpPr>
        <p:spPr>
          <a:xfrm>
            <a:off x="614077" y="2899494"/>
            <a:ext cx="648744" cy="649224"/>
          </a:xfrm>
          <a:prstGeom prst="ellipse">
            <a:avLst/>
          </a:prstGeom>
          <a:solidFill>
            <a:srgbClr val="002D5B"/>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userDrawn="1"/>
        </p:nvSpPr>
        <p:spPr>
          <a:xfrm>
            <a:off x="603206" y="3825606"/>
            <a:ext cx="649224" cy="649224"/>
          </a:xfrm>
          <a:prstGeom prst="ellipse">
            <a:avLst/>
          </a:prstGeom>
          <a:solidFill>
            <a:schemeClr val="accent1">
              <a:lumMod val="75000"/>
              <a:lumOff val="25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userDrawn="1"/>
        </p:nvSpPr>
        <p:spPr>
          <a:xfrm>
            <a:off x="603206" y="4751718"/>
            <a:ext cx="649224" cy="649224"/>
          </a:xfrm>
          <a:prstGeom prst="ellipse">
            <a:avLst/>
          </a:prstGeom>
          <a:solidFill>
            <a:schemeClr val="accent1">
              <a:lumMod val="50000"/>
              <a:lumOff val="5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userDrawn="1"/>
        </p:nvSpPr>
        <p:spPr>
          <a:xfrm>
            <a:off x="613597" y="5677831"/>
            <a:ext cx="649224" cy="649224"/>
          </a:xfrm>
          <a:prstGeom prst="ellipse">
            <a:avLst/>
          </a:prstGeom>
          <a:solidFill>
            <a:schemeClr val="accent1">
              <a:lumMod val="25000"/>
              <a:lumOff val="75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 Placeholder 16"/>
          <p:cNvSpPr>
            <a:spLocks noGrp="1"/>
          </p:cNvSpPr>
          <p:nvPr>
            <p:ph type="body" sz="quarter" idx="13" hasCustomPrompt="1"/>
          </p:nvPr>
        </p:nvSpPr>
        <p:spPr>
          <a:xfrm>
            <a:off x="1359527" y="2855558"/>
            <a:ext cx="9945687" cy="555312"/>
          </a:xfrm>
          <a:prstGeom prst="rect">
            <a:avLst/>
          </a:prstGeom>
        </p:spPr>
        <p:txBody>
          <a:bodyPr anchor="ctr">
            <a:noAutofit/>
          </a:bodyPr>
          <a:lstStyle>
            <a:lvl1pPr marL="0" indent="0">
              <a:buNone/>
              <a:defRPr sz="2600">
                <a:solidFill>
                  <a:schemeClr val="tx1"/>
                </a:solidFill>
              </a:defRPr>
            </a:lvl1pPr>
          </a:lstStyle>
          <a:p>
            <a:pPr lvl="0"/>
            <a:r>
              <a:rPr lang="en-US"/>
              <a:t>Click to edit Master text styles</a:t>
            </a:r>
          </a:p>
        </p:txBody>
      </p:sp>
      <p:sp>
        <p:nvSpPr>
          <p:cNvPr id="18" name="Text Placeholder 16"/>
          <p:cNvSpPr>
            <a:spLocks noGrp="1"/>
          </p:cNvSpPr>
          <p:nvPr>
            <p:ph type="body" sz="quarter" idx="14" hasCustomPrompt="1"/>
          </p:nvPr>
        </p:nvSpPr>
        <p:spPr>
          <a:xfrm>
            <a:off x="1359527" y="3806480"/>
            <a:ext cx="9945687" cy="550173"/>
          </a:xfrm>
          <a:prstGeom prst="rect">
            <a:avLst/>
          </a:prstGeom>
        </p:spPr>
        <p:txBody>
          <a:bodyPr anchor="ctr">
            <a:noAutofit/>
          </a:bodyPr>
          <a:lstStyle>
            <a:lvl1pPr marL="0" indent="0">
              <a:buNone/>
              <a:defRPr sz="2600">
                <a:solidFill>
                  <a:schemeClr val="tx1"/>
                </a:solidFill>
              </a:defRPr>
            </a:lvl1pPr>
          </a:lstStyle>
          <a:p>
            <a:pPr lvl="0"/>
            <a:r>
              <a:rPr lang="en-US"/>
              <a:t>Click to edit Master text styles</a:t>
            </a:r>
          </a:p>
        </p:txBody>
      </p:sp>
      <p:sp>
        <p:nvSpPr>
          <p:cNvPr id="19" name="Text Placeholder 16"/>
          <p:cNvSpPr>
            <a:spLocks noGrp="1"/>
          </p:cNvSpPr>
          <p:nvPr>
            <p:ph type="body" sz="quarter" idx="15" hasCustomPrompt="1"/>
          </p:nvPr>
        </p:nvSpPr>
        <p:spPr>
          <a:xfrm>
            <a:off x="1359527" y="4752263"/>
            <a:ext cx="9945687" cy="550174"/>
          </a:xfrm>
          <a:prstGeom prst="rect">
            <a:avLst/>
          </a:prstGeom>
        </p:spPr>
        <p:txBody>
          <a:bodyPr anchor="ctr">
            <a:noAutofit/>
          </a:bodyPr>
          <a:lstStyle>
            <a:lvl1pPr marL="0" indent="0">
              <a:buNone/>
              <a:defRPr sz="2600">
                <a:solidFill>
                  <a:schemeClr val="tx1"/>
                </a:solidFill>
              </a:defRPr>
            </a:lvl1pPr>
          </a:lstStyle>
          <a:p>
            <a:pPr lvl="0"/>
            <a:r>
              <a:rPr lang="en-US"/>
              <a:t>Click to edit Master text styles</a:t>
            </a:r>
          </a:p>
        </p:txBody>
      </p:sp>
      <p:sp>
        <p:nvSpPr>
          <p:cNvPr id="20" name="Text Placeholder 16"/>
          <p:cNvSpPr>
            <a:spLocks noGrp="1"/>
          </p:cNvSpPr>
          <p:nvPr>
            <p:ph type="body" sz="quarter" idx="16" hasCustomPrompt="1"/>
          </p:nvPr>
        </p:nvSpPr>
        <p:spPr>
          <a:xfrm>
            <a:off x="1359527" y="5698046"/>
            <a:ext cx="9945687" cy="550174"/>
          </a:xfrm>
          <a:prstGeom prst="rect">
            <a:avLst/>
          </a:prstGeom>
        </p:spPr>
        <p:txBody>
          <a:bodyPr anchor="ctr">
            <a:noAutofit/>
          </a:bodyPr>
          <a:lstStyle>
            <a:lvl1pPr marL="0" indent="0">
              <a:buNone/>
              <a:defRPr sz="2600">
                <a:solidFill>
                  <a:schemeClr val="tx1"/>
                </a:solidFill>
              </a:defRPr>
            </a:lvl1pPr>
          </a:lstStyle>
          <a:p>
            <a:pPr lvl="0"/>
            <a:r>
              <a:rPr lang="en-US"/>
              <a:t>Click to edit Master text styles</a:t>
            </a:r>
          </a:p>
        </p:txBody>
      </p:sp>
      <p:pic>
        <p:nvPicPr>
          <p:cNvPr id="22" name="Picture 8" descr="https://cdn1.iconfinder.com/data/icons/material-core/20/check-circle-outline-128.png">
            <a:extLst>
              <a:ext uri="{FF2B5EF4-FFF2-40B4-BE49-F238E27FC236}">
                <a16:creationId xmlns:a16="http://schemas.microsoft.com/office/drawing/2014/main" id="{CAFD419D-27D1-4044-8C1C-698E55CCB007}"/>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09337" y="3922915"/>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s://cdn1.iconfinder.com/data/icons/material-core/20/check-circle-outline-128.png">
            <a:extLst>
              <a:ext uri="{FF2B5EF4-FFF2-40B4-BE49-F238E27FC236}">
                <a16:creationId xmlns:a16="http://schemas.microsoft.com/office/drawing/2014/main" id="{26C0CE96-5580-4C68-B430-A51326832E4C}"/>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09337" y="2995474"/>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ttps://cdn1.iconfinder.com/data/icons/material-core/20/check-circle-outline-128.png">
            <a:extLst>
              <a:ext uri="{FF2B5EF4-FFF2-40B4-BE49-F238E27FC236}">
                <a16:creationId xmlns:a16="http://schemas.microsoft.com/office/drawing/2014/main" id="{2C59AFE6-F638-46B1-8300-40385F2939FB}"/>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09337" y="5777797"/>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s://cdn1.iconfinder.com/data/icons/material-core/20/check-circle-outline-128.png">
            <a:extLst>
              <a:ext uri="{FF2B5EF4-FFF2-40B4-BE49-F238E27FC236}">
                <a16:creationId xmlns:a16="http://schemas.microsoft.com/office/drawing/2014/main" id="{7C21A0DB-F513-4985-BD61-3128E91C891D}"/>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684228" y="4850356"/>
            <a:ext cx="457263" cy="457263"/>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2">
            <a:extLst>
              <a:ext uri="{FF2B5EF4-FFF2-40B4-BE49-F238E27FC236}">
                <a16:creationId xmlns:a16="http://schemas.microsoft.com/office/drawing/2014/main" id="{1E827CA2-3161-6F4A-BF36-7E22753928B8}"/>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5A3D4FD4-99E3-094F-8BD2-3D7516082748}"/>
              </a:ext>
            </a:extLst>
          </p:cNvPr>
          <p:cNvSpPr>
            <a:spLocks noGrp="1"/>
          </p:cNvSpPr>
          <p:nvPr>
            <p:ph type="sldNum" sz="quarter" idx="17"/>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1607239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8_Two Content">
    <p:spTree>
      <p:nvGrpSpPr>
        <p:cNvPr id="1" name=""/>
        <p:cNvGrpSpPr/>
        <p:nvPr/>
      </p:nvGrpSpPr>
      <p:grpSpPr>
        <a:xfrm>
          <a:off x="0" y="0"/>
          <a:ext cx="0" cy="0"/>
          <a:chOff x="0" y="0"/>
          <a:chExt cx="0" cy="0"/>
        </a:xfrm>
      </p:grpSpPr>
      <p:sp>
        <p:nvSpPr>
          <p:cNvPr id="26" name="Pentagon 25"/>
          <p:cNvSpPr/>
          <p:nvPr userDrawn="1"/>
        </p:nvSpPr>
        <p:spPr>
          <a:xfrm>
            <a:off x="1" y="2707038"/>
            <a:ext cx="2834622" cy="709863"/>
          </a:xfrm>
          <a:prstGeom prst="homePlate">
            <a:avLst/>
          </a:prstGeom>
          <a:solidFill>
            <a:srgbClr val="09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Pentagon 27"/>
          <p:cNvSpPr/>
          <p:nvPr userDrawn="1"/>
        </p:nvSpPr>
        <p:spPr>
          <a:xfrm>
            <a:off x="0" y="4817927"/>
            <a:ext cx="2826327" cy="709863"/>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 name="Rectangle 11">
            <a:extLst>
              <a:ext uri="{FF2B5EF4-FFF2-40B4-BE49-F238E27FC236}">
                <a16:creationId xmlns:a16="http://schemas.microsoft.com/office/drawing/2014/main" id="{77231EC0-AAF7-4C8B-AE80-2B0AB9DA9781}"/>
              </a:ext>
            </a:extLst>
          </p:cNvPr>
          <p:cNvSpPr/>
          <p:nvPr userDrawn="1"/>
        </p:nvSpPr>
        <p:spPr>
          <a:xfrm>
            <a:off x="-9728" y="1258930"/>
            <a:ext cx="2167128" cy="5289652"/>
          </a:xfrm>
          <a:prstGeom prst="rect">
            <a:avLst/>
          </a:prstGeom>
          <a:solidFill>
            <a:srgbClr val="E1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6200000">
            <a:off x="-1350563" y="3368615"/>
            <a:ext cx="4848798" cy="914400"/>
          </a:xfrm>
          <a:prstGeom prst="rect">
            <a:avLst/>
          </a:prstGeom>
        </p:spPr>
        <p:txBody>
          <a:bodyPr>
            <a:noAutofit/>
          </a:bodyPr>
          <a:lstStyle>
            <a:lvl1pPr>
              <a:defRPr sz="4000">
                <a:solidFill>
                  <a:srgbClr val="002D5B"/>
                </a:solidFill>
              </a:defRPr>
            </a:lvl1pPr>
          </a:lstStyle>
          <a:p>
            <a:r>
              <a:rPr lang="en-US"/>
              <a:t>Click to edit Master title style</a:t>
            </a:r>
          </a:p>
        </p:txBody>
      </p:sp>
      <p:sp>
        <p:nvSpPr>
          <p:cNvPr id="10" name="Content Placeholder 2"/>
          <p:cNvSpPr>
            <a:spLocks noGrp="1"/>
          </p:cNvSpPr>
          <p:nvPr>
            <p:ph sz="half" idx="1" hasCustomPrompt="1"/>
          </p:nvPr>
        </p:nvSpPr>
        <p:spPr>
          <a:xfrm>
            <a:off x="2834622" y="2539096"/>
            <a:ext cx="8823977" cy="1120333"/>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1" name="Content Placeholder 2"/>
          <p:cNvSpPr>
            <a:spLocks noGrp="1"/>
          </p:cNvSpPr>
          <p:nvPr>
            <p:ph sz="half" idx="13" hasCustomPrompt="1"/>
          </p:nvPr>
        </p:nvSpPr>
        <p:spPr>
          <a:xfrm>
            <a:off x="2830339" y="4640962"/>
            <a:ext cx="8794822" cy="1039803"/>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9" name="Slide Number Placeholder 5">
            <a:extLst>
              <a:ext uri="{FF2B5EF4-FFF2-40B4-BE49-F238E27FC236}">
                <a16:creationId xmlns:a16="http://schemas.microsoft.com/office/drawing/2014/main" id="{0036429A-FBD6-4843-9246-8C1A714538E5}"/>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3" name="Content Placeholder 2">
            <a:extLst>
              <a:ext uri="{FF2B5EF4-FFF2-40B4-BE49-F238E27FC236}">
                <a16:creationId xmlns:a16="http://schemas.microsoft.com/office/drawing/2014/main" id="{80715D6D-58DA-5447-9B20-8277CFCA030A}"/>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37050448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Oval 5"/>
          <p:cNvSpPr/>
          <p:nvPr userDrawn="1"/>
        </p:nvSpPr>
        <p:spPr>
          <a:xfrm>
            <a:off x="633054" y="2234922"/>
            <a:ext cx="649224" cy="649224"/>
          </a:xfrm>
          <a:prstGeom prst="ellipse">
            <a:avLst/>
          </a:prstGeom>
          <a:solidFill>
            <a:srgbClr val="002D5B"/>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userDrawn="1"/>
        </p:nvSpPr>
        <p:spPr>
          <a:xfrm>
            <a:off x="633054" y="3636583"/>
            <a:ext cx="649224" cy="649224"/>
          </a:xfrm>
          <a:prstGeom prst="ellipse">
            <a:avLst/>
          </a:prstGeom>
          <a:solidFill>
            <a:schemeClr val="accent1">
              <a:lumMod val="75000"/>
              <a:lumOff val="25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userDrawn="1"/>
        </p:nvSpPr>
        <p:spPr>
          <a:xfrm>
            <a:off x="633053" y="5038244"/>
            <a:ext cx="649224" cy="649224"/>
          </a:xfrm>
          <a:prstGeom prst="ellipse">
            <a:avLst/>
          </a:prstGeom>
          <a:solidFill>
            <a:schemeClr val="accent1">
              <a:lumMod val="50000"/>
              <a:lumOff val="5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 Placeholder 16"/>
          <p:cNvSpPr>
            <a:spLocks noGrp="1"/>
          </p:cNvSpPr>
          <p:nvPr>
            <p:ph type="body" sz="quarter" idx="13" hasCustomPrompt="1"/>
          </p:nvPr>
        </p:nvSpPr>
        <p:spPr>
          <a:xfrm>
            <a:off x="1318495" y="2122205"/>
            <a:ext cx="9945687" cy="830263"/>
          </a:xfrm>
          <a:prstGeom prst="rect">
            <a:avLst/>
          </a:prstGeom>
        </p:spPr>
        <p:txBody>
          <a:bodyPr anchor="ctr">
            <a:noAutofit/>
          </a:bodyPr>
          <a:lstStyle>
            <a:lvl1pPr marL="0" indent="0">
              <a:buNone/>
              <a:defRPr sz="2600">
                <a:solidFill>
                  <a:schemeClr val="tx1"/>
                </a:solidFill>
              </a:defRPr>
            </a:lvl1pPr>
          </a:lstStyle>
          <a:p>
            <a:pPr lvl="0"/>
            <a:r>
              <a:rPr lang="en-US"/>
              <a:t>Click to edit Master text styles</a:t>
            </a:r>
          </a:p>
        </p:txBody>
      </p:sp>
      <p:sp>
        <p:nvSpPr>
          <p:cNvPr id="18" name="Text Placeholder 16"/>
          <p:cNvSpPr>
            <a:spLocks noGrp="1"/>
          </p:cNvSpPr>
          <p:nvPr>
            <p:ph type="body" sz="quarter" idx="14" hasCustomPrompt="1"/>
          </p:nvPr>
        </p:nvSpPr>
        <p:spPr>
          <a:xfrm>
            <a:off x="1318495" y="3523672"/>
            <a:ext cx="9945687" cy="830263"/>
          </a:xfrm>
          <a:prstGeom prst="rect">
            <a:avLst/>
          </a:prstGeom>
        </p:spPr>
        <p:txBody>
          <a:bodyPr anchor="ctr">
            <a:noAutofit/>
          </a:bodyPr>
          <a:lstStyle>
            <a:lvl1pPr marL="0" indent="0">
              <a:buNone/>
              <a:defRPr sz="2600">
                <a:solidFill>
                  <a:schemeClr val="tx1"/>
                </a:solidFill>
              </a:defRPr>
            </a:lvl1pPr>
          </a:lstStyle>
          <a:p>
            <a:pPr lvl="0"/>
            <a:r>
              <a:rPr lang="en-US"/>
              <a:t>Click to edit Master text styles</a:t>
            </a:r>
          </a:p>
        </p:txBody>
      </p:sp>
      <p:sp>
        <p:nvSpPr>
          <p:cNvPr id="19" name="Text Placeholder 16"/>
          <p:cNvSpPr>
            <a:spLocks noGrp="1"/>
          </p:cNvSpPr>
          <p:nvPr>
            <p:ph type="body" sz="quarter" idx="15" hasCustomPrompt="1"/>
          </p:nvPr>
        </p:nvSpPr>
        <p:spPr>
          <a:xfrm>
            <a:off x="1318495" y="4925138"/>
            <a:ext cx="9945687" cy="830263"/>
          </a:xfrm>
          <a:prstGeom prst="rect">
            <a:avLst/>
          </a:prstGeom>
        </p:spPr>
        <p:txBody>
          <a:bodyPr anchor="ctr">
            <a:noAutofit/>
          </a:bodyPr>
          <a:lstStyle>
            <a:lvl1pPr marL="0" indent="0">
              <a:buNone/>
              <a:defRPr sz="2600">
                <a:solidFill>
                  <a:schemeClr val="tx1"/>
                </a:solidFill>
              </a:defRPr>
            </a:lvl1pPr>
          </a:lstStyle>
          <a:p>
            <a:pPr lvl="0"/>
            <a:r>
              <a:rPr lang="en-US"/>
              <a:t>Click to edit Master text styles</a:t>
            </a:r>
          </a:p>
        </p:txBody>
      </p:sp>
      <p:pic>
        <p:nvPicPr>
          <p:cNvPr id="20" name="Picture 8" descr="https://cdn1.iconfinder.com/data/icons/material-core/20/check-circle-outline-128.png">
            <a:extLst>
              <a:ext uri="{FF2B5EF4-FFF2-40B4-BE49-F238E27FC236}">
                <a16:creationId xmlns:a16="http://schemas.microsoft.com/office/drawing/2014/main" id="{ACDC6B00-5C98-4F72-AB24-E9F4E406D940}"/>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30488" y="3733253"/>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s://cdn1.iconfinder.com/data/icons/material-core/20/check-circle-outline-128.png">
            <a:extLst>
              <a:ext uri="{FF2B5EF4-FFF2-40B4-BE49-F238E27FC236}">
                <a16:creationId xmlns:a16="http://schemas.microsoft.com/office/drawing/2014/main" id="{78962947-99AB-4FEE-807D-03CD75FA9E41}"/>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30488" y="2334781"/>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cdn1.iconfinder.com/data/icons/material-core/20/check-circle-outline-128.png">
            <a:extLst>
              <a:ext uri="{FF2B5EF4-FFF2-40B4-BE49-F238E27FC236}">
                <a16:creationId xmlns:a16="http://schemas.microsoft.com/office/drawing/2014/main" id="{FA21DB7F-D348-4EF9-BEC5-DAA10B6D460C}"/>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30488" y="5133554"/>
            <a:ext cx="457263" cy="45726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625BF445-F616-DA41-BCE2-52059BC2C919}"/>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6" name="Content Placeholder 2">
            <a:extLst>
              <a:ext uri="{FF2B5EF4-FFF2-40B4-BE49-F238E27FC236}">
                <a16:creationId xmlns:a16="http://schemas.microsoft.com/office/drawing/2014/main" id="{93A472F2-C0CF-264F-9627-DB0CE82267A5}"/>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B8356D8C-BB0D-734B-A294-F74D7A39E3F7}"/>
              </a:ext>
            </a:extLst>
          </p:cNvPr>
          <p:cNvSpPr>
            <a:spLocks noGrp="1"/>
          </p:cNvSpPr>
          <p:nvPr>
            <p:ph type="sldNum" sz="quarter" idx="16"/>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3499596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Oval 5"/>
          <p:cNvSpPr/>
          <p:nvPr userDrawn="1"/>
        </p:nvSpPr>
        <p:spPr>
          <a:xfrm>
            <a:off x="633208" y="2048291"/>
            <a:ext cx="648744" cy="620305"/>
          </a:xfrm>
          <a:prstGeom prst="ellipse">
            <a:avLst/>
          </a:prstGeom>
          <a:solidFill>
            <a:srgbClr val="002D5B"/>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userDrawn="1"/>
        </p:nvSpPr>
        <p:spPr>
          <a:xfrm>
            <a:off x="633208" y="2975174"/>
            <a:ext cx="648744" cy="620305"/>
          </a:xfrm>
          <a:prstGeom prst="ellipse">
            <a:avLst/>
          </a:prstGeom>
          <a:solidFill>
            <a:schemeClr val="accent1">
              <a:lumMod val="90000"/>
              <a:lumOff val="1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userDrawn="1"/>
        </p:nvSpPr>
        <p:spPr>
          <a:xfrm>
            <a:off x="633208" y="3902057"/>
            <a:ext cx="648745" cy="620306"/>
          </a:xfrm>
          <a:prstGeom prst="ellipse">
            <a:avLst/>
          </a:prstGeom>
          <a:solidFill>
            <a:schemeClr val="accent1">
              <a:lumMod val="75000"/>
              <a:lumOff val="25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userDrawn="1"/>
        </p:nvSpPr>
        <p:spPr>
          <a:xfrm>
            <a:off x="633208" y="4828941"/>
            <a:ext cx="648744" cy="620305"/>
          </a:xfrm>
          <a:prstGeom prst="ellipse">
            <a:avLst/>
          </a:prstGeom>
          <a:solidFill>
            <a:schemeClr val="accent1">
              <a:lumMod val="50000"/>
              <a:lumOff val="5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userDrawn="1"/>
        </p:nvSpPr>
        <p:spPr>
          <a:xfrm>
            <a:off x="633208" y="5755824"/>
            <a:ext cx="648745" cy="620306"/>
          </a:xfrm>
          <a:prstGeom prst="ellipse">
            <a:avLst/>
          </a:prstGeom>
          <a:solidFill>
            <a:schemeClr val="accent1">
              <a:lumMod val="25000"/>
              <a:lumOff val="75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 Placeholder 16"/>
          <p:cNvSpPr>
            <a:spLocks noGrp="1"/>
          </p:cNvSpPr>
          <p:nvPr>
            <p:ph type="body" sz="quarter" idx="13" hasCustomPrompt="1"/>
          </p:nvPr>
        </p:nvSpPr>
        <p:spPr>
          <a:xfrm>
            <a:off x="1383348" y="2022192"/>
            <a:ext cx="9945687" cy="640080"/>
          </a:xfrm>
          <a:prstGeom prst="rect">
            <a:avLst/>
          </a:prstGeom>
        </p:spPr>
        <p:txBody>
          <a:bodyPr anchor="ctr"/>
          <a:lstStyle>
            <a:lvl1pPr marL="0" indent="0">
              <a:buNone/>
              <a:defRPr sz="2600">
                <a:solidFill>
                  <a:schemeClr val="tx1"/>
                </a:solidFill>
              </a:defRPr>
            </a:lvl1pPr>
          </a:lstStyle>
          <a:p>
            <a:pPr lvl="0"/>
            <a:r>
              <a:rPr lang="en-US"/>
              <a:t>Click to edit Master text styles</a:t>
            </a:r>
          </a:p>
        </p:txBody>
      </p:sp>
      <p:sp>
        <p:nvSpPr>
          <p:cNvPr id="18" name="Text Placeholder 16"/>
          <p:cNvSpPr>
            <a:spLocks noGrp="1"/>
          </p:cNvSpPr>
          <p:nvPr>
            <p:ph type="body" sz="quarter" idx="14" hasCustomPrompt="1"/>
          </p:nvPr>
        </p:nvSpPr>
        <p:spPr>
          <a:xfrm>
            <a:off x="1383348" y="2956670"/>
            <a:ext cx="9945687" cy="640080"/>
          </a:xfrm>
          <a:prstGeom prst="rect">
            <a:avLst/>
          </a:prstGeom>
        </p:spPr>
        <p:txBody>
          <a:bodyPr anchor="ctr"/>
          <a:lstStyle>
            <a:lvl1pPr marL="0" indent="0">
              <a:buNone/>
              <a:defRPr sz="2600">
                <a:solidFill>
                  <a:schemeClr val="tx1"/>
                </a:solidFill>
              </a:defRPr>
            </a:lvl1pPr>
          </a:lstStyle>
          <a:p>
            <a:pPr lvl="0"/>
            <a:r>
              <a:rPr lang="en-US"/>
              <a:t>Click to edit Master text styles</a:t>
            </a:r>
          </a:p>
        </p:txBody>
      </p:sp>
      <p:sp>
        <p:nvSpPr>
          <p:cNvPr id="19" name="Text Placeholder 16"/>
          <p:cNvSpPr>
            <a:spLocks noGrp="1"/>
          </p:cNvSpPr>
          <p:nvPr>
            <p:ph type="body" sz="quarter" idx="15" hasCustomPrompt="1"/>
          </p:nvPr>
        </p:nvSpPr>
        <p:spPr>
          <a:xfrm>
            <a:off x="1383348" y="3891148"/>
            <a:ext cx="9945687" cy="640080"/>
          </a:xfrm>
          <a:prstGeom prst="rect">
            <a:avLst/>
          </a:prstGeom>
        </p:spPr>
        <p:txBody>
          <a:bodyPr anchor="ctr"/>
          <a:lstStyle>
            <a:lvl1pPr marL="0" indent="0">
              <a:buNone/>
              <a:defRPr sz="2600">
                <a:solidFill>
                  <a:schemeClr val="tx1"/>
                </a:solidFill>
              </a:defRPr>
            </a:lvl1pPr>
          </a:lstStyle>
          <a:p>
            <a:pPr lvl="0"/>
            <a:r>
              <a:rPr lang="en-US"/>
              <a:t>Click to edit Master text styles</a:t>
            </a:r>
          </a:p>
        </p:txBody>
      </p:sp>
      <p:sp>
        <p:nvSpPr>
          <p:cNvPr id="20" name="Text Placeholder 16"/>
          <p:cNvSpPr>
            <a:spLocks noGrp="1"/>
          </p:cNvSpPr>
          <p:nvPr>
            <p:ph type="body" sz="quarter" idx="16" hasCustomPrompt="1"/>
          </p:nvPr>
        </p:nvSpPr>
        <p:spPr>
          <a:xfrm>
            <a:off x="1383348" y="4825626"/>
            <a:ext cx="9945687" cy="640080"/>
          </a:xfrm>
          <a:prstGeom prst="rect">
            <a:avLst/>
          </a:prstGeom>
        </p:spPr>
        <p:txBody>
          <a:bodyPr anchor="ctr"/>
          <a:lstStyle>
            <a:lvl1pPr marL="0" indent="0">
              <a:buNone/>
              <a:defRPr sz="2600">
                <a:solidFill>
                  <a:schemeClr val="tx1"/>
                </a:solidFill>
              </a:defRPr>
            </a:lvl1pPr>
          </a:lstStyle>
          <a:p>
            <a:pPr lvl="0"/>
            <a:r>
              <a:rPr lang="en-US"/>
              <a:t>Click to edit Master text styles</a:t>
            </a:r>
          </a:p>
        </p:txBody>
      </p:sp>
      <p:sp>
        <p:nvSpPr>
          <p:cNvPr id="21" name="Text Placeholder 16"/>
          <p:cNvSpPr>
            <a:spLocks noGrp="1"/>
          </p:cNvSpPr>
          <p:nvPr>
            <p:ph type="body" sz="quarter" idx="17" hasCustomPrompt="1"/>
          </p:nvPr>
        </p:nvSpPr>
        <p:spPr>
          <a:xfrm>
            <a:off x="1383348" y="5760103"/>
            <a:ext cx="9945687" cy="640080"/>
          </a:xfrm>
          <a:prstGeom prst="rect">
            <a:avLst/>
          </a:prstGeom>
        </p:spPr>
        <p:txBody>
          <a:bodyPr anchor="ctr"/>
          <a:lstStyle>
            <a:lvl1pPr marL="0" indent="0">
              <a:buNone/>
              <a:defRPr sz="2600">
                <a:solidFill>
                  <a:schemeClr val="tx1"/>
                </a:solidFill>
              </a:defRPr>
            </a:lvl1pPr>
          </a:lstStyle>
          <a:p>
            <a:pPr lvl="0"/>
            <a:r>
              <a:rPr lang="en-US"/>
              <a:t>Click to edit Master text styles</a:t>
            </a:r>
          </a:p>
        </p:txBody>
      </p:sp>
      <p:pic>
        <p:nvPicPr>
          <p:cNvPr id="27" name="Picture 8" descr="https://cdn1.iconfinder.com/data/icons/material-core/20/check-circle-outline-128.png">
            <a:extLst>
              <a:ext uri="{FF2B5EF4-FFF2-40B4-BE49-F238E27FC236}">
                <a16:creationId xmlns:a16="http://schemas.microsoft.com/office/drawing/2014/main" id="{F8C9B965-F955-4997-BE44-DFD1A2833BA4}"/>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30488" y="3057806"/>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https://cdn1.iconfinder.com/data/icons/material-core/20/check-circle-outline-128.png">
            <a:extLst>
              <a:ext uri="{FF2B5EF4-FFF2-40B4-BE49-F238E27FC236}">
                <a16:creationId xmlns:a16="http://schemas.microsoft.com/office/drawing/2014/main" id="{836C5074-8CCB-4553-AF98-42382AC6B0B9}"/>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30488" y="2135990"/>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https://cdn1.iconfinder.com/data/icons/material-core/20/check-circle-outline-128.png">
            <a:extLst>
              <a:ext uri="{FF2B5EF4-FFF2-40B4-BE49-F238E27FC236}">
                <a16:creationId xmlns:a16="http://schemas.microsoft.com/office/drawing/2014/main" id="{723B0220-46E5-4284-91FD-0DE2A167723F}"/>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30488" y="4912996"/>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ttps://cdn1.iconfinder.com/data/icons/material-core/20/check-circle-outline-128.png">
            <a:extLst>
              <a:ext uri="{FF2B5EF4-FFF2-40B4-BE49-F238E27FC236}">
                <a16:creationId xmlns:a16="http://schemas.microsoft.com/office/drawing/2014/main" id="{A695752C-96B2-4169-87AE-EC13C7D2C1DF}"/>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30488" y="3991180"/>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s://cdn1.iconfinder.com/data/icons/material-core/20/check-circle-outline-128.png">
            <a:extLst>
              <a:ext uri="{FF2B5EF4-FFF2-40B4-BE49-F238E27FC236}">
                <a16:creationId xmlns:a16="http://schemas.microsoft.com/office/drawing/2014/main" id="{14E7418C-8F5D-4619-9669-A522917E97C7}"/>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30488" y="5841783"/>
            <a:ext cx="457263" cy="457263"/>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AC4D0257-D956-5949-AA04-805937C76DC6}"/>
              </a:ext>
            </a:extLst>
          </p:cNvPr>
          <p:cNvSpPr>
            <a:spLocks noGrp="1"/>
          </p:cNvSpPr>
          <p:nvPr>
            <p:ph type="title"/>
          </p:nvPr>
        </p:nvSpPr>
        <p:spPr>
          <a:xfrm>
            <a:off x="771939" y="1290628"/>
            <a:ext cx="7772400" cy="620306"/>
          </a:xfrm>
          <a:prstGeom prst="rect">
            <a:avLst/>
          </a:prstGeom>
        </p:spPr>
        <p:txBody>
          <a:bodyPr/>
          <a:lstStyle>
            <a:lvl1pPr>
              <a:defRPr sz="3100">
                <a:solidFill>
                  <a:srgbClr val="002D5B"/>
                </a:solidFill>
              </a:defRPr>
            </a:lvl1pPr>
          </a:lstStyle>
          <a:p>
            <a:r>
              <a:rPr lang="en-US"/>
              <a:t>Click to edit Master title style</a:t>
            </a:r>
          </a:p>
        </p:txBody>
      </p:sp>
      <p:sp>
        <p:nvSpPr>
          <p:cNvPr id="25" name="Content Placeholder 2">
            <a:extLst>
              <a:ext uri="{FF2B5EF4-FFF2-40B4-BE49-F238E27FC236}">
                <a16:creationId xmlns:a16="http://schemas.microsoft.com/office/drawing/2014/main" id="{A5F6233E-0838-A243-BF2F-423E86201B27}"/>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370E99A7-6E07-6F41-80B8-C1D1B0A26D25}"/>
              </a:ext>
            </a:extLst>
          </p:cNvPr>
          <p:cNvSpPr>
            <a:spLocks noGrp="1"/>
          </p:cNvSpPr>
          <p:nvPr>
            <p:ph type="sldNum" sz="quarter" idx="18"/>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24033143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Oval 5"/>
          <p:cNvSpPr/>
          <p:nvPr userDrawn="1"/>
        </p:nvSpPr>
        <p:spPr bwMode="auto">
          <a:xfrm>
            <a:off x="761999" y="4431577"/>
            <a:ext cx="640080" cy="640080"/>
          </a:xfrm>
          <a:prstGeom prst="ellipse">
            <a:avLst/>
          </a:prstGeom>
          <a:solidFill>
            <a:schemeClr val="accent1">
              <a:lumMod val="75000"/>
              <a:lumOff val="2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sp>
        <p:nvSpPr>
          <p:cNvPr id="7" name="Oval 6"/>
          <p:cNvSpPr/>
          <p:nvPr userDrawn="1"/>
        </p:nvSpPr>
        <p:spPr bwMode="auto">
          <a:xfrm>
            <a:off x="761999" y="2566551"/>
            <a:ext cx="640080" cy="640080"/>
          </a:xfrm>
          <a:prstGeom prst="ellipse">
            <a:avLst/>
          </a:prstGeom>
          <a:solidFill>
            <a:srgbClr val="002D5B"/>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sp>
        <p:nvSpPr>
          <p:cNvPr id="10" name="Oval 9"/>
          <p:cNvSpPr/>
          <p:nvPr userDrawn="1"/>
        </p:nvSpPr>
        <p:spPr bwMode="auto">
          <a:xfrm>
            <a:off x="6071228" y="2555279"/>
            <a:ext cx="640080" cy="640080"/>
          </a:xfrm>
          <a:prstGeom prst="ellipse">
            <a:avLst/>
          </a:prstGeom>
          <a:solidFill>
            <a:schemeClr val="accent1">
              <a:lumMod val="50000"/>
              <a:lumOff val="50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sp>
        <p:nvSpPr>
          <p:cNvPr id="17" name="Oval 16"/>
          <p:cNvSpPr/>
          <p:nvPr userDrawn="1"/>
        </p:nvSpPr>
        <p:spPr bwMode="auto">
          <a:xfrm>
            <a:off x="6071229" y="4420309"/>
            <a:ext cx="640080" cy="640080"/>
          </a:xfrm>
          <a:prstGeom prst="ellipse">
            <a:avLst/>
          </a:prstGeom>
          <a:solidFill>
            <a:srgbClr val="78AEFD"/>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sp>
        <p:nvSpPr>
          <p:cNvPr id="24" name="Text Placeholder 23"/>
          <p:cNvSpPr>
            <a:spLocks noGrp="1"/>
          </p:cNvSpPr>
          <p:nvPr>
            <p:ph type="body" sz="quarter" idx="13"/>
          </p:nvPr>
        </p:nvSpPr>
        <p:spPr>
          <a:xfrm>
            <a:off x="1476200" y="2513980"/>
            <a:ext cx="4389120" cy="1574705"/>
          </a:xfrm>
          <a:prstGeom prst="rect">
            <a:avLst/>
          </a:prstGeom>
        </p:spPr>
        <p:txBody>
          <a:bodyPr>
            <a:noAutofit/>
          </a:bodyPr>
          <a:lstStyle>
            <a:lvl1pPr marL="0" indent="0">
              <a:buNone/>
              <a:defRPr sz="2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23"/>
          <p:cNvSpPr>
            <a:spLocks noGrp="1"/>
          </p:cNvSpPr>
          <p:nvPr>
            <p:ph type="body" sz="quarter" idx="14"/>
          </p:nvPr>
        </p:nvSpPr>
        <p:spPr>
          <a:xfrm>
            <a:off x="6812280" y="2505643"/>
            <a:ext cx="4389120" cy="1583041"/>
          </a:xfrm>
          <a:prstGeom prst="rect">
            <a:avLst/>
          </a:prstGeom>
        </p:spPr>
        <p:txBody>
          <a:bodyPr>
            <a:noAutofit/>
          </a:bodyPr>
          <a:lstStyle>
            <a:lvl1pPr marL="0" indent="0">
              <a:buNone/>
              <a:defRPr sz="2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Text Placeholder 23"/>
          <p:cNvSpPr>
            <a:spLocks noGrp="1"/>
          </p:cNvSpPr>
          <p:nvPr>
            <p:ph type="body" sz="quarter" idx="15"/>
          </p:nvPr>
        </p:nvSpPr>
        <p:spPr>
          <a:xfrm>
            <a:off x="1476199" y="4421763"/>
            <a:ext cx="4389120" cy="1455382"/>
          </a:xfrm>
          <a:prstGeom prst="rect">
            <a:avLst/>
          </a:prstGeom>
        </p:spPr>
        <p:txBody>
          <a:bodyPr>
            <a:noAutofit/>
          </a:bodyPr>
          <a:lstStyle>
            <a:lvl1pPr marL="0" indent="0">
              <a:buNone/>
              <a:defRPr sz="2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7" name="Text Placeholder 23"/>
          <p:cNvSpPr>
            <a:spLocks noGrp="1"/>
          </p:cNvSpPr>
          <p:nvPr>
            <p:ph type="body" sz="quarter" idx="16"/>
          </p:nvPr>
        </p:nvSpPr>
        <p:spPr>
          <a:xfrm>
            <a:off x="6812280" y="4358965"/>
            <a:ext cx="4389120" cy="1518180"/>
          </a:xfrm>
          <a:prstGeom prst="rect">
            <a:avLst/>
          </a:prstGeom>
        </p:spPr>
        <p:txBody>
          <a:bodyPr>
            <a:noAutofit/>
          </a:bodyPr>
          <a:lstStyle>
            <a:lvl1pPr marL="0" indent="0">
              <a:buNone/>
              <a:defRPr sz="2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2" name="Picture 8" descr="https://cdn1.iconfinder.com/data/icons/material-core/20/check-circle-outline-128.png">
            <a:extLst>
              <a:ext uri="{FF2B5EF4-FFF2-40B4-BE49-F238E27FC236}">
                <a16:creationId xmlns:a16="http://schemas.microsoft.com/office/drawing/2014/main" id="{0964905E-2652-421D-B74F-3C89626461A0}"/>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854384" y="2660520"/>
            <a:ext cx="452141" cy="4521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s://cdn1.iconfinder.com/data/icons/material-core/20/check-circle-outline-128.png">
            <a:extLst>
              <a:ext uri="{FF2B5EF4-FFF2-40B4-BE49-F238E27FC236}">
                <a16:creationId xmlns:a16="http://schemas.microsoft.com/office/drawing/2014/main" id="{3EE29513-2D92-4514-8549-B53C42D3540E}"/>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6165197" y="2660520"/>
            <a:ext cx="452141" cy="4521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s://cdn1.iconfinder.com/data/icons/material-core/20/check-circle-outline-128.png">
            <a:extLst>
              <a:ext uri="{FF2B5EF4-FFF2-40B4-BE49-F238E27FC236}">
                <a16:creationId xmlns:a16="http://schemas.microsoft.com/office/drawing/2014/main" id="{B1582E0C-A295-434F-9CCE-7A5348CC4403}"/>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854384" y="4528517"/>
            <a:ext cx="452141" cy="4521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s://cdn1.iconfinder.com/data/icons/material-core/20/check-circle-outline-128.png">
            <a:extLst>
              <a:ext uri="{FF2B5EF4-FFF2-40B4-BE49-F238E27FC236}">
                <a16:creationId xmlns:a16="http://schemas.microsoft.com/office/drawing/2014/main" id="{F975FF8F-4923-4A96-8B5A-42CDAE3522BE}"/>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6165197" y="4528517"/>
            <a:ext cx="452141" cy="452141"/>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816CB33C-9365-2042-8DBF-F51F29D17097}"/>
              </a:ext>
            </a:extLst>
          </p:cNvPr>
          <p:cNvSpPr>
            <a:spLocks noGrp="1"/>
          </p:cNvSpPr>
          <p:nvPr>
            <p:ph type="title"/>
          </p:nvPr>
        </p:nvSpPr>
        <p:spPr>
          <a:xfrm>
            <a:off x="771939" y="1290628"/>
            <a:ext cx="7772400" cy="620306"/>
          </a:xfrm>
          <a:prstGeom prst="rect">
            <a:avLst/>
          </a:prstGeom>
        </p:spPr>
        <p:txBody>
          <a:bodyPr/>
          <a:lstStyle>
            <a:lvl1pPr>
              <a:defRPr sz="3200">
                <a:solidFill>
                  <a:srgbClr val="002D5B"/>
                </a:solidFill>
              </a:defRPr>
            </a:lvl1pPr>
          </a:lstStyle>
          <a:p>
            <a:r>
              <a:rPr lang="en-US"/>
              <a:t>Click to edit Master title style</a:t>
            </a:r>
          </a:p>
        </p:txBody>
      </p:sp>
      <p:sp>
        <p:nvSpPr>
          <p:cNvPr id="20" name="Content Placeholder 2">
            <a:extLst>
              <a:ext uri="{FF2B5EF4-FFF2-40B4-BE49-F238E27FC236}">
                <a16:creationId xmlns:a16="http://schemas.microsoft.com/office/drawing/2014/main" id="{F70C67B8-1C2F-A84E-90A4-CD888347A77C}"/>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4CB66E2D-80E6-0348-BC07-63C07001A4C0}"/>
              </a:ext>
            </a:extLst>
          </p:cNvPr>
          <p:cNvSpPr>
            <a:spLocks noGrp="1"/>
          </p:cNvSpPr>
          <p:nvPr>
            <p:ph type="sldNum" sz="quarter" idx="17"/>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4116847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4FD6EB-F994-4CD9-AE92-F5216DCFB491}"/>
              </a:ext>
            </a:extLst>
          </p:cNvPr>
          <p:cNvGrpSpPr/>
          <p:nvPr userDrawn="1"/>
        </p:nvGrpSpPr>
        <p:grpSpPr>
          <a:xfrm>
            <a:off x="481442" y="2206338"/>
            <a:ext cx="771899" cy="772102"/>
            <a:chOff x="481442" y="2206338"/>
            <a:chExt cx="771899" cy="772102"/>
          </a:xfrm>
          <a:solidFill>
            <a:srgbClr val="002D5B"/>
          </a:solidFill>
        </p:grpSpPr>
        <p:sp>
          <p:nvSpPr>
            <p:cNvPr id="5" name="Oval 4">
              <a:extLst>
                <a:ext uri="{FF2B5EF4-FFF2-40B4-BE49-F238E27FC236}">
                  <a16:creationId xmlns:a16="http://schemas.microsoft.com/office/drawing/2014/main" id="{AB3AACD9-1ACA-4718-9C19-3DF06DF45E6F}"/>
                </a:ext>
              </a:extLst>
            </p:cNvPr>
            <p:cNvSpPr/>
            <p:nvPr userDrawn="1"/>
          </p:nvSpPr>
          <p:spPr bwMode="auto">
            <a:xfrm>
              <a:off x="481442" y="2206338"/>
              <a:ext cx="771899" cy="772102"/>
            </a:xfrm>
            <a:prstGeom prst="ellipse">
              <a:avLst/>
            </a:prstGeom>
            <a:solidFill>
              <a:srgbClr val="002D5B"/>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accent1"/>
                </a:solidFill>
                <a:effectLst/>
                <a:uLnTx/>
                <a:uFillTx/>
                <a:latin typeface="Arial"/>
                <a:ea typeface="+mn-ea"/>
                <a:cs typeface="+mn-cs"/>
              </a:endParaRPr>
            </a:p>
          </p:txBody>
        </p:sp>
        <p:pic>
          <p:nvPicPr>
            <p:cNvPr id="6" name="Picture 8" descr="https://cdn1.iconfinder.com/data/icons/material-core/20/check-circle-outline-128.png">
              <a:extLst>
                <a:ext uri="{FF2B5EF4-FFF2-40B4-BE49-F238E27FC236}">
                  <a16:creationId xmlns:a16="http://schemas.microsoft.com/office/drawing/2014/main" id="{571322FA-D680-4215-9647-9FC071032056}"/>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596841" y="2320017"/>
              <a:ext cx="541100" cy="541100"/>
            </a:xfrm>
            <a:prstGeom prst="rect">
              <a:avLst/>
            </a:prstGeom>
            <a:grpFill/>
          </p:spPr>
        </p:pic>
      </p:grpSp>
      <p:grpSp>
        <p:nvGrpSpPr>
          <p:cNvPr id="7" name="Group 6">
            <a:extLst>
              <a:ext uri="{FF2B5EF4-FFF2-40B4-BE49-F238E27FC236}">
                <a16:creationId xmlns:a16="http://schemas.microsoft.com/office/drawing/2014/main" id="{11A6DA48-80CC-4B69-886A-459E2D299B8F}"/>
              </a:ext>
            </a:extLst>
          </p:cNvPr>
          <p:cNvGrpSpPr/>
          <p:nvPr userDrawn="1"/>
        </p:nvGrpSpPr>
        <p:grpSpPr>
          <a:xfrm>
            <a:off x="6125713" y="2195066"/>
            <a:ext cx="771899" cy="772102"/>
            <a:chOff x="5654369" y="2195066"/>
            <a:chExt cx="771899" cy="772102"/>
          </a:xfrm>
        </p:grpSpPr>
        <p:sp>
          <p:nvSpPr>
            <p:cNvPr id="8" name="Oval 7">
              <a:extLst>
                <a:ext uri="{FF2B5EF4-FFF2-40B4-BE49-F238E27FC236}">
                  <a16:creationId xmlns:a16="http://schemas.microsoft.com/office/drawing/2014/main" id="{6E3C284A-E6C0-479B-AF11-5F016FE37E59}"/>
                </a:ext>
              </a:extLst>
            </p:cNvPr>
            <p:cNvSpPr/>
            <p:nvPr userDrawn="1"/>
          </p:nvSpPr>
          <p:spPr bwMode="auto">
            <a:xfrm>
              <a:off x="5654369" y="2195066"/>
              <a:ext cx="771899" cy="772102"/>
            </a:xfrm>
            <a:prstGeom prst="ellipse">
              <a:avLst/>
            </a:prstGeom>
            <a:solidFill>
              <a:srgbClr val="043882"/>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accent1"/>
                </a:solidFill>
                <a:effectLst/>
                <a:uLnTx/>
                <a:uFillTx/>
                <a:latin typeface="Arial"/>
                <a:ea typeface="+mn-ea"/>
                <a:cs typeface="+mn-cs"/>
              </a:endParaRPr>
            </a:p>
          </p:txBody>
        </p:sp>
        <p:pic>
          <p:nvPicPr>
            <p:cNvPr id="9" name="Picture 8" descr="https://cdn1.iconfinder.com/data/icons/material-core/20/check-circle-outline-128.png">
              <a:extLst>
                <a:ext uri="{FF2B5EF4-FFF2-40B4-BE49-F238E27FC236}">
                  <a16:creationId xmlns:a16="http://schemas.microsoft.com/office/drawing/2014/main" id="{71F23A67-1FB1-4F77-A42E-4A683749D4DD}"/>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5769768" y="2310289"/>
              <a:ext cx="541100" cy="5411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157A5E9A-AA57-47DB-984C-B6C902CD7EE2}"/>
              </a:ext>
            </a:extLst>
          </p:cNvPr>
          <p:cNvGrpSpPr/>
          <p:nvPr userDrawn="1"/>
        </p:nvGrpSpPr>
        <p:grpSpPr>
          <a:xfrm>
            <a:off x="481442" y="3630685"/>
            <a:ext cx="771899" cy="772102"/>
            <a:chOff x="481442" y="3628025"/>
            <a:chExt cx="771899" cy="772102"/>
          </a:xfrm>
        </p:grpSpPr>
        <p:sp>
          <p:nvSpPr>
            <p:cNvPr id="11" name="Oval 10">
              <a:extLst>
                <a:ext uri="{FF2B5EF4-FFF2-40B4-BE49-F238E27FC236}">
                  <a16:creationId xmlns:a16="http://schemas.microsoft.com/office/drawing/2014/main" id="{D1647CB5-8870-4229-9CB2-C5F5B993B1E8}"/>
                </a:ext>
              </a:extLst>
            </p:cNvPr>
            <p:cNvSpPr/>
            <p:nvPr userDrawn="1"/>
          </p:nvSpPr>
          <p:spPr bwMode="auto">
            <a:xfrm>
              <a:off x="481442" y="3628025"/>
              <a:ext cx="771899" cy="772102"/>
            </a:xfrm>
            <a:prstGeom prst="ellipse">
              <a:avLst/>
            </a:prstGeom>
            <a:solidFill>
              <a:srgbClr val="0653B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pic>
          <p:nvPicPr>
            <p:cNvPr id="12" name="Picture 8" descr="https://cdn1.iconfinder.com/data/icons/material-core/20/check-circle-outline-128.png">
              <a:extLst>
                <a:ext uri="{FF2B5EF4-FFF2-40B4-BE49-F238E27FC236}">
                  <a16:creationId xmlns:a16="http://schemas.microsoft.com/office/drawing/2014/main" id="{8D61DA5A-AE4B-4595-97EB-3D6E25BF01E1}"/>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596841" y="3743546"/>
              <a:ext cx="541100" cy="5411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AE307571-D4F4-4DF3-B00D-2B8C1BEC462F}"/>
              </a:ext>
            </a:extLst>
          </p:cNvPr>
          <p:cNvGrpSpPr/>
          <p:nvPr userDrawn="1"/>
        </p:nvGrpSpPr>
        <p:grpSpPr>
          <a:xfrm>
            <a:off x="6125714" y="3619414"/>
            <a:ext cx="771899" cy="772102"/>
            <a:chOff x="5654370" y="3616756"/>
            <a:chExt cx="771899" cy="772102"/>
          </a:xfrm>
        </p:grpSpPr>
        <p:sp>
          <p:nvSpPr>
            <p:cNvPr id="14" name="Oval 13">
              <a:extLst>
                <a:ext uri="{FF2B5EF4-FFF2-40B4-BE49-F238E27FC236}">
                  <a16:creationId xmlns:a16="http://schemas.microsoft.com/office/drawing/2014/main" id="{57443E6C-B072-4CC3-A159-76D7DF460783}"/>
                </a:ext>
              </a:extLst>
            </p:cNvPr>
            <p:cNvSpPr/>
            <p:nvPr/>
          </p:nvSpPr>
          <p:spPr bwMode="auto">
            <a:xfrm>
              <a:off x="5654370" y="3616756"/>
              <a:ext cx="771899" cy="772102"/>
            </a:xfrm>
            <a:prstGeom prst="ellipse">
              <a:avLst/>
            </a:prstGeom>
            <a:solidFill>
              <a:srgbClr val="0E6CF6"/>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pic>
          <p:nvPicPr>
            <p:cNvPr id="15" name="Picture 8" descr="https://cdn1.iconfinder.com/data/icons/material-core/20/check-circle-outline-128.png">
              <a:extLst>
                <a:ext uri="{FF2B5EF4-FFF2-40B4-BE49-F238E27FC236}">
                  <a16:creationId xmlns:a16="http://schemas.microsoft.com/office/drawing/2014/main" id="{9582E395-7782-47EA-A5FF-6A7A1968F14F}"/>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5769769" y="3732257"/>
              <a:ext cx="541100" cy="54110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 Placeholder 29">
            <a:extLst>
              <a:ext uri="{FF2B5EF4-FFF2-40B4-BE49-F238E27FC236}">
                <a16:creationId xmlns:a16="http://schemas.microsoft.com/office/drawing/2014/main" id="{C04C6B4E-F0E9-4227-BA14-EBFF1DBF3082}"/>
              </a:ext>
            </a:extLst>
          </p:cNvPr>
          <p:cNvSpPr>
            <a:spLocks noGrp="1"/>
          </p:cNvSpPr>
          <p:nvPr>
            <p:ph type="body" sz="quarter" idx="11"/>
          </p:nvPr>
        </p:nvSpPr>
        <p:spPr>
          <a:xfrm>
            <a:off x="1479981" y="2206775"/>
            <a:ext cx="4206240" cy="1325880"/>
          </a:xfrm>
          <a:prstGeom prst="rect">
            <a:avLst/>
          </a:prstGeom>
        </p:spPr>
        <p:txBody>
          <a:bodyPr>
            <a:noAutofit/>
          </a:bodyPr>
          <a:lstStyle>
            <a:lvl1pPr marL="0" indent="0">
              <a:buNone/>
              <a:defRPr sz="2400">
                <a:solidFill>
                  <a:srgbClr val="44546A"/>
                </a:solidFill>
              </a:defRPr>
            </a:lvl1pPr>
            <a:lvl2pPr>
              <a:defRPr sz="2000"/>
            </a:lvl2pPr>
            <a:lvl3pPr>
              <a:defRPr sz="2000"/>
            </a:lvl3pPr>
            <a:lvl4pPr>
              <a:defRPr sz="1800"/>
            </a:lvl4pPr>
            <a:lvl5pPr>
              <a:defRPr sz="1800"/>
            </a:lvl5pPr>
          </a:lstStyle>
          <a:p>
            <a:pPr lvl="0"/>
            <a:r>
              <a:rPr lang="en-US"/>
              <a:t>Click to edit Master text styles</a:t>
            </a:r>
          </a:p>
          <a:p>
            <a:pPr lvl="1"/>
            <a:r>
              <a:rPr lang="en-US"/>
              <a:t>Second level</a:t>
            </a:r>
          </a:p>
        </p:txBody>
      </p:sp>
      <p:sp>
        <p:nvSpPr>
          <p:cNvPr id="17" name="Text Placeholder 29">
            <a:extLst>
              <a:ext uri="{FF2B5EF4-FFF2-40B4-BE49-F238E27FC236}">
                <a16:creationId xmlns:a16="http://schemas.microsoft.com/office/drawing/2014/main" id="{B8688844-80C5-413F-B044-98468DE59741}"/>
              </a:ext>
            </a:extLst>
          </p:cNvPr>
          <p:cNvSpPr>
            <a:spLocks noGrp="1"/>
          </p:cNvSpPr>
          <p:nvPr>
            <p:ph type="body" sz="quarter" idx="12"/>
          </p:nvPr>
        </p:nvSpPr>
        <p:spPr>
          <a:xfrm>
            <a:off x="7157750" y="2206775"/>
            <a:ext cx="4206240" cy="1325880"/>
          </a:xfrm>
          <a:prstGeom prst="rect">
            <a:avLst/>
          </a:prstGeom>
        </p:spPr>
        <p:txBody>
          <a:bodyPr>
            <a:noAutofit/>
          </a:bodyPr>
          <a:lstStyle>
            <a:lvl1pPr marL="0" indent="0">
              <a:buNone/>
              <a:defRPr sz="2400">
                <a:solidFill>
                  <a:srgbClr val="44546A"/>
                </a:solidFill>
              </a:defRPr>
            </a:lvl1pPr>
            <a:lvl2pPr>
              <a:defRPr sz="2000"/>
            </a:lvl2pPr>
            <a:lvl3pPr>
              <a:defRPr sz="2000"/>
            </a:lvl3pPr>
            <a:lvl4pPr>
              <a:defRPr sz="1800"/>
            </a:lvl4pPr>
            <a:lvl5pPr>
              <a:defRPr sz="1800"/>
            </a:lvl5pPr>
          </a:lstStyle>
          <a:p>
            <a:pPr lvl="0"/>
            <a:r>
              <a:rPr lang="en-US"/>
              <a:t>Click to edit Master text styles</a:t>
            </a:r>
          </a:p>
          <a:p>
            <a:pPr lvl="1"/>
            <a:r>
              <a:rPr lang="en-US"/>
              <a:t>Second level</a:t>
            </a:r>
          </a:p>
        </p:txBody>
      </p:sp>
      <p:sp>
        <p:nvSpPr>
          <p:cNvPr id="18" name="Text Placeholder 29">
            <a:extLst>
              <a:ext uri="{FF2B5EF4-FFF2-40B4-BE49-F238E27FC236}">
                <a16:creationId xmlns:a16="http://schemas.microsoft.com/office/drawing/2014/main" id="{8892C7BA-153A-420B-9F2E-1C51BC1737BF}"/>
              </a:ext>
            </a:extLst>
          </p:cNvPr>
          <p:cNvSpPr>
            <a:spLocks noGrp="1"/>
          </p:cNvSpPr>
          <p:nvPr>
            <p:ph type="body" sz="quarter" idx="13"/>
          </p:nvPr>
        </p:nvSpPr>
        <p:spPr>
          <a:xfrm>
            <a:off x="1479981" y="3513738"/>
            <a:ext cx="4206240" cy="1325880"/>
          </a:xfrm>
          <a:prstGeom prst="rect">
            <a:avLst/>
          </a:prstGeom>
        </p:spPr>
        <p:txBody>
          <a:bodyPr>
            <a:noAutofit/>
          </a:bodyPr>
          <a:lstStyle>
            <a:lvl1pPr marL="0" indent="0">
              <a:buNone/>
              <a:defRPr sz="2400">
                <a:solidFill>
                  <a:srgbClr val="44546A"/>
                </a:solidFill>
              </a:defRPr>
            </a:lvl1pPr>
            <a:lvl2pPr>
              <a:defRPr sz="2000"/>
            </a:lvl2pPr>
            <a:lvl3pPr>
              <a:defRPr sz="2000"/>
            </a:lvl3pPr>
            <a:lvl4pPr>
              <a:defRPr sz="1800"/>
            </a:lvl4pPr>
            <a:lvl5pPr>
              <a:defRPr sz="1800"/>
            </a:lvl5pPr>
          </a:lstStyle>
          <a:p>
            <a:pPr lvl="0"/>
            <a:r>
              <a:rPr lang="en-US"/>
              <a:t>Click to edit Master text styles</a:t>
            </a:r>
          </a:p>
          <a:p>
            <a:pPr lvl="1"/>
            <a:r>
              <a:rPr lang="en-US"/>
              <a:t>Second level</a:t>
            </a:r>
          </a:p>
        </p:txBody>
      </p:sp>
      <p:sp>
        <p:nvSpPr>
          <p:cNvPr id="19" name="Text Placeholder 29">
            <a:extLst>
              <a:ext uri="{FF2B5EF4-FFF2-40B4-BE49-F238E27FC236}">
                <a16:creationId xmlns:a16="http://schemas.microsoft.com/office/drawing/2014/main" id="{95E19510-4A25-4837-9EEF-30D32EE65D46}"/>
              </a:ext>
            </a:extLst>
          </p:cNvPr>
          <p:cNvSpPr>
            <a:spLocks noGrp="1"/>
          </p:cNvSpPr>
          <p:nvPr>
            <p:ph type="body" sz="quarter" idx="14"/>
          </p:nvPr>
        </p:nvSpPr>
        <p:spPr>
          <a:xfrm>
            <a:off x="7157749" y="3507763"/>
            <a:ext cx="4206240" cy="1325880"/>
          </a:xfrm>
          <a:prstGeom prst="rect">
            <a:avLst/>
          </a:prstGeom>
        </p:spPr>
        <p:txBody>
          <a:bodyPr>
            <a:noAutofit/>
          </a:bodyPr>
          <a:lstStyle>
            <a:lvl1pPr marL="0" indent="0">
              <a:buNone/>
              <a:defRPr sz="2400">
                <a:solidFill>
                  <a:srgbClr val="44546A"/>
                </a:solidFill>
              </a:defRPr>
            </a:lvl1pPr>
            <a:lvl2pPr>
              <a:defRPr sz="2000"/>
            </a:lvl2pPr>
            <a:lvl3pPr>
              <a:defRPr sz="2000"/>
            </a:lvl3pPr>
            <a:lvl4pPr>
              <a:defRPr sz="1800"/>
            </a:lvl4pPr>
            <a:lvl5pPr>
              <a:defRPr sz="1800"/>
            </a:lvl5pPr>
          </a:lstStyle>
          <a:p>
            <a:pPr lvl="0"/>
            <a:r>
              <a:rPr lang="en-US"/>
              <a:t>Click to edit Master text styles</a:t>
            </a:r>
          </a:p>
          <a:p>
            <a:pPr lvl="1"/>
            <a:r>
              <a:rPr lang="en-US"/>
              <a:t>Second level</a:t>
            </a:r>
          </a:p>
        </p:txBody>
      </p:sp>
      <p:grpSp>
        <p:nvGrpSpPr>
          <p:cNvPr id="20" name="Group 19">
            <a:extLst>
              <a:ext uri="{FF2B5EF4-FFF2-40B4-BE49-F238E27FC236}">
                <a16:creationId xmlns:a16="http://schemas.microsoft.com/office/drawing/2014/main" id="{5C5F2ED0-164E-4473-9EE2-E43024F3C4D5}"/>
              </a:ext>
            </a:extLst>
          </p:cNvPr>
          <p:cNvGrpSpPr/>
          <p:nvPr userDrawn="1"/>
        </p:nvGrpSpPr>
        <p:grpSpPr>
          <a:xfrm>
            <a:off x="486063" y="5055031"/>
            <a:ext cx="771899" cy="772102"/>
            <a:chOff x="486063" y="5055031"/>
            <a:chExt cx="771899" cy="772102"/>
          </a:xfrm>
        </p:grpSpPr>
        <p:sp>
          <p:nvSpPr>
            <p:cNvPr id="21" name="Oval 20">
              <a:extLst>
                <a:ext uri="{FF2B5EF4-FFF2-40B4-BE49-F238E27FC236}">
                  <a16:creationId xmlns:a16="http://schemas.microsoft.com/office/drawing/2014/main" id="{405392A7-F579-4405-852F-F01F1BB2B5FF}"/>
                </a:ext>
              </a:extLst>
            </p:cNvPr>
            <p:cNvSpPr/>
            <p:nvPr userDrawn="1"/>
          </p:nvSpPr>
          <p:spPr bwMode="auto">
            <a:xfrm>
              <a:off x="486063" y="5055031"/>
              <a:ext cx="771899" cy="772102"/>
            </a:xfrm>
            <a:prstGeom prst="ellipse">
              <a:avLst/>
            </a:prstGeom>
            <a:solidFill>
              <a:srgbClr val="3586F8"/>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pic>
          <p:nvPicPr>
            <p:cNvPr id="22" name="Picture 8" descr="https://cdn1.iconfinder.com/data/icons/material-core/20/check-circle-outline-128.png">
              <a:extLst>
                <a:ext uri="{FF2B5EF4-FFF2-40B4-BE49-F238E27FC236}">
                  <a16:creationId xmlns:a16="http://schemas.microsoft.com/office/drawing/2014/main" id="{E8ACD1D5-41F0-45D0-85CD-ACDCB5655917}"/>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601462" y="5170552"/>
              <a:ext cx="541100" cy="5411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0DDF70D1-CD48-462C-9060-6151909C0B0D}"/>
              </a:ext>
            </a:extLst>
          </p:cNvPr>
          <p:cNvGrpSpPr/>
          <p:nvPr userDrawn="1"/>
        </p:nvGrpSpPr>
        <p:grpSpPr>
          <a:xfrm>
            <a:off x="6130335" y="5043762"/>
            <a:ext cx="771899" cy="772102"/>
            <a:chOff x="5658991" y="5043762"/>
            <a:chExt cx="771899" cy="772102"/>
          </a:xfrm>
        </p:grpSpPr>
        <p:sp>
          <p:nvSpPr>
            <p:cNvPr id="24" name="Oval 23">
              <a:extLst>
                <a:ext uri="{FF2B5EF4-FFF2-40B4-BE49-F238E27FC236}">
                  <a16:creationId xmlns:a16="http://schemas.microsoft.com/office/drawing/2014/main" id="{C1D0C08F-23C5-485B-9934-B18891185A74}"/>
                </a:ext>
              </a:extLst>
            </p:cNvPr>
            <p:cNvSpPr/>
            <p:nvPr userDrawn="1"/>
          </p:nvSpPr>
          <p:spPr bwMode="auto">
            <a:xfrm>
              <a:off x="5658991" y="5043762"/>
              <a:ext cx="771899" cy="772102"/>
            </a:xfrm>
            <a:prstGeom prst="ellipse">
              <a:avLst/>
            </a:prstGeom>
            <a:solidFill>
              <a:srgbClr val="78ADFC"/>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pic>
          <p:nvPicPr>
            <p:cNvPr id="25" name="Picture 8" descr="https://cdn1.iconfinder.com/data/icons/material-core/20/check-circle-outline-128.png">
              <a:extLst>
                <a:ext uri="{FF2B5EF4-FFF2-40B4-BE49-F238E27FC236}">
                  <a16:creationId xmlns:a16="http://schemas.microsoft.com/office/drawing/2014/main" id="{55C1FF0D-8187-4090-81AD-1E776DEBB3D0}"/>
                </a:ext>
              </a:extLst>
            </p:cNvPr>
            <p:cNvPicPr>
              <a:picLocks noChangeAspect="1" noChangeArrowheads="1"/>
            </p:cNvPicPr>
            <p:nvPr userDrawn="1"/>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5774390" y="5159263"/>
              <a:ext cx="541100" cy="541100"/>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 Placeholder 29">
            <a:extLst>
              <a:ext uri="{FF2B5EF4-FFF2-40B4-BE49-F238E27FC236}">
                <a16:creationId xmlns:a16="http://schemas.microsoft.com/office/drawing/2014/main" id="{8F891848-5511-4E99-8EF6-12B9D450AE38}"/>
              </a:ext>
            </a:extLst>
          </p:cNvPr>
          <p:cNvSpPr>
            <a:spLocks noGrp="1"/>
          </p:cNvSpPr>
          <p:nvPr>
            <p:ph type="body" sz="quarter" idx="15"/>
          </p:nvPr>
        </p:nvSpPr>
        <p:spPr>
          <a:xfrm>
            <a:off x="1484602" y="4940744"/>
            <a:ext cx="4206240" cy="1325880"/>
          </a:xfrm>
          <a:prstGeom prst="rect">
            <a:avLst/>
          </a:prstGeom>
        </p:spPr>
        <p:txBody>
          <a:bodyPr>
            <a:noAutofit/>
          </a:bodyPr>
          <a:lstStyle>
            <a:lvl1pPr marL="0" indent="0">
              <a:buNone/>
              <a:defRPr sz="2400">
                <a:solidFill>
                  <a:srgbClr val="44546A"/>
                </a:solidFill>
              </a:defRPr>
            </a:lvl1pPr>
            <a:lvl2pPr>
              <a:defRPr sz="2000"/>
            </a:lvl2pPr>
            <a:lvl3pPr>
              <a:defRPr sz="2000"/>
            </a:lvl3pPr>
            <a:lvl4pPr>
              <a:defRPr sz="1800"/>
            </a:lvl4pPr>
            <a:lvl5pPr>
              <a:defRPr sz="1800"/>
            </a:lvl5pPr>
          </a:lstStyle>
          <a:p>
            <a:pPr lvl="0"/>
            <a:r>
              <a:rPr lang="en-US"/>
              <a:t>Click to edit Master text styles</a:t>
            </a:r>
          </a:p>
          <a:p>
            <a:pPr lvl="1"/>
            <a:r>
              <a:rPr lang="en-US"/>
              <a:t>Second level</a:t>
            </a:r>
          </a:p>
        </p:txBody>
      </p:sp>
      <p:sp>
        <p:nvSpPr>
          <p:cNvPr id="27" name="Text Placeholder 29">
            <a:extLst>
              <a:ext uri="{FF2B5EF4-FFF2-40B4-BE49-F238E27FC236}">
                <a16:creationId xmlns:a16="http://schemas.microsoft.com/office/drawing/2014/main" id="{D373C253-078C-4DA1-8A63-C23BFFC639B3}"/>
              </a:ext>
            </a:extLst>
          </p:cNvPr>
          <p:cNvSpPr>
            <a:spLocks noGrp="1"/>
          </p:cNvSpPr>
          <p:nvPr>
            <p:ph type="body" sz="quarter" idx="16"/>
          </p:nvPr>
        </p:nvSpPr>
        <p:spPr>
          <a:xfrm>
            <a:off x="7162370" y="4934769"/>
            <a:ext cx="4206240" cy="1325880"/>
          </a:xfrm>
          <a:prstGeom prst="rect">
            <a:avLst/>
          </a:prstGeom>
        </p:spPr>
        <p:txBody>
          <a:bodyPr>
            <a:noAutofit/>
          </a:bodyPr>
          <a:lstStyle>
            <a:lvl1pPr marL="0" indent="0">
              <a:buNone/>
              <a:defRPr sz="2400">
                <a:solidFill>
                  <a:srgbClr val="44546A"/>
                </a:solidFill>
              </a:defRPr>
            </a:lvl1pPr>
            <a:lvl2pPr>
              <a:defRPr sz="2000"/>
            </a:lvl2pPr>
            <a:lvl3pPr>
              <a:defRPr sz="2000"/>
            </a:lvl3pPr>
            <a:lvl4pPr>
              <a:defRPr sz="1800"/>
            </a:lvl4pPr>
            <a:lvl5pPr>
              <a:defRPr sz="1800"/>
            </a:lvl5pPr>
          </a:lstStyle>
          <a:p>
            <a:pPr lvl="0"/>
            <a:r>
              <a:rPr lang="en-US"/>
              <a:t>Click to edit Master text styles</a:t>
            </a:r>
          </a:p>
          <a:p>
            <a:pPr lvl="1"/>
            <a:r>
              <a:rPr lang="en-US"/>
              <a:t>Second level</a:t>
            </a:r>
          </a:p>
        </p:txBody>
      </p:sp>
      <p:sp>
        <p:nvSpPr>
          <p:cNvPr id="28" name="Title 1">
            <a:extLst>
              <a:ext uri="{FF2B5EF4-FFF2-40B4-BE49-F238E27FC236}">
                <a16:creationId xmlns:a16="http://schemas.microsoft.com/office/drawing/2014/main" id="{08BE3205-F960-9B4C-A0A3-544136F43938}"/>
              </a:ext>
            </a:extLst>
          </p:cNvPr>
          <p:cNvSpPr>
            <a:spLocks noGrp="1"/>
          </p:cNvSpPr>
          <p:nvPr>
            <p:ph type="title"/>
          </p:nvPr>
        </p:nvSpPr>
        <p:spPr>
          <a:xfrm>
            <a:off x="771939" y="1290628"/>
            <a:ext cx="7772400" cy="620306"/>
          </a:xfrm>
          <a:prstGeom prst="rect">
            <a:avLst/>
          </a:prstGeom>
        </p:spPr>
        <p:txBody>
          <a:bodyPr/>
          <a:lstStyle>
            <a:lvl1pPr>
              <a:defRPr sz="2800">
                <a:solidFill>
                  <a:srgbClr val="002D5B"/>
                </a:solidFill>
              </a:defRPr>
            </a:lvl1pPr>
          </a:lstStyle>
          <a:p>
            <a:r>
              <a:rPr lang="en-US"/>
              <a:t>Click to edit Master title style</a:t>
            </a:r>
          </a:p>
        </p:txBody>
      </p:sp>
      <p:sp>
        <p:nvSpPr>
          <p:cNvPr id="31" name="Content Placeholder 2">
            <a:extLst>
              <a:ext uri="{FF2B5EF4-FFF2-40B4-BE49-F238E27FC236}">
                <a16:creationId xmlns:a16="http://schemas.microsoft.com/office/drawing/2014/main" id="{740B5B58-3161-2F47-91BD-EC956D166309}"/>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E2EB2F87-B194-B440-B228-384CE77E1D54}"/>
              </a:ext>
            </a:extLst>
          </p:cNvPr>
          <p:cNvSpPr>
            <a:spLocks noGrp="1"/>
          </p:cNvSpPr>
          <p:nvPr>
            <p:ph type="sldNum" sz="quarter" idx="17"/>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35171518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3_Two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588245E-EF09-43B3-9362-1EE35B99A630}"/>
              </a:ext>
            </a:extLst>
          </p:cNvPr>
          <p:cNvSpPr/>
          <p:nvPr userDrawn="1"/>
        </p:nvSpPr>
        <p:spPr>
          <a:xfrm>
            <a:off x="953552" y="2302141"/>
            <a:ext cx="4688491" cy="4001382"/>
          </a:xfrm>
          <a:prstGeom prst="rect">
            <a:avLst/>
          </a:prstGeom>
          <a:solidFill>
            <a:srgbClr val="D9DBDD"/>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a:ea typeface="+mn-ea"/>
              <a:cs typeface="+mn-cs"/>
            </a:endParaRPr>
          </a:p>
        </p:txBody>
      </p:sp>
      <p:sp>
        <p:nvSpPr>
          <p:cNvPr id="16" name="Rectangle 15">
            <a:extLst>
              <a:ext uri="{FF2B5EF4-FFF2-40B4-BE49-F238E27FC236}">
                <a16:creationId xmlns:a16="http://schemas.microsoft.com/office/drawing/2014/main" id="{3AFB240C-7D4F-4825-8130-AEEECB4BDF7C}"/>
              </a:ext>
            </a:extLst>
          </p:cNvPr>
          <p:cNvSpPr/>
          <p:nvPr userDrawn="1"/>
        </p:nvSpPr>
        <p:spPr>
          <a:xfrm>
            <a:off x="6289551" y="2302141"/>
            <a:ext cx="4688491" cy="4001382"/>
          </a:xfrm>
          <a:prstGeom prst="rect">
            <a:avLst/>
          </a:prstGeom>
          <a:solidFill>
            <a:srgbClr val="D9DBDD"/>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a:ea typeface="+mn-ea"/>
              <a:cs typeface="+mn-cs"/>
            </a:endParaRPr>
          </a:p>
        </p:txBody>
      </p:sp>
      <p:sp>
        <p:nvSpPr>
          <p:cNvPr id="3" name="Content Placeholder 2"/>
          <p:cNvSpPr>
            <a:spLocks noGrp="1"/>
          </p:cNvSpPr>
          <p:nvPr>
            <p:ph sz="half" idx="1"/>
          </p:nvPr>
        </p:nvSpPr>
        <p:spPr>
          <a:xfrm>
            <a:off x="1022069" y="2620706"/>
            <a:ext cx="4567326" cy="3682817"/>
          </a:xfrm>
          <a:prstGeom prst="rect">
            <a:avLst/>
          </a:prstGeom>
        </p:spPr>
        <p:txBody>
          <a:bodyPr anchor="t"/>
          <a:lstStyle>
            <a:lvl1pPr marL="0" indent="0">
              <a:lnSpc>
                <a:spcPct val="100000"/>
              </a:lnSpc>
              <a:buClr>
                <a:srgbClr val="59A6DB"/>
              </a:buClr>
              <a:buNone/>
              <a:defRPr>
                <a:solidFill>
                  <a:srgbClr val="002060"/>
                </a:solidFill>
              </a:defRPr>
            </a:lvl1pPr>
            <a:lvl2pPr marL="800100" indent="-342900">
              <a:lnSpc>
                <a:spcPct val="100000"/>
              </a:lnSpc>
              <a:buClr>
                <a:schemeClr val="accent1">
                  <a:lumMod val="75000"/>
                  <a:lumOff val="25000"/>
                </a:schemeClr>
              </a:buClr>
              <a:buFont typeface="Arial" charset="0"/>
              <a:buChar char="•"/>
              <a:defRPr>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sz="half" idx="13"/>
          </p:nvPr>
        </p:nvSpPr>
        <p:spPr>
          <a:xfrm>
            <a:off x="6381946" y="2620706"/>
            <a:ext cx="4543720" cy="3682817"/>
          </a:xfrm>
          <a:prstGeom prst="rect">
            <a:avLst/>
          </a:prstGeom>
        </p:spPr>
        <p:txBody>
          <a:bodyPr anchor="t"/>
          <a:lstStyle>
            <a:lvl1pPr marL="0" indent="0">
              <a:lnSpc>
                <a:spcPct val="100000"/>
              </a:lnSpc>
              <a:buClr>
                <a:srgbClr val="59A6DB"/>
              </a:buClr>
              <a:buNone/>
              <a:defRPr>
                <a:solidFill>
                  <a:srgbClr val="002060"/>
                </a:solidFill>
              </a:defRPr>
            </a:lvl1pPr>
            <a:lvl2pPr marL="800100" indent="-342900">
              <a:lnSpc>
                <a:spcPct val="100000"/>
              </a:lnSpc>
              <a:buClr>
                <a:schemeClr val="accent1">
                  <a:lumMod val="75000"/>
                  <a:lumOff val="25000"/>
                </a:schemeClr>
              </a:buClr>
              <a:buFont typeface="Arial" charset="0"/>
              <a:buChar char="•"/>
              <a:defRPr>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17" name="AutoShape 41">
            <a:extLst>
              <a:ext uri="{FF2B5EF4-FFF2-40B4-BE49-F238E27FC236}">
                <a16:creationId xmlns:a16="http://schemas.microsoft.com/office/drawing/2014/main" id="{BC3F1965-7407-492C-AF31-552E669DA68D}"/>
              </a:ext>
            </a:extLst>
          </p:cNvPr>
          <p:cNvSpPr>
            <a:spLocks/>
          </p:cNvSpPr>
          <p:nvPr userDrawn="1"/>
        </p:nvSpPr>
        <p:spPr bwMode="auto">
          <a:xfrm>
            <a:off x="897186" y="2156665"/>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0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8" name="AutoShape 41">
            <a:extLst>
              <a:ext uri="{FF2B5EF4-FFF2-40B4-BE49-F238E27FC236}">
                <a16:creationId xmlns:a16="http://schemas.microsoft.com/office/drawing/2014/main" id="{0870737C-96EC-41D0-9451-FFE6F4A0694B}"/>
              </a:ext>
            </a:extLst>
          </p:cNvPr>
          <p:cNvSpPr>
            <a:spLocks/>
          </p:cNvSpPr>
          <p:nvPr userDrawn="1"/>
        </p:nvSpPr>
        <p:spPr bwMode="auto">
          <a:xfrm>
            <a:off x="6252561" y="2156665"/>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0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9" name="Title 1">
            <a:extLst>
              <a:ext uri="{FF2B5EF4-FFF2-40B4-BE49-F238E27FC236}">
                <a16:creationId xmlns:a16="http://schemas.microsoft.com/office/drawing/2014/main" id="{6209D2AC-2787-D24F-B422-B1BD5FCFF590}"/>
              </a:ext>
            </a:extLst>
          </p:cNvPr>
          <p:cNvSpPr>
            <a:spLocks noGrp="1"/>
          </p:cNvSpPr>
          <p:nvPr>
            <p:ph type="title"/>
          </p:nvPr>
        </p:nvSpPr>
        <p:spPr>
          <a:xfrm>
            <a:off x="771939" y="1290628"/>
            <a:ext cx="7772400" cy="620306"/>
          </a:xfrm>
          <a:prstGeom prst="rect">
            <a:avLst/>
          </a:prstGeom>
        </p:spPr>
        <p:txBody>
          <a:bodyPr/>
          <a:lstStyle>
            <a:lvl1pPr>
              <a:defRPr sz="3200">
                <a:solidFill>
                  <a:srgbClr val="002D5B"/>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199FA6C8-C850-ED4C-82FD-9A104FCCD082}"/>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C3420752-8537-FE4B-A2B2-07D4B137D394}"/>
              </a:ext>
            </a:extLst>
          </p:cNvPr>
          <p:cNvSpPr>
            <a:spLocks noGrp="1"/>
          </p:cNvSpPr>
          <p:nvPr>
            <p:ph type="sldNum" sz="quarter" idx="14"/>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229419593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4_Two Conten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FE01384-E36E-4D91-8269-54ACDEA8DB1A}"/>
              </a:ext>
            </a:extLst>
          </p:cNvPr>
          <p:cNvSpPr/>
          <p:nvPr userDrawn="1"/>
        </p:nvSpPr>
        <p:spPr>
          <a:xfrm>
            <a:off x="432123" y="2494230"/>
            <a:ext cx="3491696" cy="3634200"/>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a:solidFill>
                <a:srgbClr val="254B79"/>
              </a:solidFill>
            </a:endParaRPr>
          </a:p>
        </p:txBody>
      </p:sp>
      <p:sp>
        <p:nvSpPr>
          <p:cNvPr id="13" name="Freeform: Shape 12">
            <a:extLst>
              <a:ext uri="{FF2B5EF4-FFF2-40B4-BE49-F238E27FC236}">
                <a16:creationId xmlns:a16="http://schemas.microsoft.com/office/drawing/2014/main" id="{36503996-7D01-4EBA-BBE0-4348C3F5989C}"/>
              </a:ext>
            </a:extLst>
          </p:cNvPr>
          <p:cNvSpPr/>
          <p:nvPr userDrawn="1"/>
        </p:nvSpPr>
        <p:spPr>
          <a:xfrm>
            <a:off x="4281457" y="2494230"/>
            <a:ext cx="3491696" cy="3634200"/>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a:solidFill>
                <a:srgbClr val="254B79"/>
              </a:solidFill>
            </a:endParaRPr>
          </a:p>
        </p:txBody>
      </p:sp>
      <p:sp>
        <p:nvSpPr>
          <p:cNvPr id="19" name="Freeform: Shape 18">
            <a:extLst>
              <a:ext uri="{FF2B5EF4-FFF2-40B4-BE49-F238E27FC236}">
                <a16:creationId xmlns:a16="http://schemas.microsoft.com/office/drawing/2014/main" id="{9191DBDF-E286-4DC9-A6DF-C03CE6767D62}"/>
              </a:ext>
            </a:extLst>
          </p:cNvPr>
          <p:cNvSpPr/>
          <p:nvPr userDrawn="1"/>
        </p:nvSpPr>
        <p:spPr>
          <a:xfrm>
            <a:off x="8130790" y="2494230"/>
            <a:ext cx="3491696" cy="3634200"/>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a:solidFill>
                <a:srgbClr val="254B79"/>
              </a:solidFill>
            </a:endParaRPr>
          </a:p>
        </p:txBody>
      </p:sp>
      <p:sp>
        <p:nvSpPr>
          <p:cNvPr id="23" name="AutoShape 41">
            <a:extLst>
              <a:ext uri="{FF2B5EF4-FFF2-40B4-BE49-F238E27FC236}">
                <a16:creationId xmlns:a16="http://schemas.microsoft.com/office/drawing/2014/main" id="{601A0435-064F-4620-BB9E-DB9A8E1D7F54}"/>
              </a:ext>
            </a:extLst>
          </p:cNvPr>
          <p:cNvSpPr>
            <a:spLocks/>
          </p:cNvSpPr>
          <p:nvPr userDrawn="1"/>
        </p:nvSpPr>
        <p:spPr bwMode="auto">
          <a:xfrm>
            <a:off x="452963" y="2507245"/>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0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4" name="AutoShape 41">
            <a:extLst>
              <a:ext uri="{FF2B5EF4-FFF2-40B4-BE49-F238E27FC236}">
                <a16:creationId xmlns:a16="http://schemas.microsoft.com/office/drawing/2014/main" id="{BDA791B3-3463-411A-A489-607589F330BF}"/>
              </a:ext>
            </a:extLst>
          </p:cNvPr>
          <p:cNvSpPr>
            <a:spLocks/>
          </p:cNvSpPr>
          <p:nvPr userDrawn="1"/>
        </p:nvSpPr>
        <p:spPr bwMode="auto">
          <a:xfrm>
            <a:off x="4318994" y="2507245"/>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0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5" name="AutoShape 41">
            <a:extLst>
              <a:ext uri="{FF2B5EF4-FFF2-40B4-BE49-F238E27FC236}">
                <a16:creationId xmlns:a16="http://schemas.microsoft.com/office/drawing/2014/main" id="{E3E3308A-EB8E-41E8-963B-66FF989D59B7}"/>
              </a:ext>
            </a:extLst>
          </p:cNvPr>
          <p:cNvSpPr>
            <a:spLocks/>
          </p:cNvSpPr>
          <p:nvPr userDrawn="1"/>
        </p:nvSpPr>
        <p:spPr bwMode="auto">
          <a:xfrm>
            <a:off x="8150305" y="2507245"/>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0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 name="Content Placeholder 2"/>
          <p:cNvSpPr>
            <a:spLocks noGrp="1"/>
          </p:cNvSpPr>
          <p:nvPr>
            <p:ph sz="half" idx="1"/>
          </p:nvPr>
        </p:nvSpPr>
        <p:spPr>
          <a:xfrm>
            <a:off x="904913" y="2846895"/>
            <a:ext cx="2937513" cy="3193986"/>
          </a:xfrm>
          <a:prstGeom prst="rect">
            <a:avLst/>
          </a:prstGeom>
        </p:spPr>
        <p:txBody>
          <a:bodyPr anchor="t"/>
          <a:lstStyle>
            <a:lvl1pPr marL="0" indent="0">
              <a:lnSpc>
                <a:spcPct val="100000"/>
              </a:lnSpc>
              <a:buClr>
                <a:srgbClr val="59A6DB"/>
              </a:buClr>
              <a:buNone/>
              <a:defRPr sz="2400">
                <a:solidFill>
                  <a:srgbClr val="002D5B"/>
                </a:solidFill>
              </a:defRPr>
            </a:lvl1pPr>
            <a:lvl2pPr marL="800100" indent="-342900">
              <a:lnSpc>
                <a:spcPct val="100000"/>
              </a:lnSpc>
              <a:buClr>
                <a:schemeClr val="accent1">
                  <a:lumMod val="75000"/>
                  <a:lumOff val="25000"/>
                </a:schemeClr>
              </a:buClr>
              <a:buFont typeface="Arial" charset="0"/>
              <a:buChar char="•"/>
              <a:defRPr sz="2000">
                <a:solidFill>
                  <a:srgbClr val="002D5B"/>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D5B"/>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sz="half" idx="13"/>
          </p:nvPr>
        </p:nvSpPr>
        <p:spPr>
          <a:xfrm>
            <a:off x="4767078" y="2846895"/>
            <a:ext cx="2922331" cy="3193986"/>
          </a:xfrm>
          <a:prstGeom prst="rect">
            <a:avLst/>
          </a:prstGeom>
        </p:spPr>
        <p:txBody>
          <a:bodyPr anchor="t"/>
          <a:lstStyle>
            <a:lvl1pPr marL="0" indent="0">
              <a:lnSpc>
                <a:spcPct val="100000"/>
              </a:lnSpc>
              <a:buClr>
                <a:srgbClr val="59A6DB"/>
              </a:buClr>
              <a:buNone/>
              <a:defRPr sz="2400">
                <a:solidFill>
                  <a:srgbClr val="002D5B"/>
                </a:solidFill>
              </a:defRPr>
            </a:lvl1pPr>
            <a:lvl2pPr marL="800100" indent="-342900">
              <a:lnSpc>
                <a:spcPct val="100000"/>
              </a:lnSpc>
              <a:buClr>
                <a:schemeClr val="accent1">
                  <a:lumMod val="75000"/>
                  <a:lumOff val="25000"/>
                </a:schemeClr>
              </a:buClr>
              <a:buFont typeface="Arial" charset="0"/>
              <a:buChar char="•"/>
              <a:defRPr sz="2000">
                <a:solidFill>
                  <a:srgbClr val="002D5B"/>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D5B"/>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29" name="Content Placeholder 2">
            <a:extLst>
              <a:ext uri="{FF2B5EF4-FFF2-40B4-BE49-F238E27FC236}">
                <a16:creationId xmlns:a16="http://schemas.microsoft.com/office/drawing/2014/main" id="{F3A061C6-69CF-4A3F-8145-E19AA7262E73}"/>
              </a:ext>
            </a:extLst>
          </p:cNvPr>
          <p:cNvSpPr>
            <a:spLocks noGrp="1"/>
          </p:cNvSpPr>
          <p:nvPr>
            <p:ph sz="half" idx="14"/>
          </p:nvPr>
        </p:nvSpPr>
        <p:spPr>
          <a:xfrm>
            <a:off x="8625460" y="2846895"/>
            <a:ext cx="2922331" cy="3193986"/>
          </a:xfrm>
          <a:prstGeom prst="rect">
            <a:avLst/>
          </a:prstGeom>
        </p:spPr>
        <p:txBody>
          <a:bodyPr anchor="t"/>
          <a:lstStyle>
            <a:lvl1pPr marL="0" indent="0">
              <a:lnSpc>
                <a:spcPct val="100000"/>
              </a:lnSpc>
              <a:buClr>
                <a:srgbClr val="59A6DB"/>
              </a:buClr>
              <a:buNone/>
              <a:defRPr sz="2400">
                <a:solidFill>
                  <a:srgbClr val="002D5B"/>
                </a:solidFill>
              </a:defRPr>
            </a:lvl1pPr>
            <a:lvl2pPr marL="800100" indent="-342900">
              <a:lnSpc>
                <a:spcPct val="100000"/>
              </a:lnSpc>
              <a:buClr>
                <a:schemeClr val="accent1">
                  <a:lumMod val="75000"/>
                  <a:lumOff val="25000"/>
                </a:schemeClr>
              </a:buClr>
              <a:buFont typeface="Arial" charset="0"/>
              <a:buChar char="•"/>
              <a:defRPr sz="2000">
                <a:solidFill>
                  <a:srgbClr val="002D5B"/>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D5B"/>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12" name="Title 1">
            <a:extLst>
              <a:ext uri="{FF2B5EF4-FFF2-40B4-BE49-F238E27FC236}">
                <a16:creationId xmlns:a16="http://schemas.microsoft.com/office/drawing/2014/main" id="{3ABAAF9D-1A30-C84E-ADD9-39756656FCA8}"/>
              </a:ext>
            </a:extLst>
          </p:cNvPr>
          <p:cNvSpPr>
            <a:spLocks noGrp="1"/>
          </p:cNvSpPr>
          <p:nvPr>
            <p:ph type="title"/>
          </p:nvPr>
        </p:nvSpPr>
        <p:spPr>
          <a:xfrm>
            <a:off x="771939" y="1290628"/>
            <a:ext cx="7772400" cy="620306"/>
          </a:xfrm>
          <a:prstGeom prst="rect">
            <a:avLst/>
          </a:prstGeom>
        </p:spPr>
        <p:txBody>
          <a:bodyPr/>
          <a:lstStyle>
            <a:lvl1pPr>
              <a:defRPr sz="3200">
                <a:solidFill>
                  <a:srgbClr val="002D5B"/>
                </a:solidFill>
              </a:defRPr>
            </a:lvl1pPr>
          </a:lstStyle>
          <a:p>
            <a:r>
              <a:rPr lang="en-US"/>
              <a:t>Click to edit Master title style</a:t>
            </a:r>
          </a:p>
        </p:txBody>
      </p:sp>
      <p:sp>
        <p:nvSpPr>
          <p:cNvPr id="16" name="Content Placeholder 2">
            <a:extLst>
              <a:ext uri="{FF2B5EF4-FFF2-40B4-BE49-F238E27FC236}">
                <a16:creationId xmlns:a16="http://schemas.microsoft.com/office/drawing/2014/main" id="{275F0D80-8BDC-A04A-A6ED-9AF65966C105}"/>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4901B6FA-7E79-FB4C-809C-46B1C552EE41}"/>
              </a:ext>
            </a:extLst>
          </p:cNvPr>
          <p:cNvSpPr>
            <a:spLocks noGrp="1"/>
          </p:cNvSpPr>
          <p:nvPr>
            <p:ph type="sldNum" sz="quarter" idx="15"/>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304135918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5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B9A959-1A8F-4B29-AEF1-240EE5F1D827}"/>
              </a:ext>
            </a:extLst>
          </p:cNvPr>
          <p:cNvSpPr/>
          <p:nvPr userDrawn="1"/>
        </p:nvSpPr>
        <p:spPr>
          <a:xfrm>
            <a:off x="1517761" y="2097856"/>
            <a:ext cx="4362234" cy="2011685"/>
          </a:xfrm>
          <a:prstGeom prst="rect">
            <a:avLst/>
          </a:prstGeom>
          <a:solidFill>
            <a:srgbClr val="D9DBDD"/>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a:ea typeface="+mn-ea"/>
              <a:cs typeface="+mn-cs"/>
            </a:endParaRPr>
          </a:p>
        </p:txBody>
      </p:sp>
      <p:sp>
        <p:nvSpPr>
          <p:cNvPr id="13" name="Rectangle 12">
            <a:extLst>
              <a:ext uri="{FF2B5EF4-FFF2-40B4-BE49-F238E27FC236}">
                <a16:creationId xmlns:a16="http://schemas.microsoft.com/office/drawing/2014/main" id="{1A136867-3ECF-46B8-A98C-E2CFDD4BA823}"/>
              </a:ext>
            </a:extLst>
          </p:cNvPr>
          <p:cNvSpPr/>
          <p:nvPr userDrawn="1"/>
        </p:nvSpPr>
        <p:spPr>
          <a:xfrm>
            <a:off x="6425744" y="2097856"/>
            <a:ext cx="4362234" cy="2011685"/>
          </a:xfrm>
          <a:prstGeom prst="rect">
            <a:avLst/>
          </a:prstGeom>
          <a:solidFill>
            <a:srgbClr val="D9DBDD"/>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a:ea typeface="+mn-ea"/>
              <a:cs typeface="+mn-cs"/>
            </a:endParaRPr>
          </a:p>
        </p:txBody>
      </p:sp>
      <p:sp>
        <p:nvSpPr>
          <p:cNvPr id="19" name="Rectangle 18">
            <a:extLst>
              <a:ext uri="{FF2B5EF4-FFF2-40B4-BE49-F238E27FC236}">
                <a16:creationId xmlns:a16="http://schemas.microsoft.com/office/drawing/2014/main" id="{E215608B-9A5C-4F52-BA93-8EE91EAEFCFD}"/>
              </a:ext>
            </a:extLst>
          </p:cNvPr>
          <p:cNvSpPr/>
          <p:nvPr userDrawn="1"/>
        </p:nvSpPr>
        <p:spPr>
          <a:xfrm>
            <a:off x="1517761" y="4418298"/>
            <a:ext cx="4362234" cy="2011685"/>
          </a:xfrm>
          <a:prstGeom prst="rect">
            <a:avLst/>
          </a:prstGeom>
          <a:solidFill>
            <a:srgbClr val="D9DBDD"/>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a:ea typeface="+mn-ea"/>
              <a:cs typeface="+mn-cs"/>
            </a:endParaRPr>
          </a:p>
        </p:txBody>
      </p:sp>
      <p:sp>
        <p:nvSpPr>
          <p:cNvPr id="20" name="Rectangle 19">
            <a:extLst>
              <a:ext uri="{FF2B5EF4-FFF2-40B4-BE49-F238E27FC236}">
                <a16:creationId xmlns:a16="http://schemas.microsoft.com/office/drawing/2014/main" id="{7906A800-CC99-4365-9FBB-C577EEF78E7B}"/>
              </a:ext>
            </a:extLst>
          </p:cNvPr>
          <p:cNvSpPr/>
          <p:nvPr userDrawn="1"/>
        </p:nvSpPr>
        <p:spPr>
          <a:xfrm>
            <a:off x="6425744" y="4418298"/>
            <a:ext cx="4362234" cy="2011685"/>
          </a:xfrm>
          <a:prstGeom prst="rect">
            <a:avLst/>
          </a:prstGeom>
          <a:solidFill>
            <a:srgbClr val="D9DBDD"/>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a:ea typeface="+mn-ea"/>
              <a:cs typeface="+mn-cs"/>
            </a:endParaRPr>
          </a:p>
        </p:txBody>
      </p:sp>
      <p:sp>
        <p:nvSpPr>
          <p:cNvPr id="21" name="AutoShape 41">
            <a:extLst>
              <a:ext uri="{FF2B5EF4-FFF2-40B4-BE49-F238E27FC236}">
                <a16:creationId xmlns:a16="http://schemas.microsoft.com/office/drawing/2014/main" id="{0A964F68-B4B8-4387-ACA5-9DE5CFCDA50B}"/>
              </a:ext>
            </a:extLst>
          </p:cNvPr>
          <p:cNvSpPr>
            <a:spLocks/>
          </p:cNvSpPr>
          <p:nvPr userDrawn="1"/>
        </p:nvSpPr>
        <p:spPr bwMode="auto">
          <a:xfrm>
            <a:off x="1462522" y="427342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0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2" name="AutoShape 41">
            <a:extLst>
              <a:ext uri="{FF2B5EF4-FFF2-40B4-BE49-F238E27FC236}">
                <a16:creationId xmlns:a16="http://schemas.microsoft.com/office/drawing/2014/main" id="{374D0E9F-3900-42F4-A053-A41A23BBB535}"/>
              </a:ext>
            </a:extLst>
          </p:cNvPr>
          <p:cNvSpPr>
            <a:spLocks/>
          </p:cNvSpPr>
          <p:nvPr userDrawn="1"/>
        </p:nvSpPr>
        <p:spPr bwMode="auto">
          <a:xfrm>
            <a:off x="6389881" y="427342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0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3" name="AutoShape 41">
            <a:extLst>
              <a:ext uri="{FF2B5EF4-FFF2-40B4-BE49-F238E27FC236}">
                <a16:creationId xmlns:a16="http://schemas.microsoft.com/office/drawing/2014/main" id="{8810711C-329F-4CC0-B663-0DA8D91D1393}"/>
              </a:ext>
            </a:extLst>
          </p:cNvPr>
          <p:cNvSpPr>
            <a:spLocks/>
          </p:cNvSpPr>
          <p:nvPr userDrawn="1"/>
        </p:nvSpPr>
        <p:spPr bwMode="auto">
          <a:xfrm>
            <a:off x="1461394" y="1952380"/>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0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4" name="AutoShape 41">
            <a:extLst>
              <a:ext uri="{FF2B5EF4-FFF2-40B4-BE49-F238E27FC236}">
                <a16:creationId xmlns:a16="http://schemas.microsoft.com/office/drawing/2014/main" id="{16A65D00-7955-41A0-B9D1-2809E078D799}"/>
              </a:ext>
            </a:extLst>
          </p:cNvPr>
          <p:cNvSpPr>
            <a:spLocks/>
          </p:cNvSpPr>
          <p:nvPr userDrawn="1"/>
        </p:nvSpPr>
        <p:spPr bwMode="auto">
          <a:xfrm>
            <a:off x="6388753" y="1952380"/>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0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 name="Content Placeholder 2"/>
          <p:cNvSpPr>
            <a:spLocks noGrp="1"/>
          </p:cNvSpPr>
          <p:nvPr>
            <p:ph sz="half" idx="1"/>
          </p:nvPr>
        </p:nvSpPr>
        <p:spPr>
          <a:xfrm>
            <a:off x="1865951" y="2219690"/>
            <a:ext cx="3956980" cy="1889851"/>
          </a:xfrm>
          <a:prstGeom prst="rect">
            <a:avLst/>
          </a:prstGeom>
        </p:spPr>
        <p:txBody>
          <a:bodyPr anchor="t"/>
          <a:lstStyle>
            <a:lvl1pPr marL="0" indent="0">
              <a:lnSpc>
                <a:spcPct val="100000"/>
              </a:lnSpc>
              <a:buClr>
                <a:srgbClr val="59A6DB"/>
              </a:buClr>
              <a:buNone/>
              <a:defRPr sz="2400">
                <a:solidFill>
                  <a:srgbClr val="002060"/>
                </a:solidFill>
              </a:defRPr>
            </a:lvl1pPr>
            <a:lvl2pPr marL="800100" indent="-342900">
              <a:lnSpc>
                <a:spcPct val="100000"/>
              </a:lnSpc>
              <a:buClr>
                <a:schemeClr val="accent1">
                  <a:lumMod val="75000"/>
                  <a:lumOff val="25000"/>
                </a:schemeClr>
              </a:buClr>
              <a:buFont typeface="Arial" charset="0"/>
              <a:buChar char="•"/>
              <a:defRPr sz="20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sz="half" idx="13"/>
          </p:nvPr>
        </p:nvSpPr>
        <p:spPr>
          <a:xfrm>
            <a:off x="6817622" y="2219690"/>
            <a:ext cx="3936529" cy="1889851"/>
          </a:xfrm>
          <a:prstGeom prst="rect">
            <a:avLst/>
          </a:prstGeom>
        </p:spPr>
        <p:txBody>
          <a:bodyPr anchor="t"/>
          <a:lstStyle>
            <a:lvl1pPr marL="0" indent="0">
              <a:lnSpc>
                <a:spcPct val="100000"/>
              </a:lnSpc>
              <a:buClr>
                <a:srgbClr val="59A6DB"/>
              </a:buClr>
              <a:buNone/>
              <a:defRPr sz="2400">
                <a:solidFill>
                  <a:srgbClr val="002060"/>
                </a:solidFill>
              </a:defRPr>
            </a:lvl1pPr>
            <a:lvl2pPr marL="800100" indent="-342900">
              <a:lnSpc>
                <a:spcPct val="100000"/>
              </a:lnSpc>
              <a:buClr>
                <a:schemeClr val="accent1">
                  <a:lumMod val="75000"/>
                  <a:lumOff val="25000"/>
                </a:schemeClr>
              </a:buClr>
              <a:buFont typeface="Arial" charset="0"/>
              <a:buChar char="•"/>
              <a:defRPr sz="20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25" name="Content Placeholder 2">
            <a:extLst>
              <a:ext uri="{FF2B5EF4-FFF2-40B4-BE49-F238E27FC236}">
                <a16:creationId xmlns:a16="http://schemas.microsoft.com/office/drawing/2014/main" id="{16EF482D-6473-4F11-9461-7CECA7E43FD7}"/>
              </a:ext>
            </a:extLst>
          </p:cNvPr>
          <p:cNvSpPr>
            <a:spLocks noGrp="1"/>
          </p:cNvSpPr>
          <p:nvPr>
            <p:ph sz="half" idx="14"/>
          </p:nvPr>
        </p:nvSpPr>
        <p:spPr>
          <a:xfrm>
            <a:off x="1885407" y="4510670"/>
            <a:ext cx="3956980" cy="1889851"/>
          </a:xfrm>
          <a:prstGeom prst="rect">
            <a:avLst/>
          </a:prstGeom>
        </p:spPr>
        <p:txBody>
          <a:bodyPr anchor="t"/>
          <a:lstStyle>
            <a:lvl1pPr marL="0" indent="0">
              <a:lnSpc>
                <a:spcPct val="100000"/>
              </a:lnSpc>
              <a:buClr>
                <a:srgbClr val="59A6DB"/>
              </a:buClr>
              <a:buNone/>
              <a:defRPr sz="2400">
                <a:solidFill>
                  <a:srgbClr val="002060"/>
                </a:solidFill>
              </a:defRPr>
            </a:lvl1pPr>
            <a:lvl2pPr marL="800100" indent="-342900">
              <a:lnSpc>
                <a:spcPct val="100000"/>
              </a:lnSpc>
              <a:buClr>
                <a:schemeClr val="accent1">
                  <a:lumMod val="75000"/>
                  <a:lumOff val="25000"/>
                </a:schemeClr>
              </a:buClr>
              <a:buFont typeface="Arial" charset="0"/>
              <a:buChar char="•"/>
              <a:defRPr sz="20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26" name="Content Placeholder 2">
            <a:extLst>
              <a:ext uri="{FF2B5EF4-FFF2-40B4-BE49-F238E27FC236}">
                <a16:creationId xmlns:a16="http://schemas.microsoft.com/office/drawing/2014/main" id="{44313D63-CCC3-4F75-A697-7C032410F693}"/>
              </a:ext>
            </a:extLst>
          </p:cNvPr>
          <p:cNvSpPr>
            <a:spLocks noGrp="1"/>
          </p:cNvSpPr>
          <p:nvPr>
            <p:ph sz="half" idx="15"/>
          </p:nvPr>
        </p:nvSpPr>
        <p:spPr>
          <a:xfrm>
            <a:off x="6837078" y="4510670"/>
            <a:ext cx="3936529" cy="1889851"/>
          </a:xfrm>
          <a:prstGeom prst="rect">
            <a:avLst/>
          </a:prstGeom>
        </p:spPr>
        <p:txBody>
          <a:bodyPr anchor="t"/>
          <a:lstStyle>
            <a:lvl1pPr marL="0" indent="0">
              <a:lnSpc>
                <a:spcPct val="100000"/>
              </a:lnSpc>
              <a:buClr>
                <a:srgbClr val="59A6DB"/>
              </a:buClr>
              <a:buNone/>
              <a:defRPr sz="2400">
                <a:solidFill>
                  <a:srgbClr val="002060"/>
                </a:solidFill>
              </a:defRPr>
            </a:lvl1pPr>
            <a:lvl2pPr marL="800100" indent="-342900">
              <a:lnSpc>
                <a:spcPct val="100000"/>
              </a:lnSpc>
              <a:buClr>
                <a:schemeClr val="accent1">
                  <a:lumMod val="75000"/>
                  <a:lumOff val="25000"/>
                </a:schemeClr>
              </a:buClr>
              <a:buFont typeface="Arial" charset="0"/>
              <a:buChar char="•"/>
              <a:defRPr sz="20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15" name="Title 1">
            <a:extLst>
              <a:ext uri="{FF2B5EF4-FFF2-40B4-BE49-F238E27FC236}">
                <a16:creationId xmlns:a16="http://schemas.microsoft.com/office/drawing/2014/main" id="{C29D268C-1AE9-9D4D-839B-84E54B150171}"/>
              </a:ext>
            </a:extLst>
          </p:cNvPr>
          <p:cNvSpPr>
            <a:spLocks noGrp="1"/>
          </p:cNvSpPr>
          <p:nvPr>
            <p:ph type="title"/>
          </p:nvPr>
        </p:nvSpPr>
        <p:spPr>
          <a:xfrm>
            <a:off x="771939" y="1290628"/>
            <a:ext cx="7772400" cy="620306"/>
          </a:xfrm>
          <a:prstGeom prst="rect">
            <a:avLst/>
          </a:prstGeom>
        </p:spPr>
        <p:txBody>
          <a:bodyPr/>
          <a:lstStyle>
            <a:lvl1pPr>
              <a:defRPr sz="3200">
                <a:solidFill>
                  <a:srgbClr val="002D5B"/>
                </a:solidFill>
              </a:defRPr>
            </a:lvl1pPr>
          </a:lstStyle>
          <a:p>
            <a:r>
              <a:rPr lang="en-US"/>
              <a:t>Click to edit Master title style</a:t>
            </a:r>
          </a:p>
        </p:txBody>
      </p:sp>
      <p:sp>
        <p:nvSpPr>
          <p:cNvPr id="18" name="Content Placeholder 2">
            <a:extLst>
              <a:ext uri="{FF2B5EF4-FFF2-40B4-BE49-F238E27FC236}">
                <a16:creationId xmlns:a16="http://schemas.microsoft.com/office/drawing/2014/main" id="{81DB1E5B-63DF-674D-9127-21FBEAD2523D}"/>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76A8597B-415C-E34E-9C48-D4FEBB8C8471}"/>
              </a:ext>
            </a:extLst>
          </p:cNvPr>
          <p:cNvSpPr>
            <a:spLocks noGrp="1"/>
          </p:cNvSpPr>
          <p:nvPr>
            <p:ph type="sldNum" sz="quarter" idx="16"/>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13345267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66_Two Conten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FE01384-E36E-4D91-8269-54ACDEA8DB1A}"/>
              </a:ext>
            </a:extLst>
          </p:cNvPr>
          <p:cNvSpPr/>
          <p:nvPr userDrawn="1"/>
        </p:nvSpPr>
        <p:spPr>
          <a:xfrm>
            <a:off x="432123" y="2202396"/>
            <a:ext cx="3491696" cy="2008572"/>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a:solidFill>
                <a:srgbClr val="254B79"/>
              </a:solidFill>
            </a:endParaRPr>
          </a:p>
        </p:txBody>
      </p:sp>
      <p:sp>
        <p:nvSpPr>
          <p:cNvPr id="13" name="Freeform: Shape 12">
            <a:extLst>
              <a:ext uri="{FF2B5EF4-FFF2-40B4-BE49-F238E27FC236}">
                <a16:creationId xmlns:a16="http://schemas.microsoft.com/office/drawing/2014/main" id="{36503996-7D01-4EBA-BBE0-4348C3F5989C}"/>
              </a:ext>
            </a:extLst>
          </p:cNvPr>
          <p:cNvSpPr/>
          <p:nvPr userDrawn="1"/>
        </p:nvSpPr>
        <p:spPr>
          <a:xfrm>
            <a:off x="4281457" y="2202396"/>
            <a:ext cx="3491696" cy="2008572"/>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a:solidFill>
                <a:srgbClr val="254B79"/>
              </a:solidFill>
            </a:endParaRPr>
          </a:p>
        </p:txBody>
      </p:sp>
      <p:sp>
        <p:nvSpPr>
          <p:cNvPr id="19" name="Freeform: Shape 18">
            <a:extLst>
              <a:ext uri="{FF2B5EF4-FFF2-40B4-BE49-F238E27FC236}">
                <a16:creationId xmlns:a16="http://schemas.microsoft.com/office/drawing/2014/main" id="{9191DBDF-E286-4DC9-A6DF-C03CE6767D62}"/>
              </a:ext>
            </a:extLst>
          </p:cNvPr>
          <p:cNvSpPr/>
          <p:nvPr userDrawn="1"/>
        </p:nvSpPr>
        <p:spPr>
          <a:xfrm>
            <a:off x="8130790" y="2202396"/>
            <a:ext cx="3491696" cy="2008572"/>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a:solidFill>
                <a:srgbClr val="254B79"/>
              </a:solidFill>
            </a:endParaRPr>
          </a:p>
        </p:txBody>
      </p:sp>
      <p:sp>
        <p:nvSpPr>
          <p:cNvPr id="20" name="Freeform: Shape 19">
            <a:extLst>
              <a:ext uri="{FF2B5EF4-FFF2-40B4-BE49-F238E27FC236}">
                <a16:creationId xmlns:a16="http://schemas.microsoft.com/office/drawing/2014/main" id="{30EFE828-EC17-48B0-A0EA-47997F911714}"/>
              </a:ext>
            </a:extLst>
          </p:cNvPr>
          <p:cNvSpPr/>
          <p:nvPr userDrawn="1"/>
        </p:nvSpPr>
        <p:spPr>
          <a:xfrm>
            <a:off x="432123" y="4398380"/>
            <a:ext cx="3491696" cy="2008572"/>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sz="1600">
              <a:solidFill>
                <a:srgbClr val="254B79"/>
              </a:solidFill>
            </a:endParaRPr>
          </a:p>
        </p:txBody>
      </p:sp>
      <p:sp>
        <p:nvSpPr>
          <p:cNvPr id="21" name="Freeform: Shape 20">
            <a:extLst>
              <a:ext uri="{FF2B5EF4-FFF2-40B4-BE49-F238E27FC236}">
                <a16:creationId xmlns:a16="http://schemas.microsoft.com/office/drawing/2014/main" id="{5DD66ED1-A957-4D35-9F55-5B9B091BDBD3}"/>
              </a:ext>
            </a:extLst>
          </p:cNvPr>
          <p:cNvSpPr/>
          <p:nvPr userDrawn="1"/>
        </p:nvSpPr>
        <p:spPr>
          <a:xfrm>
            <a:off x="4281457" y="4398380"/>
            <a:ext cx="3491696" cy="2008572"/>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a:solidFill>
                <a:srgbClr val="254B79"/>
              </a:solidFill>
            </a:endParaRPr>
          </a:p>
        </p:txBody>
      </p:sp>
      <p:sp>
        <p:nvSpPr>
          <p:cNvPr id="22" name="Freeform: Shape 21">
            <a:extLst>
              <a:ext uri="{FF2B5EF4-FFF2-40B4-BE49-F238E27FC236}">
                <a16:creationId xmlns:a16="http://schemas.microsoft.com/office/drawing/2014/main" id="{7BAFBB15-2328-4B49-AA50-7B24B7EDB54C}"/>
              </a:ext>
            </a:extLst>
          </p:cNvPr>
          <p:cNvSpPr/>
          <p:nvPr userDrawn="1"/>
        </p:nvSpPr>
        <p:spPr>
          <a:xfrm>
            <a:off x="8130790" y="4398380"/>
            <a:ext cx="3491696" cy="2008572"/>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a:solidFill>
                <a:srgbClr val="254B79"/>
              </a:solidFill>
            </a:endParaRPr>
          </a:p>
        </p:txBody>
      </p:sp>
      <p:sp>
        <p:nvSpPr>
          <p:cNvPr id="23" name="AutoShape 41">
            <a:extLst>
              <a:ext uri="{FF2B5EF4-FFF2-40B4-BE49-F238E27FC236}">
                <a16:creationId xmlns:a16="http://schemas.microsoft.com/office/drawing/2014/main" id="{601A0435-064F-4620-BB9E-DB9A8E1D7F54}"/>
              </a:ext>
            </a:extLst>
          </p:cNvPr>
          <p:cNvSpPr>
            <a:spLocks/>
          </p:cNvSpPr>
          <p:nvPr userDrawn="1"/>
        </p:nvSpPr>
        <p:spPr bwMode="auto">
          <a:xfrm>
            <a:off x="452963" y="2215411"/>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02D5B"/>
          </a:solidFill>
          <a:ln>
            <a:noFill/>
          </a:ln>
          <a:effectLst/>
        </p:spPr>
        <p:txBody>
          <a:bodyPr lIns="101578" tIns="101578" rIns="101578" bIns="101578" anchor="ctr"/>
          <a:lstStyle/>
          <a:p>
            <a:pPr defTabSz="914195">
              <a:defRPr/>
            </a:pPr>
            <a:endParaRPr lang="es-ES" sz="5800">
              <a:solidFill>
                <a:schemeClr val="accent1"/>
              </a:solidFill>
              <a:effectLst>
                <a:outerShdw blurRad="38100" dist="38100" dir="2700000" algn="tl">
                  <a:srgbClr val="000000"/>
                </a:outerShdw>
              </a:effectLst>
              <a:latin typeface="Gill Sans" charset="0"/>
              <a:cs typeface="Gill Sans" charset="0"/>
              <a:sym typeface="Gill Sans" charset="0"/>
            </a:endParaRPr>
          </a:p>
        </p:txBody>
      </p:sp>
      <p:sp>
        <p:nvSpPr>
          <p:cNvPr id="24" name="AutoShape 41">
            <a:extLst>
              <a:ext uri="{FF2B5EF4-FFF2-40B4-BE49-F238E27FC236}">
                <a16:creationId xmlns:a16="http://schemas.microsoft.com/office/drawing/2014/main" id="{BDA791B3-3463-411A-A489-607589F330BF}"/>
              </a:ext>
            </a:extLst>
          </p:cNvPr>
          <p:cNvSpPr>
            <a:spLocks/>
          </p:cNvSpPr>
          <p:nvPr userDrawn="1"/>
        </p:nvSpPr>
        <p:spPr bwMode="auto">
          <a:xfrm>
            <a:off x="4318994" y="2215411"/>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02D5B"/>
          </a:solidFill>
          <a:ln>
            <a:noFill/>
          </a:ln>
          <a:effectLst/>
        </p:spPr>
        <p:txBody>
          <a:bodyPr lIns="101578" tIns="101578" rIns="101578" bIns="101578" anchor="ctr"/>
          <a:lstStyle/>
          <a:p>
            <a:pPr defTabSz="914195">
              <a:defRPr/>
            </a:pPr>
            <a:endParaRPr lang="es-ES" sz="5800">
              <a:solidFill>
                <a:schemeClr val="accent1"/>
              </a:solidFill>
              <a:effectLst>
                <a:outerShdw blurRad="38100" dist="38100" dir="2700000" algn="tl">
                  <a:srgbClr val="000000"/>
                </a:outerShdw>
              </a:effectLst>
              <a:latin typeface="Gill Sans" charset="0"/>
              <a:cs typeface="Gill Sans" charset="0"/>
              <a:sym typeface="Gill Sans" charset="0"/>
            </a:endParaRPr>
          </a:p>
        </p:txBody>
      </p:sp>
      <p:sp>
        <p:nvSpPr>
          <p:cNvPr id="25" name="AutoShape 41">
            <a:extLst>
              <a:ext uri="{FF2B5EF4-FFF2-40B4-BE49-F238E27FC236}">
                <a16:creationId xmlns:a16="http://schemas.microsoft.com/office/drawing/2014/main" id="{E3E3308A-EB8E-41E8-963B-66FF989D59B7}"/>
              </a:ext>
            </a:extLst>
          </p:cNvPr>
          <p:cNvSpPr>
            <a:spLocks/>
          </p:cNvSpPr>
          <p:nvPr userDrawn="1"/>
        </p:nvSpPr>
        <p:spPr bwMode="auto">
          <a:xfrm>
            <a:off x="8150305" y="2215411"/>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02D5B"/>
          </a:solidFill>
          <a:ln>
            <a:noFill/>
          </a:ln>
          <a:effectLst/>
        </p:spPr>
        <p:txBody>
          <a:bodyPr lIns="101578" tIns="101578" rIns="101578" bIns="101578" anchor="ctr"/>
          <a:lstStyle/>
          <a:p>
            <a:pPr defTabSz="914195">
              <a:defRPr/>
            </a:pPr>
            <a:endParaRPr lang="es-ES" sz="5800">
              <a:solidFill>
                <a:schemeClr val="accent1"/>
              </a:solidFill>
              <a:effectLst>
                <a:outerShdw blurRad="38100" dist="38100" dir="2700000" algn="tl">
                  <a:srgbClr val="000000"/>
                </a:outerShdw>
              </a:effectLst>
              <a:latin typeface="Gill Sans" charset="0"/>
              <a:cs typeface="Gill Sans" charset="0"/>
              <a:sym typeface="Gill Sans" charset="0"/>
            </a:endParaRPr>
          </a:p>
        </p:txBody>
      </p:sp>
      <p:sp>
        <p:nvSpPr>
          <p:cNvPr id="26" name="AutoShape 41">
            <a:extLst>
              <a:ext uri="{FF2B5EF4-FFF2-40B4-BE49-F238E27FC236}">
                <a16:creationId xmlns:a16="http://schemas.microsoft.com/office/drawing/2014/main" id="{DCB959A8-7484-4FFE-B144-4C467BB9F4B7}"/>
              </a:ext>
            </a:extLst>
          </p:cNvPr>
          <p:cNvSpPr>
            <a:spLocks/>
          </p:cNvSpPr>
          <p:nvPr userDrawn="1"/>
        </p:nvSpPr>
        <p:spPr bwMode="auto">
          <a:xfrm>
            <a:off x="452963" y="440519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02D5B"/>
          </a:solidFill>
          <a:ln>
            <a:noFill/>
          </a:ln>
          <a:effectLst/>
        </p:spPr>
        <p:txBody>
          <a:bodyPr lIns="101578" tIns="101578" rIns="101578" bIns="101578" anchor="ctr"/>
          <a:lstStyle/>
          <a:p>
            <a:pPr defTabSz="914195">
              <a:defRPr/>
            </a:pPr>
            <a:endParaRPr lang="es-ES" sz="5800">
              <a:solidFill>
                <a:schemeClr val="accent1"/>
              </a:solidFill>
              <a:effectLst>
                <a:outerShdw blurRad="38100" dist="38100" dir="2700000" algn="tl">
                  <a:srgbClr val="000000"/>
                </a:outerShdw>
              </a:effectLst>
              <a:latin typeface="Gill Sans" charset="0"/>
              <a:cs typeface="Gill Sans" charset="0"/>
              <a:sym typeface="Gill Sans" charset="0"/>
            </a:endParaRPr>
          </a:p>
        </p:txBody>
      </p:sp>
      <p:sp>
        <p:nvSpPr>
          <p:cNvPr id="27" name="AutoShape 41">
            <a:extLst>
              <a:ext uri="{FF2B5EF4-FFF2-40B4-BE49-F238E27FC236}">
                <a16:creationId xmlns:a16="http://schemas.microsoft.com/office/drawing/2014/main" id="{2CB5C6E8-D1DA-4D7A-9D1F-FFADEBB80A8C}"/>
              </a:ext>
            </a:extLst>
          </p:cNvPr>
          <p:cNvSpPr>
            <a:spLocks/>
          </p:cNvSpPr>
          <p:nvPr userDrawn="1"/>
        </p:nvSpPr>
        <p:spPr bwMode="auto">
          <a:xfrm>
            <a:off x="4318994" y="440519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02D5B"/>
          </a:solidFill>
          <a:ln>
            <a:noFill/>
          </a:ln>
          <a:effectLst/>
        </p:spPr>
        <p:txBody>
          <a:bodyPr lIns="101578" tIns="101578" rIns="101578" bIns="101578" anchor="ctr"/>
          <a:lstStyle/>
          <a:p>
            <a:pPr defTabSz="914195">
              <a:defRPr/>
            </a:pPr>
            <a:endParaRPr lang="es-ES" sz="5800">
              <a:solidFill>
                <a:schemeClr val="accent1"/>
              </a:solidFill>
              <a:effectLst>
                <a:outerShdw blurRad="38100" dist="38100" dir="2700000" algn="tl">
                  <a:srgbClr val="000000"/>
                </a:outerShdw>
              </a:effectLst>
              <a:latin typeface="Gill Sans" charset="0"/>
              <a:cs typeface="Gill Sans" charset="0"/>
              <a:sym typeface="Gill Sans" charset="0"/>
            </a:endParaRPr>
          </a:p>
        </p:txBody>
      </p:sp>
      <p:sp>
        <p:nvSpPr>
          <p:cNvPr id="28" name="AutoShape 41">
            <a:extLst>
              <a:ext uri="{FF2B5EF4-FFF2-40B4-BE49-F238E27FC236}">
                <a16:creationId xmlns:a16="http://schemas.microsoft.com/office/drawing/2014/main" id="{A86698F0-1226-4BF0-9962-BDF0CB0A0CB3}"/>
              </a:ext>
            </a:extLst>
          </p:cNvPr>
          <p:cNvSpPr>
            <a:spLocks/>
          </p:cNvSpPr>
          <p:nvPr userDrawn="1"/>
        </p:nvSpPr>
        <p:spPr bwMode="auto">
          <a:xfrm>
            <a:off x="8150305" y="440519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02D5B"/>
          </a:solidFill>
          <a:ln>
            <a:noFill/>
          </a:ln>
          <a:effectLst/>
        </p:spPr>
        <p:txBody>
          <a:bodyPr lIns="101578" tIns="101578" rIns="101578" bIns="101578" anchor="ctr"/>
          <a:lstStyle/>
          <a:p>
            <a:pPr defTabSz="914195">
              <a:defRPr/>
            </a:pPr>
            <a:endParaRPr lang="es-ES" sz="5800">
              <a:solidFill>
                <a:schemeClr val="accent1"/>
              </a:solidFill>
              <a:effectLst>
                <a:outerShdw blurRad="38100" dist="38100" dir="2700000" algn="tl">
                  <a:srgbClr val="000000"/>
                </a:outerShdw>
              </a:effectLst>
              <a:latin typeface="Gill Sans" charset="0"/>
              <a:cs typeface="Gill Sans" charset="0"/>
              <a:sym typeface="Gill Sans" charset="0"/>
            </a:endParaRPr>
          </a:p>
        </p:txBody>
      </p:sp>
      <p:sp>
        <p:nvSpPr>
          <p:cNvPr id="3" name="Content Placeholder 2"/>
          <p:cNvSpPr>
            <a:spLocks noGrp="1"/>
          </p:cNvSpPr>
          <p:nvPr>
            <p:ph sz="half" idx="1"/>
          </p:nvPr>
        </p:nvSpPr>
        <p:spPr>
          <a:xfrm>
            <a:off x="904913" y="2416429"/>
            <a:ext cx="2937513" cy="1708100"/>
          </a:xfrm>
          <a:prstGeom prst="rect">
            <a:avLst/>
          </a:prstGeom>
        </p:spPr>
        <p:txBody>
          <a:bodyPr anchor="t"/>
          <a:lstStyle>
            <a:lvl1pPr marL="0" indent="0">
              <a:lnSpc>
                <a:spcPct val="100000"/>
              </a:lnSpc>
              <a:buClr>
                <a:srgbClr val="59A6DB"/>
              </a:buClr>
              <a:buNone/>
              <a:defRPr sz="2000">
                <a:solidFill>
                  <a:srgbClr val="002060"/>
                </a:solidFill>
              </a:defRPr>
            </a:lvl1pPr>
            <a:lvl2pPr marL="800100" indent="-342900">
              <a:lnSpc>
                <a:spcPct val="100000"/>
              </a:lnSpc>
              <a:buClr>
                <a:schemeClr val="accent1">
                  <a:lumMod val="75000"/>
                  <a:lumOff val="25000"/>
                </a:schemeClr>
              </a:buClr>
              <a:buFont typeface="Arial" charset="0"/>
              <a:buChar char="•"/>
              <a:defRPr sz="18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6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sz="half" idx="13"/>
          </p:nvPr>
        </p:nvSpPr>
        <p:spPr>
          <a:xfrm>
            <a:off x="4767078" y="2416429"/>
            <a:ext cx="2922331" cy="1708100"/>
          </a:xfrm>
          <a:prstGeom prst="rect">
            <a:avLst/>
          </a:prstGeom>
        </p:spPr>
        <p:txBody>
          <a:bodyPr anchor="t"/>
          <a:lstStyle>
            <a:lvl1pPr marL="0" indent="0">
              <a:lnSpc>
                <a:spcPct val="100000"/>
              </a:lnSpc>
              <a:buClr>
                <a:srgbClr val="59A6DB"/>
              </a:buClr>
              <a:buNone/>
              <a:defRPr sz="2000">
                <a:solidFill>
                  <a:srgbClr val="002060"/>
                </a:solidFill>
              </a:defRPr>
            </a:lvl1pPr>
            <a:lvl2pPr marL="800100" indent="-342900">
              <a:lnSpc>
                <a:spcPct val="100000"/>
              </a:lnSpc>
              <a:buClr>
                <a:schemeClr val="accent1">
                  <a:lumMod val="75000"/>
                  <a:lumOff val="25000"/>
                </a:schemeClr>
              </a:buClr>
              <a:buFont typeface="Arial" charset="0"/>
              <a:buChar char="•"/>
              <a:defRPr sz="18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6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29" name="Content Placeholder 2">
            <a:extLst>
              <a:ext uri="{FF2B5EF4-FFF2-40B4-BE49-F238E27FC236}">
                <a16:creationId xmlns:a16="http://schemas.microsoft.com/office/drawing/2014/main" id="{F3A061C6-69CF-4A3F-8145-E19AA7262E73}"/>
              </a:ext>
            </a:extLst>
          </p:cNvPr>
          <p:cNvSpPr>
            <a:spLocks noGrp="1"/>
          </p:cNvSpPr>
          <p:nvPr>
            <p:ph sz="half" idx="14"/>
          </p:nvPr>
        </p:nvSpPr>
        <p:spPr>
          <a:xfrm>
            <a:off x="8625460" y="2416429"/>
            <a:ext cx="2922331" cy="1708100"/>
          </a:xfrm>
          <a:prstGeom prst="rect">
            <a:avLst/>
          </a:prstGeom>
        </p:spPr>
        <p:txBody>
          <a:bodyPr anchor="t"/>
          <a:lstStyle>
            <a:lvl1pPr marL="0" indent="0">
              <a:lnSpc>
                <a:spcPct val="100000"/>
              </a:lnSpc>
              <a:buClr>
                <a:srgbClr val="59A6DB"/>
              </a:buClr>
              <a:buNone/>
              <a:defRPr sz="2000">
                <a:solidFill>
                  <a:srgbClr val="002060"/>
                </a:solidFill>
              </a:defRPr>
            </a:lvl1pPr>
            <a:lvl2pPr marL="800100" indent="-342900">
              <a:lnSpc>
                <a:spcPct val="100000"/>
              </a:lnSpc>
              <a:buClr>
                <a:schemeClr val="accent1">
                  <a:lumMod val="75000"/>
                  <a:lumOff val="25000"/>
                </a:schemeClr>
              </a:buClr>
              <a:buFont typeface="Arial" charset="0"/>
              <a:buChar char="•"/>
              <a:defRPr sz="18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6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30" name="Content Placeholder 2">
            <a:extLst>
              <a:ext uri="{FF2B5EF4-FFF2-40B4-BE49-F238E27FC236}">
                <a16:creationId xmlns:a16="http://schemas.microsoft.com/office/drawing/2014/main" id="{8345886D-2365-4E74-9FE5-0788B7529BAC}"/>
              </a:ext>
            </a:extLst>
          </p:cNvPr>
          <p:cNvSpPr>
            <a:spLocks noGrp="1"/>
          </p:cNvSpPr>
          <p:nvPr>
            <p:ph sz="half" idx="15"/>
          </p:nvPr>
        </p:nvSpPr>
        <p:spPr>
          <a:xfrm>
            <a:off x="904913" y="4630911"/>
            <a:ext cx="2937513" cy="1708100"/>
          </a:xfrm>
          <a:prstGeom prst="rect">
            <a:avLst/>
          </a:prstGeom>
        </p:spPr>
        <p:txBody>
          <a:bodyPr anchor="t"/>
          <a:lstStyle>
            <a:lvl1pPr marL="0" indent="0">
              <a:lnSpc>
                <a:spcPct val="100000"/>
              </a:lnSpc>
              <a:buClr>
                <a:srgbClr val="59A6DB"/>
              </a:buClr>
              <a:buNone/>
              <a:defRPr sz="2000">
                <a:solidFill>
                  <a:srgbClr val="002060"/>
                </a:solidFill>
              </a:defRPr>
            </a:lvl1pPr>
            <a:lvl2pPr marL="800100" indent="-342900">
              <a:lnSpc>
                <a:spcPct val="100000"/>
              </a:lnSpc>
              <a:buClr>
                <a:schemeClr val="accent1">
                  <a:lumMod val="75000"/>
                  <a:lumOff val="25000"/>
                </a:schemeClr>
              </a:buClr>
              <a:buFont typeface="Arial" charset="0"/>
              <a:buChar char="•"/>
              <a:defRPr sz="18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6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31" name="Content Placeholder 2">
            <a:extLst>
              <a:ext uri="{FF2B5EF4-FFF2-40B4-BE49-F238E27FC236}">
                <a16:creationId xmlns:a16="http://schemas.microsoft.com/office/drawing/2014/main" id="{EC3271CB-C88C-413F-B2EE-14397B485DB0}"/>
              </a:ext>
            </a:extLst>
          </p:cNvPr>
          <p:cNvSpPr>
            <a:spLocks noGrp="1"/>
          </p:cNvSpPr>
          <p:nvPr>
            <p:ph sz="half" idx="16"/>
          </p:nvPr>
        </p:nvSpPr>
        <p:spPr>
          <a:xfrm>
            <a:off x="4767078" y="4630911"/>
            <a:ext cx="2922331" cy="1708100"/>
          </a:xfrm>
          <a:prstGeom prst="rect">
            <a:avLst/>
          </a:prstGeom>
        </p:spPr>
        <p:txBody>
          <a:bodyPr anchor="t"/>
          <a:lstStyle>
            <a:lvl1pPr marL="0" indent="0">
              <a:lnSpc>
                <a:spcPct val="100000"/>
              </a:lnSpc>
              <a:buClr>
                <a:srgbClr val="59A6DB"/>
              </a:buClr>
              <a:buNone/>
              <a:defRPr sz="2000">
                <a:solidFill>
                  <a:srgbClr val="002060"/>
                </a:solidFill>
              </a:defRPr>
            </a:lvl1pPr>
            <a:lvl2pPr marL="800100" indent="-342900">
              <a:lnSpc>
                <a:spcPct val="100000"/>
              </a:lnSpc>
              <a:buClr>
                <a:schemeClr val="accent1">
                  <a:lumMod val="75000"/>
                  <a:lumOff val="25000"/>
                </a:schemeClr>
              </a:buClr>
              <a:buFont typeface="Arial" charset="0"/>
              <a:buChar char="•"/>
              <a:defRPr sz="18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6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32" name="Content Placeholder 2">
            <a:extLst>
              <a:ext uri="{FF2B5EF4-FFF2-40B4-BE49-F238E27FC236}">
                <a16:creationId xmlns:a16="http://schemas.microsoft.com/office/drawing/2014/main" id="{338E6CB7-4678-46B7-A08B-CA16AFC35450}"/>
              </a:ext>
            </a:extLst>
          </p:cNvPr>
          <p:cNvSpPr>
            <a:spLocks noGrp="1"/>
          </p:cNvSpPr>
          <p:nvPr>
            <p:ph sz="half" idx="17"/>
          </p:nvPr>
        </p:nvSpPr>
        <p:spPr>
          <a:xfrm>
            <a:off x="8625460" y="4630911"/>
            <a:ext cx="2922331" cy="1708100"/>
          </a:xfrm>
          <a:prstGeom prst="rect">
            <a:avLst/>
          </a:prstGeom>
        </p:spPr>
        <p:txBody>
          <a:bodyPr anchor="t"/>
          <a:lstStyle>
            <a:lvl1pPr marL="0" indent="0">
              <a:lnSpc>
                <a:spcPct val="100000"/>
              </a:lnSpc>
              <a:buClr>
                <a:srgbClr val="59A6DB"/>
              </a:buClr>
              <a:buNone/>
              <a:defRPr sz="2000">
                <a:solidFill>
                  <a:srgbClr val="002060"/>
                </a:solidFill>
              </a:defRPr>
            </a:lvl1pPr>
            <a:lvl2pPr marL="800100" indent="-342900">
              <a:lnSpc>
                <a:spcPct val="100000"/>
              </a:lnSpc>
              <a:buClr>
                <a:schemeClr val="accent1">
                  <a:lumMod val="75000"/>
                  <a:lumOff val="25000"/>
                </a:schemeClr>
              </a:buClr>
              <a:buFont typeface="Arial" charset="0"/>
              <a:buChar char="•"/>
              <a:defRPr sz="18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6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34" name="Title 1">
            <a:extLst>
              <a:ext uri="{FF2B5EF4-FFF2-40B4-BE49-F238E27FC236}">
                <a16:creationId xmlns:a16="http://schemas.microsoft.com/office/drawing/2014/main" id="{55A129E8-E365-BA4B-AE65-9D3C9B6AEF91}"/>
              </a:ext>
            </a:extLst>
          </p:cNvPr>
          <p:cNvSpPr>
            <a:spLocks noGrp="1"/>
          </p:cNvSpPr>
          <p:nvPr>
            <p:ph type="title"/>
          </p:nvPr>
        </p:nvSpPr>
        <p:spPr>
          <a:xfrm>
            <a:off x="771939" y="1290628"/>
            <a:ext cx="7772400" cy="620306"/>
          </a:xfrm>
          <a:prstGeom prst="rect">
            <a:avLst/>
          </a:prstGeom>
        </p:spPr>
        <p:txBody>
          <a:bodyPr/>
          <a:lstStyle>
            <a:lvl1pPr>
              <a:defRPr sz="3200">
                <a:solidFill>
                  <a:srgbClr val="002D5B"/>
                </a:solidFill>
              </a:defRPr>
            </a:lvl1pPr>
          </a:lstStyle>
          <a:p>
            <a:r>
              <a:rPr lang="en-US"/>
              <a:t>Click to edit Master title style</a:t>
            </a:r>
          </a:p>
        </p:txBody>
      </p:sp>
      <p:sp>
        <p:nvSpPr>
          <p:cNvPr id="36" name="Content Placeholder 2">
            <a:extLst>
              <a:ext uri="{FF2B5EF4-FFF2-40B4-BE49-F238E27FC236}">
                <a16:creationId xmlns:a16="http://schemas.microsoft.com/office/drawing/2014/main" id="{FA444BA4-E3D5-2643-B751-571EB5713614}"/>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B3BE131B-91A3-254E-B6FA-81AA2B55E96A}"/>
              </a:ext>
            </a:extLst>
          </p:cNvPr>
          <p:cNvSpPr>
            <a:spLocks noGrp="1"/>
          </p:cNvSpPr>
          <p:nvPr>
            <p:ph type="sldNum" sz="quarter" idx="18"/>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33753454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6" name="Rectangle 5"/>
          <p:cNvSpPr>
            <a:spLocks/>
          </p:cNvSpPr>
          <p:nvPr userDrawn="1"/>
        </p:nvSpPr>
        <p:spPr bwMode="auto">
          <a:xfrm>
            <a:off x="859473" y="2279854"/>
            <a:ext cx="4761184"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7" name="Rectangle 4"/>
          <p:cNvSpPr>
            <a:spLocks/>
          </p:cNvSpPr>
          <p:nvPr userDrawn="1"/>
        </p:nvSpPr>
        <p:spPr bwMode="auto">
          <a:xfrm>
            <a:off x="859473" y="2279854"/>
            <a:ext cx="4761184"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9" name="AutoShape 41"/>
          <p:cNvSpPr>
            <a:spLocks/>
          </p:cNvSpPr>
          <p:nvPr userDrawn="1"/>
        </p:nvSpPr>
        <p:spPr bwMode="auto">
          <a:xfrm>
            <a:off x="3024788" y="241891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0" name="Rectangle 4"/>
          <p:cNvSpPr>
            <a:spLocks/>
          </p:cNvSpPr>
          <p:nvPr userDrawn="1"/>
        </p:nvSpPr>
        <p:spPr bwMode="auto">
          <a:xfrm>
            <a:off x="6472880" y="2279854"/>
            <a:ext cx="4761184"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1" name="Rectangle 4"/>
          <p:cNvSpPr>
            <a:spLocks/>
          </p:cNvSpPr>
          <p:nvPr userDrawn="1"/>
        </p:nvSpPr>
        <p:spPr bwMode="auto">
          <a:xfrm>
            <a:off x="6471501" y="2279854"/>
            <a:ext cx="4761184"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3" name="AutoShape 41"/>
          <p:cNvSpPr>
            <a:spLocks/>
          </p:cNvSpPr>
          <p:nvPr userDrawn="1"/>
        </p:nvSpPr>
        <p:spPr bwMode="auto">
          <a:xfrm>
            <a:off x="8636816" y="241891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9" name="Text Placeholder 18"/>
          <p:cNvSpPr>
            <a:spLocks noGrp="1"/>
          </p:cNvSpPr>
          <p:nvPr>
            <p:ph type="body" sz="quarter" idx="13"/>
          </p:nvPr>
        </p:nvSpPr>
        <p:spPr>
          <a:xfrm>
            <a:off x="1014321" y="3134558"/>
            <a:ext cx="4308321"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0" name="Text Placeholder 18"/>
          <p:cNvSpPr>
            <a:spLocks noGrp="1"/>
          </p:cNvSpPr>
          <p:nvPr>
            <p:ph type="body" sz="quarter" idx="14"/>
          </p:nvPr>
        </p:nvSpPr>
        <p:spPr>
          <a:xfrm>
            <a:off x="6586629" y="3134558"/>
            <a:ext cx="4301341"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15" name="Content Placeholder 2">
            <a:extLst>
              <a:ext uri="{FF2B5EF4-FFF2-40B4-BE49-F238E27FC236}">
                <a16:creationId xmlns:a16="http://schemas.microsoft.com/office/drawing/2014/main" id="{209DD017-02D3-BE4F-AEC1-7DF6C6CA015D}"/>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3" name="Slide Number Placeholder 2">
            <a:extLst>
              <a:ext uri="{FF2B5EF4-FFF2-40B4-BE49-F238E27FC236}">
                <a16:creationId xmlns:a16="http://schemas.microsoft.com/office/drawing/2014/main" id="{C9F12FD5-5508-1D46-833F-033275F9CC0D}"/>
              </a:ext>
            </a:extLst>
          </p:cNvPr>
          <p:cNvSpPr>
            <a:spLocks noGrp="1"/>
          </p:cNvSpPr>
          <p:nvPr>
            <p:ph type="sldNum" sz="quarter" idx="15"/>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4563672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
        <p:nvSpPr>
          <p:cNvPr id="6" name="Rectangle 5"/>
          <p:cNvSpPr>
            <a:spLocks/>
          </p:cNvSpPr>
          <p:nvPr userDrawn="1"/>
        </p:nvSpPr>
        <p:spPr bwMode="auto">
          <a:xfrm>
            <a:off x="402271" y="2279854"/>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7" name="Rectangle 4"/>
          <p:cNvSpPr>
            <a:spLocks/>
          </p:cNvSpPr>
          <p:nvPr userDrawn="1"/>
        </p:nvSpPr>
        <p:spPr bwMode="auto">
          <a:xfrm>
            <a:off x="402271" y="2279854"/>
            <a:ext cx="3560129"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9" name="AutoShape 41"/>
          <p:cNvSpPr>
            <a:spLocks/>
          </p:cNvSpPr>
          <p:nvPr userDrawn="1"/>
        </p:nvSpPr>
        <p:spPr bwMode="auto">
          <a:xfrm>
            <a:off x="1967058" y="241891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0" name="Rectangle 4"/>
          <p:cNvSpPr>
            <a:spLocks/>
          </p:cNvSpPr>
          <p:nvPr userDrawn="1"/>
        </p:nvSpPr>
        <p:spPr bwMode="auto">
          <a:xfrm>
            <a:off x="4186871" y="2279854"/>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1" name="Rectangle 4"/>
          <p:cNvSpPr>
            <a:spLocks/>
          </p:cNvSpPr>
          <p:nvPr userDrawn="1"/>
        </p:nvSpPr>
        <p:spPr bwMode="auto">
          <a:xfrm>
            <a:off x="4186871" y="2279854"/>
            <a:ext cx="3560129"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3" name="AutoShape 41"/>
          <p:cNvSpPr>
            <a:spLocks/>
          </p:cNvSpPr>
          <p:nvPr userDrawn="1"/>
        </p:nvSpPr>
        <p:spPr bwMode="auto">
          <a:xfrm>
            <a:off x="5751658" y="241891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4" name="Rectangle 4"/>
          <p:cNvSpPr>
            <a:spLocks/>
          </p:cNvSpPr>
          <p:nvPr userDrawn="1"/>
        </p:nvSpPr>
        <p:spPr bwMode="auto">
          <a:xfrm>
            <a:off x="7971471" y="2279854"/>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5" name="Rectangle 4"/>
          <p:cNvSpPr>
            <a:spLocks/>
          </p:cNvSpPr>
          <p:nvPr userDrawn="1"/>
        </p:nvSpPr>
        <p:spPr bwMode="auto">
          <a:xfrm>
            <a:off x="7971471" y="2279854"/>
            <a:ext cx="3560129"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7" name="AutoShape 41"/>
          <p:cNvSpPr>
            <a:spLocks/>
          </p:cNvSpPr>
          <p:nvPr userDrawn="1"/>
        </p:nvSpPr>
        <p:spPr bwMode="auto">
          <a:xfrm>
            <a:off x="9536258" y="241891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9" name="Text Placeholder 18"/>
          <p:cNvSpPr>
            <a:spLocks noGrp="1"/>
          </p:cNvSpPr>
          <p:nvPr>
            <p:ph type="body" sz="quarter" idx="13"/>
          </p:nvPr>
        </p:nvSpPr>
        <p:spPr>
          <a:xfrm>
            <a:off x="557119" y="3134558"/>
            <a:ext cx="3221505"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0" name="Text Placeholder 18"/>
          <p:cNvSpPr>
            <a:spLocks noGrp="1"/>
          </p:cNvSpPr>
          <p:nvPr>
            <p:ph type="body" sz="quarter" idx="14"/>
          </p:nvPr>
        </p:nvSpPr>
        <p:spPr>
          <a:xfrm>
            <a:off x="4300621" y="3134558"/>
            <a:ext cx="3216286"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1" name="Text Placeholder 18"/>
          <p:cNvSpPr>
            <a:spLocks noGrp="1"/>
          </p:cNvSpPr>
          <p:nvPr>
            <p:ph type="body" sz="quarter" idx="15"/>
          </p:nvPr>
        </p:nvSpPr>
        <p:spPr>
          <a:xfrm>
            <a:off x="8123145" y="3134558"/>
            <a:ext cx="3230656"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16" name="Title 1">
            <a:extLst>
              <a:ext uri="{FF2B5EF4-FFF2-40B4-BE49-F238E27FC236}">
                <a16:creationId xmlns:a16="http://schemas.microsoft.com/office/drawing/2014/main" id="{FCBD3D1D-30D6-8441-980F-784B1C66630B}"/>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3" name="Content Placeholder 2">
            <a:extLst>
              <a:ext uri="{FF2B5EF4-FFF2-40B4-BE49-F238E27FC236}">
                <a16:creationId xmlns:a16="http://schemas.microsoft.com/office/drawing/2014/main" id="{353CB87C-3E28-5245-B84F-6DE6BFA75D1F}"/>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AE4BD91F-9DC8-7D4C-961E-DF4F74CC022C}"/>
              </a:ext>
            </a:extLst>
          </p:cNvPr>
          <p:cNvSpPr>
            <a:spLocks noGrp="1"/>
          </p:cNvSpPr>
          <p:nvPr>
            <p:ph type="sldNum" sz="quarter" idx="16"/>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1243866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0_Two Content">
    <p:spTree>
      <p:nvGrpSpPr>
        <p:cNvPr id="1" name=""/>
        <p:cNvGrpSpPr/>
        <p:nvPr/>
      </p:nvGrpSpPr>
      <p:grpSpPr>
        <a:xfrm>
          <a:off x="0" y="0"/>
          <a:ext cx="0" cy="0"/>
          <a:chOff x="0" y="0"/>
          <a:chExt cx="0" cy="0"/>
        </a:xfrm>
      </p:grpSpPr>
      <p:sp>
        <p:nvSpPr>
          <p:cNvPr id="26" name="Pentagon 25"/>
          <p:cNvSpPr/>
          <p:nvPr userDrawn="1"/>
        </p:nvSpPr>
        <p:spPr>
          <a:xfrm>
            <a:off x="5745" y="1713255"/>
            <a:ext cx="2820581" cy="709863"/>
          </a:xfrm>
          <a:prstGeom prst="homePlate">
            <a:avLst/>
          </a:prstGeom>
          <a:solidFill>
            <a:srgbClr val="09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7" name="Pentagon 26"/>
          <p:cNvSpPr/>
          <p:nvPr userDrawn="1"/>
        </p:nvSpPr>
        <p:spPr>
          <a:xfrm>
            <a:off x="5745" y="3383917"/>
            <a:ext cx="2820581" cy="709863"/>
          </a:xfrm>
          <a:prstGeom prst="homePlate">
            <a:avLst/>
          </a:prstGeom>
          <a:solidFill>
            <a:schemeClr val="accent1">
              <a:lumMod val="90000"/>
              <a:lumOff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Pentagon 27"/>
          <p:cNvSpPr/>
          <p:nvPr userDrawn="1"/>
        </p:nvSpPr>
        <p:spPr>
          <a:xfrm>
            <a:off x="5745" y="5054579"/>
            <a:ext cx="2820581" cy="709863"/>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Content Placeholder 2"/>
          <p:cNvSpPr>
            <a:spLocks noGrp="1"/>
          </p:cNvSpPr>
          <p:nvPr>
            <p:ph sz="half" idx="1" hasCustomPrompt="1"/>
          </p:nvPr>
        </p:nvSpPr>
        <p:spPr>
          <a:xfrm>
            <a:off x="2814331" y="1494287"/>
            <a:ext cx="8844268" cy="1120333"/>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p:cNvSpPr>
            <a:spLocks noGrp="1"/>
          </p:cNvSpPr>
          <p:nvPr>
            <p:ph sz="half" idx="13" hasCustomPrompt="1"/>
          </p:nvPr>
        </p:nvSpPr>
        <p:spPr>
          <a:xfrm>
            <a:off x="2814331" y="3228272"/>
            <a:ext cx="8815046" cy="1039803"/>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1" name="Content Placeholder 2"/>
          <p:cNvSpPr>
            <a:spLocks noGrp="1"/>
          </p:cNvSpPr>
          <p:nvPr>
            <p:ph sz="half" idx="14" hasCustomPrompt="1"/>
          </p:nvPr>
        </p:nvSpPr>
        <p:spPr>
          <a:xfrm>
            <a:off x="2814331" y="4881727"/>
            <a:ext cx="8813707" cy="1048977"/>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1" name="Rectangle 10">
            <a:extLst>
              <a:ext uri="{FF2B5EF4-FFF2-40B4-BE49-F238E27FC236}">
                <a16:creationId xmlns:a16="http://schemas.microsoft.com/office/drawing/2014/main" id="{21700E01-2A7B-5247-A116-D98AE6D92D3F}"/>
              </a:ext>
            </a:extLst>
          </p:cNvPr>
          <p:cNvSpPr/>
          <p:nvPr userDrawn="1"/>
        </p:nvSpPr>
        <p:spPr>
          <a:xfrm>
            <a:off x="-9728" y="1258930"/>
            <a:ext cx="2167128" cy="5289652"/>
          </a:xfrm>
          <a:prstGeom prst="rect">
            <a:avLst/>
          </a:prstGeom>
          <a:solidFill>
            <a:srgbClr val="E1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A8C3963-6561-9443-8FD0-66B20FEFA5A4}"/>
              </a:ext>
            </a:extLst>
          </p:cNvPr>
          <p:cNvSpPr>
            <a:spLocks noGrp="1"/>
          </p:cNvSpPr>
          <p:nvPr>
            <p:ph type="title"/>
          </p:nvPr>
        </p:nvSpPr>
        <p:spPr>
          <a:xfrm rot="16200000">
            <a:off x="-1350563" y="3368615"/>
            <a:ext cx="4848798" cy="914400"/>
          </a:xfrm>
          <a:prstGeom prst="rect">
            <a:avLst/>
          </a:prstGeom>
        </p:spPr>
        <p:txBody>
          <a:bodyPr>
            <a:noAutofit/>
          </a:bodyPr>
          <a:lstStyle>
            <a:lvl1pPr>
              <a:defRPr sz="4000">
                <a:solidFill>
                  <a:srgbClr val="002D5B"/>
                </a:solidFill>
              </a:defRPr>
            </a:lvl1pPr>
          </a:lstStyle>
          <a:p>
            <a:r>
              <a:rPr lang="en-US"/>
              <a:t>Click to edit Master title style</a:t>
            </a:r>
          </a:p>
        </p:txBody>
      </p:sp>
      <p:sp>
        <p:nvSpPr>
          <p:cNvPr id="13" name="Slide Number Placeholder 5">
            <a:extLst>
              <a:ext uri="{FF2B5EF4-FFF2-40B4-BE49-F238E27FC236}">
                <a16:creationId xmlns:a16="http://schemas.microsoft.com/office/drawing/2014/main" id="{201F39C8-44F7-2443-AA72-6D39A7EA57EE}"/>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6" name="Content Placeholder 2">
            <a:extLst>
              <a:ext uri="{FF2B5EF4-FFF2-40B4-BE49-F238E27FC236}">
                <a16:creationId xmlns:a16="http://schemas.microsoft.com/office/drawing/2014/main" id="{E0D0AE7A-8CCF-4047-A489-B56866DB037D}"/>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6672959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
        <p:nvSpPr>
          <p:cNvPr id="6" name="Rectangle 4"/>
          <p:cNvSpPr>
            <a:spLocks/>
          </p:cNvSpPr>
          <p:nvPr userDrawn="1"/>
        </p:nvSpPr>
        <p:spPr bwMode="auto">
          <a:xfrm>
            <a:off x="488616" y="2096736"/>
            <a:ext cx="2615184" cy="4343680"/>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7" name="Rectangle 6"/>
          <p:cNvSpPr>
            <a:spLocks/>
          </p:cNvSpPr>
          <p:nvPr userDrawn="1"/>
        </p:nvSpPr>
        <p:spPr bwMode="auto">
          <a:xfrm>
            <a:off x="480095" y="2084249"/>
            <a:ext cx="2633029"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9" name="Rectangle 4"/>
          <p:cNvSpPr>
            <a:spLocks/>
          </p:cNvSpPr>
          <p:nvPr userDrawn="1"/>
        </p:nvSpPr>
        <p:spPr bwMode="auto">
          <a:xfrm>
            <a:off x="3384376" y="2096736"/>
            <a:ext cx="2615184" cy="4343680"/>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11" name="Rectangle 4"/>
          <p:cNvSpPr>
            <a:spLocks/>
          </p:cNvSpPr>
          <p:nvPr userDrawn="1"/>
        </p:nvSpPr>
        <p:spPr bwMode="auto">
          <a:xfrm>
            <a:off x="6220234" y="2096736"/>
            <a:ext cx="2615184" cy="4343680"/>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13" name="Rectangle 4"/>
          <p:cNvSpPr>
            <a:spLocks/>
          </p:cNvSpPr>
          <p:nvPr userDrawn="1"/>
        </p:nvSpPr>
        <p:spPr bwMode="auto">
          <a:xfrm>
            <a:off x="9054926" y="2096736"/>
            <a:ext cx="2615184" cy="4343680"/>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15" name="Rectangle 4"/>
          <p:cNvSpPr>
            <a:spLocks/>
          </p:cNvSpPr>
          <p:nvPr userDrawn="1"/>
        </p:nvSpPr>
        <p:spPr bwMode="auto">
          <a:xfrm>
            <a:off x="3370511" y="2084249"/>
            <a:ext cx="2633029"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6" name="Rectangle 4"/>
          <p:cNvSpPr>
            <a:spLocks/>
          </p:cNvSpPr>
          <p:nvPr userDrawn="1"/>
        </p:nvSpPr>
        <p:spPr bwMode="auto">
          <a:xfrm>
            <a:off x="6206369" y="2084249"/>
            <a:ext cx="2633029"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7" name="Rectangle 4"/>
          <p:cNvSpPr>
            <a:spLocks/>
          </p:cNvSpPr>
          <p:nvPr userDrawn="1"/>
        </p:nvSpPr>
        <p:spPr bwMode="auto">
          <a:xfrm>
            <a:off x="9047351" y="2084249"/>
            <a:ext cx="2633029"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23" name="Text Placeholder 22"/>
          <p:cNvSpPr>
            <a:spLocks noGrp="1"/>
          </p:cNvSpPr>
          <p:nvPr>
            <p:ph type="body" sz="quarter" idx="13"/>
          </p:nvPr>
        </p:nvSpPr>
        <p:spPr>
          <a:xfrm>
            <a:off x="513297" y="2742260"/>
            <a:ext cx="2574183" cy="3683098"/>
          </a:xfrm>
          <a:prstGeom prst="rect">
            <a:avLst/>
          </a:prstGeom>
        </p:spPr>
        <p:txBody>
          <a:bodyPr/>
          <a:lstStyle>
            <a:lvl1pPr marL="0" indent="0">
              <a:buNone/>
              <a:defRPr sz="2200">
                <a:solidFill>
                  <a:schemeClr val="tx1"/>
                </a:solidFill>
              </a:defRPr>
            </a:lvl1pPr>
            <a:lvl2pPr marL="519113" indent="-349250">
              <a:defRPr sz="2000">
                <a:solidFill>
                  <a:schemeClr val="tx1"/>
                </a:solidFill>
              </a:defRPr>
            </a:lvl2pPr>
          </a:lstStyle>
          <a:p>
            <a:pPr lvl="0"/>
            <a:r>
              <a:rPr lang="en-US"/>
              <a:t>Click to edit Master text styles</a:t>
            </a:r>
          </a:p>
          <a:p>
            <a:pPr lvl="1"/>
            <a:r>
              <a:rPr lang="en-US"/>
              <a:t>Second level</a:t>
            </a:r>
          </a:p>
        </p:txBody>
      </p:sp>
      <p:sp>
        <p:nvSpPr>
          <p:cNvPr id="24" name="Text Placeholder 22"/>
          <p:cNvSpPr>
            <a:spLocks noGrp="1"/>
          </p:cNvSpPr>
          <p:nvPr>
            <p:ph type="body" sz="quarter" idx="14"/>
          </p:nvPr>
        </p:nvSpPr>
        <p:spPr>
          <a:xfrm>
            <a:off x="3420462" y="2742260"/>
            <a:ext cx="2556481" cy="3683098"/>
          </a:xfrm>
          <a:prstGeom prst="rect">
            <a:avLst/>
          </a:prstGeom>
        </p:spPr>
        <p:txBody>
          <a:bodyPr/>
          <a:lstStyle>
            <a:lvl1pPr marL="0" indent="0">
              <a:buNone/>
              <a:defRPr sz="2200">
                <a:solidFill>
                  <a:schemeClr val="tx1"/>
                </a:solidFill>
              </a:defRPr>
            </a:lvl1pPr>
            <a:lvl2pPr marL="519113" indent="-349250">
              <a:defRPr sz="2000">
                <a:solidFill>
                  <a:schemeClr val="tx1"/>
                </a:solidFill>
              </a:defRPr>
            </a:lvl2pPr>
          </a:lstStyle>
          <a:p>
            <a:pPr lvl="0"/>
            <a:r>
              <a:rPr lang="en-US"/>
              <a:t>Click to edit Master text styles</a:t>
            </a:r>
          </a:p>
          <a:p>
            <a:pPr lvl="1"/>
            <a:r>
              <a:rPr lang="en-US"/>
              <a:t>Second level</a:t>
            </a:r>
          </a:p>
        </p:txBody>
      </p:sp>
      <p:sp>
        <p:nvSpPr>
          <p:cNvPr id="25" name="Text Placeholder 22"/>
          <p:cNvSpPr>
            <a:spLocks noGrp="1"/>
          </p:cNvSpPr>
          <p:nvPr>
            <p:ph type="body" sz="quarter" idx="15"/>
          </p:nvPr>
        </p:nvSpPr>
        <p:spPr>
          <a:xfrm>
            <a:off x="6276472" y="2742260"/>
            <a:ext cx="2521039" cy="3683098"/>
          </a:xfrm>
          <a:prstGeom prst="rect">
            <a:avLst/>
          </a:prstGeom>
        </p:spPr>
        <p:txBody>
          <a:bodyPr/>
          <a:lstStyle>
            <a:lvl1pPr marL="0" indent="0">
              <a:buNone/>
              <a:defRPr sz="2200">
                <a:solidFill>
                  <a:schemeClr val="tx1"/>
                </a:solidFill>
              </a:defRPr>
            </a:lvl1pPr>
            <a:lvl2pPr marL="519113" indent="-349250">
              <a:defRPr sz="2000">
                <a:solidFill>
                  <a:schemeClr val="tx1"/>
                </a:solidFill>
              </a:defRPr>
            </a:lvl2pPr>
          </a:lstStyle>
          <a:p>
            <a:pPr lvl="0"/>
            <a:r>
              <a:rPr lang="en-US"/>
              <a:t>Click to edit Master text styles</a:t>
            </a:r>
          </a:p>
          <a:p>
            <a:pPr lvl="1"/>
            <a:r>
              <a:rPr lang="en-US"/>
              <a:t>Second level</a:t>
            </a:r>
          </a:p>
        </p:txBody>
      </p:sp>
      <p:sp>
        <p:nvSpPr>
          <p:cNvPr id="26" name="Text Placeholder 22"/>
          <p:cNvSpPr>
            <a:spLocks noGrp="1"/>
          </p:cNvSpPr>
          <p:nvPr>
            <p:ph type="body" sz="quarter" idx="16"/>
          </p:nvPr>
        </p:nvSpPr>
        <p:spPr>
          <a:xfrm>
            <a:off x="9091194" y="2732465"/>
            <a:ext cx="2550923" cy="3683098"/>
          </a:xfrm>
          <a:prstGeom prst="rect">
            <a:avLst/>
          </a:prstGeom>
        </p:spPr>
        <p:txBody>
          <a:bodyPr/>
          <a:lstStyle>
            <a:lvl1pPr marL="0" indent="0">
              <a:buNone/>
              <a:defRPr sz="2200">
                <a:solidFill>
                  <a:schemeClr val="tx1"/>
                </a:solidFill>
              </a:defRPr>
            </a:lvl1pPr>
            <a:lvl2pPr marL="519113" indent="-349250">
              <a:defRPr sz="2000">
                <a:solidFill>
                  <a:schemeClr val="tx1"/>
                </a:solidFill>
              </a:defRPr>
            </a:lvl2pPr>
          </a:lstStyle>
          <a:p>
            <a:pPr lvl="0"/>
            <a:r>
              <a:rPr lang="en-US"/>
              <a:t>Click to edit Master text styles</a:t>
            </a:r>
          </a:p>
          <a:p>
            <a:pPr lvl="1"/>
            <a:r>
              <a:rPr lang="en-US"/>
              <a:t>Second level</a:t>
            </a:r>
          </a:p>
        </p:txBody>
      </p:sp>
      <p:sp>
        <p:nvSpPr>
          <p:cNvPr id="27" name="AutoShape 41">
            <a:extLst>
              <a:ext uri="{FF2B5EF4-FFF2-40B4-BE49-F238E27FC236}">
                <a16:creationId xmlns:a16="http://schemas.microsoft.com/office/drawing/2014/main" id="{F2E4CC1D-4102-4AED-9974-30B6CC9328C7}"/>
              </a:ext>
            </a:extLst>
          </p:cNvPr>
          <p:cNvSpPr>
            <a:spLocks/>
          </p:cNvSpPr>
          <p:nvPr userDrawn="1"/>
        </p:nvSpPr>
        <p:spPr bwMode="auto">
          <a:xfrm>
            <a:off x="1580931" y="2140759"/>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8" name="AutoShape 41">
            <a:extLst>
              <a:ext uri="{FF2B5EF4-FFF2-40B4-BE49-F238E27FC236}">
                <a16:creationId xmlns:a16="http://schemas.microsoft.com/office/drawing/2014/main" id="{558A804D-F679-4D26-AABD-654719D0B0F4}"/>
              </a:ext>
            </a:extLst>
          </p:cNvPr>
          <p:cNvSpPr>
            <a:spLocks/>
          </p:cNvSpPr>
          <p:nvPr userDrawn="1"/>
        </p:nvSpPr>
        <p:spPr bwMode="auto">
          <a:xfrm>
            <a:off x="4429142" y="2140759"/>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9" name="AutoShape 41">
            <a:extLst>
              <a:ext uri="{FF2B5EF4-FFF2-40B4-BE49-F238E27FC236}">
                <a16:creationId xmlns:a16="http://schemas.microsoft.com/office/drawing/2014/main" id="{9DC33A4D-CFEC-40F6-B570-1096BD9143C1}"/>
              </a:ext>
            </a:extLst>
          </p:cNvPr>
          <p:cNvSpPr>
            <a:spLocks/>
          </p:cNvSpPr>
          <p:nvPr userDrawn="1"/>
        </p:nvSpPr>
        <p:spPr bwMode="auto">
          <a:xfrm>
            <a:off x="7277353" y="2140759"/>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0" name="AutoShape 41">
            <a:extLst>
              <a:ext uri="{FF2B5EF4-FFF2-40B4-BE49-F238E27FC236}">
                <a16:creationId xmlns:a16="http://schemas.microsoft.com/office/drawing/2014/main" id="{4A07BF8F-5636-441F-93D8-A751F28B7098}"/>
              </a:ext>
            </a:extLst>
          </p:cNvPr>
          <p:cNvSpPr>
            <a:spLocks/>
          </p:cNvSpPr>
          <p:nvPr userDrawn="1"/>
        </p:nvSpPr>
        <p:spPr bwMode="auto">
          <a:xfrm>
            <a:off x="10125564" y="2140759"/>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9" name="Title 1">
            <a:extLst>
              <a:ext uri="{FF2B5EF4-FFF2-40B4-BE49-F238E27FC236}">
                <a16:creationId xmlns:a16="http://schemas.microsoft.com/office/drawing/2014/main" id="{D8248AAF-F032-A246-B227-0DD40AA0E394}"/>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2" name="Content Placeholder 2">
            <a:extLst>
              <a:ext uri="{FF2B5EF4-FFF2-40B4-BE49-F238E27FC236}">
                <a16:creationId xmlns:a16="http://schemas.microsoft.com/office/drawing/2014/main" id="{3C63A27F-8D34-534F-A149-8E1FCEEE0CF8}"/>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C252F0CF-C488-BB49-88AF-4FB516AB7675}"/>
              </a:ext>
            </a:extLst>
          </p:cNvPr>
          <p:cNvSpPr>
            <a:spLocks noGrp="1"/>
          </p:cNvSpPr>
          <p:nvPr>
            <p:ph type="sldNum" sz="quarter" idx="17"/>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32879506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66050F44-9561-44D3-A434-FDD4DE7654ED}"/>
              </a:ext>
            </a:extLst>
          </p:cNvPr>
          <p:cNvSpPr>
            <a:spLocks/>
          </p:cNvSpPr>
          <p:nvPr userDrawn="1"/>
        </p:nvSpPr>
        <p:spPr bwMode="auto">
          <a:xfrm>
            <a:off x="488616" y="2417102"/>
            <a:ext cx="2037947" cy="4023314"/>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5" name="Rectangle 4">
            <a:extLst>
              <a:ext uri="{FF2B5EF4-FFF2-40B4-BE49-F238E27FC236}">
                <a16:creationId xmlns:a16="http://schemas.microsoft.com/office/drawing/2014/main" id="{C31EA6FC-62C6-4468-8E16-7457D5CFFD13}"/>
              </a:ext>
            </a:extLst>
          </p:cNvPr>
          <p:cNvSpPr>
            <a:spLocks/>
          </p:cNvSpPr>
          <p:nvPr userDrawn="1"/>
        </p:nvSpPr>
        <p:spPr bwMode="auto">
          <a:xfrm>
            <a:off x="480095" y="2278206"/>
            <a:ext cx="2051853"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6" name="Rectangle 4">
            <a:extLst>
              <a:ext uri="{FF2B5EF4-FFF2-40B4-BE49-F238E27FC236}">
                <a16:creationId xmlns:a16="http://schemas.microsoft.com/office/drawing/2014/main" id="{293A90A6-D8DA-499D-B81D-B4A48971CD9F}"/>
              </a:ext>
            </a:extLst>
          </p:cNvPr>
          <p:cNvSpPr>
            <a:spLocks/>
          </p:cNvSpPr>
          <p:nvPr userDrawn="1"/>
        </p:nvSpPr>
        <p:spPr bwMode="auto">
          <a:xfrm>
            <a:off x="2788223" y="2417102"/>
            <a:ext cx="2037947" cy="4023314"/>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7" name="Rectangle 4">
            <a:extLst>
              <a:ext uri="{FF2B5EF4-FFF2-40B4-BE49-F238E27FC236}">
                <a16:creationId xmlns:a16="http://schemas.microsoft.com/office/drawing/2014/main" id="{8BC86191-2A29-43A1-BD80-37E028115DB3}"/>
              </a:ext>
            </a:extLst>
          </p:cNvPr>
          <p:cNvSpPr>
            <a:spLocks/>
          </p:cNvSpPr>
          <p:nvPr userDrawn="1"/>
        </p:nvSpPr>
        <p:spPr bwMode="auto">
          <a:xfrm>
            <a:off x="5087830" y="2417102"/>
            <a:ext cx="2037947" cy="4023314"/>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8" name="Rectangle 4">
            <a:extLst>
              <a:ext uri="{FF2B5EF4-FFF2-40B4-BE49-F238E27FC236}">
                <a16:creationId xmlns:a16="http://schemas.microsoft.com/office/drawing/2014/main" id="{5A240093-405F-4DD0-B428-AAB0DC93CF56}"/>
              </a:ext>
            </a:extLst>
          </p:cNvPr>
          <p:cNvSpPr>
            <a:spLocks/>
          </p:cNvSpPr>
          <p:nvPr userDrawn="1"/>
        </p:nvSpPr>
        <p:spPr bwMode="auto">
          <a:xfrm>
            <a:off x="7387437" y="2417102"/>
            <a:ext cx="2037947" cy="4023314"/>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9" name="Rectangle 4">
            <a:extLst>
              <a:ext uri="{FF2B5EF4-FFF2-40B4-BE49-F238E27FC236}">
                <a16:creationId xmlns:a16="http://schemas.microsoft.com/office/drawing/2014/main" id="{3CF77200-7CE3-4295-B32F-E8B53D0F0A8B}"/>
              </a:ext>
            </a:extLst>
          </p:cNvPr>
          <p:cNvSpPr>
            <a:spLocks/>
          </p:cNvSpPr>
          <p:nvPr userDrawn="1"/>
        </p:nvSpPr>
        <p:spPr bwMode="auto">
          <a:xfrm>
            <a:off x="2779938" y="2278206"/>
            <a:ext cx="2051853"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0" name="Rectangle 4">
            <a:extLst>
              <a:ext uri="{FF2B5EF4-FFF2-40B4-BE49-F238E27FC236}">
                <a16:creationId xmlns:a16="http://schemas.microsoft.com/office/drawing/2014/main" id="{12C03D64-5532-4301-A0AA-49541123153A}"/>
              </a:ext>
            </a:extLst>
          </p:cNvPr>
          <p:cNvSpPr>
            <a:spLocks/>
          </p:cNvSpPr>
          <p:nvPr userDrawn="1"/>
        </p:nvSpPr>
        <p:spPr bwMode="auto">
          <a:xfrm>
            <a:off x="5079781" y="2278206"/>
            <a:ext cx="2051853"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1" name="Rectangle 4">
            <a:extLst>
              <a:ext uri="{FF2B5EF4-FFF2-40B4-BE49-F238E27FC236}">
                <a16:creationId xmlns:a16="http://schemas.microsoft.com/office/drawing/2014/main" id="{B1EFB901-6B8F-45F4-AF74-3A8EBD1D6205}"/>
              </a:ext>
            </a:extLst>
          </p:cNvPr>
          <p:cNvSpPr>
            <a:spLocks/>
          </p:cNvSpPr>
          <p:nvPr userDrawn="1"/>
        </p:nvSpPr>
        <p:spPr bwMode="auto">
          <a:xfrm>
            <a:off x="7379624" y="2278206"/>
            <a:ext cx="2051853"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2" name="Text Placeholder 22">
            <a:extLst>
              <a:ext uri="{FF2B5EF4-FFF2-40B4-BE49-F238E27FC236}">
                <a16:creationId xmlns:a16="http://schemas.microsoft.com/office/drawing/2014/main" id="{3179400D-E07D-41B5-B808-30D55DE417A7}"/>
              </a:ext>
            </a:extLst>
          </p:cNvPr>
          <p:cNvSpPr>
            <a:spLocks noGrp="1"/>
          </p:cNvSpPr>
          <p:nvPr>
            <p:ph type="body" sz="quarter" idx="13"/>
          </p:nvPr>
        </p:nvSpPr>
        <p:spPr>
          <a:xfrm>
            <a:off x="504062" y="2959068"/>
            <a:ext cx="2005996" cy="3466290"/>
          </a:xfrm>
          <a:prstGeom prst="rect">
            <a:avLst/>
          </a:prstGeom>
        </p:spPr>
        <p:txBody>
          <a:bodyPr/>
          <a:lstStyle>
            <a:lvl1pPr marL="0" indent="0">
              <a:buNone/>
              <a:defRPr sz="2100">
                <a:solidFill>
                  <a:schemeClr val="tx1"/>
                </a:solidFill>
              </a:defRPr>
            </a:lvl1pPr>
            <a:lvl2pPr marL="519113" indent="-349250">
              <a:defRPr sz="1900">
                <a:solidFill>
                  <a:schemeClr val="tx1"/>
                </a:solidFill>
              </a:defRPr>
            </a:lvl2pPr>
          </a:lstStyle>
          <a:p>
            <a:pPr lvl="0"/>
            <a:r>
              <a:rPr lang="en-US"/>
              <a:t>Click to edit Master text styles</a:t>
            </a:r>
          </a:p>
          <a:p>
            <a:pPr lvl="1"/>
            <a:r>
              <a:rPr lang="en-US"/>
              <a:t>Second level</a:t>
            </a:r>
          </a:p>
        </p:txBody>
      </p:sp>
      <p:sp>
        <p:nvSpPr>
          <p:cNvPr id="13" name="Text Placeholder 22">
            <a:extLst>
              <a:ext uri="{FF2B5EF4-FFF2-40B4-BE49-F238E27FC236}">
                <a16:creationId xmlns:a16="http://schemas.microsoft.com/office/drawing/2014/main" id="{2D458F2A-DF3A-4451-B2CF-C7EA2D4924D4}"/>
              </a:ext>
            </a:extLst>
          </p:cNvPr>
          <p:cNvSpPr>
            <a:spLocks noGrp="1"/>
          </p:cNvSpPr>
          <p:nvPr>
            <p:ph type="body" sz="quarter" idx="14"/>
          </p:nvPr>
        </p:nvSpPr>
        <p:spPr>
          <a:xfrm>
            <a:off x="2806427" y="2959068"/>
            <a:ext cx="1992201" cy="3466290"/>
          </a:xfrm>
          <a:prstGeom prst="rect">
            <a:avLst/>
          </a:prstGeom>
        </p:spPr>
        <p:txBody>
          <a:bodyPr/>
          <a:lstStyle>
            <a:lvl1pPr marL="0" indent="0">
              <a:buNone/>
              <a:defRPr sz="2100">
                <a:solidFill>
                  <a:schemeClr val="tx1"/>
                </a:solidFill>
              </a:defRPr>
            </a:lvl1pPr>
            <a:lvl2pPr marL="519113" indent="-349250">
              <a:defRPr sz="1900">
                <a:solidFill>
                  <a:schemeClr val="tx1"/>
                </a:solidFill>
              </a:defRPr>
            </a:lvl2pPr>
          </a:lstStyle>
          <a:p>
            <a:pPr lvl="0"/>
            <a:r>
              <a:rPr lang="en-US"/>
              <a:t>Click to edit Master text styles</a:t>
            </a:r>
          </a:p>
          <a:p>
            <a:pPr lvl="1"/>
            <a:r>
              <a:rPr lang="en-US"/>
              <a:t>Second level</a:t>
            </a:r>
          </a:p>
        </p:txBody>
      </p:sp>
      <p:sp>
        <p:nvSpPr>
          <p:cNvPr id="14" name="Text Placeholder 22">
            <a:extLst>
              <a:ext uri="{FF2B5EF4-FFF2-40B4-BE49-F238E27FC236}">
                <a16:creationId xmlns:a16="http://schemas.microsoft.com/office/drawing/2014/main" id="{D4EBD215-4173-406D-9074-60257D179636}"/>
              </a:ext>
            </a:extLst>
          </p:cNvPr>
          <p:cNvSpPr>
            <a:spLocks noGrp="1"/>
          </p:cNvSpPr>
          <p:nvPr>
            <p:ph type="body" sz="quarter" idx="15"/>
          </p:nvPr>
        </p:nvSpPr>
        <p:spPr>
          <a:xfrm>
            <a:off x="5122705" y="2959068"/>
            <a:ext cx="1964582" cy="3466290"/>
          </a:xfrm>
          <a:prstGeom prst="rect">
            <a:avLst/>
          </a:prstGeom>
        </p:spPr>
        <p:txBody>
          <a:bodyPr/>
          <a:lstStyle>
            <a:lvl1pPr marL="0" indent="0">
              <a:buNone/>
              <a:defRPr sz="2100">
                <a:solidFill>
                  <a:schemeClr val="tx1"/>
                </a:solidFill>
              </a:defRPr>
            </a:lvl1pPr>
            <a:lvl2pPr marL="519113" indent="-349250">
              <a:defRPr sz="1900">
                <a:solidFill>
                  <a:schemeClr val="tx1"/>
                </a:solidFill>
              </a:defRPr>
            </a:lvl2pPr>
          </a:lstStyle>
          <a:p>
            <a:pPr lvl="0"/>
            <a:r>
              <a:rPr lang="en-US"/>
              <a:t>Click to edit Master text styles</a:t>
            </a:r>
          </a:p>
          <a:p>
            <a:pPr lvl="1"/>
            <a:r>
              <a:rPr lang="en-US"/>
              <a:t>Second level</a:t>
            </a:r>
          </a:p>
        </p:txBody>
      </p:sp>
      <p:sp>
        <p:nvSpPr>
          <p:cNvPr id="15" name="Text Placeholder 22">
            <a:extLst>
              <a:ext uri="{FF2B5EF4-FFF2-40B4-BE49-F238E27FC236}">
                <a16:creationId xmlns:a16="http://schemas.microsoft.com/office/drawing/2014/main" id="{BC715B0A-68F8-4277-B92E-05CC12EF7C70}"/>
              </a:ext>
            </a:extLst>
          </p:cNvPr>
          <p:cNvSpPr>
            <a:spLocks noGrp="1"/>
          </p:cNvSpPr>
          <p:nvPr>
            <p:ph type="body" sz="quarter" idx="16"/>
          </p:nvPr>
        </p:nvSpPr>
        <p:spPr>
          <a:xfrm>
            <a:off x="7411364" y="2949273"/>
            <a:ext cx="1987870" cy="3466290"/>
          </a:xfrm>
          <a:prstGeom prst="rect">
            <a:avLst/>
          </a:prstGeom>
        </p:spPr>
        <p:txBody>
          <a:bodyPr/>
          <a:lstStyle>
            <a:lvl1pPr marL="0" indent="0">
              <a:buNone/>
              <a:defRPr sz="2100">
                <a:solidFill>
                  <a:schemeClr val="tx1"/>
                </a:solidFill>
              </a:defRPr>
            </a:lvl1pPr>
            <a:lvl2pPr marL="519113" indent="-349250">
              <a:defRPr sz="1900">
                <a:solidFill>
                  <a:schemeClr val="tx1"/>
                </a:solidFill>
              </a:defRPr>
            </a:lvl2pPr>
          </a:lstStyle>
          <a:p>
            <a:pPr lvl="0"/>
            <a:r>
              <a:rPr lang="en-US"/>
              <a:t>Click to edit Master text styles</a:t>
            </a:r>
          </a:p>
          <a:p>
            <a:pPr lvl="1"/>
            <a:r>
              <a:rPr lang="en-US"/>
              <a:t>Second level</a:t>
            </a:r>
          </a:p>
        </p:txBody>
      </p:sp>
      <p:sp>
        <p:nvSpPr>
          <p:cNvPr id="16" name="Rectangle 4">
            <a:extLst>
              <a:ext uri="{FF2B5EF4-FFF2-40B4-BE49-F238E27FC236}">
                <a16:creationId xmlns:a16="http://schemas.microsoft.com/office/drawing/2014/main" id="{E0119BD2-B9ED-41FC-8772-E3505441922D}"/>
              </a:ext>
            </a:extLst>
          </p:cNvPr>
          <p:cNvSpPr>
            <a:spLocks/>
          </p:cNvSpPr>
          <p:nvPr userDrawn="1"/>
        </p:nvSpPr>
        <p:spPr bwMode="auto">
          <a:xfrm>
            <a:off x="9687043" y="2417102"/>
            <a:ext cx="2037947" cy="4023314"/>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17" name="Rectangle 4">
            <a:extLst>
              <a:ext uri="{FF2B5EF4-FFF2-40B4-BE49-F238E27FC236}">
                <a16:creationId xmlns:a16="http://schemas.microsoft.com/office/drawing/2014/main" id="{A95F479F-843F-46D1-8B31-C3C9FB8F49F1}"/>
              </a:ext>
            </a:extLst>
          </p:cNvPr>
          <p:cNvSpPr>
            <a:spLocks/>
          </p:cNvSpPr>
          <p:nvPr userDrawn="1"/>
        </p:nvSpPr>
        <p:spPr bwMode="auto">
          <a:xfrm>
            <a:off x="9679468" y="2278206"/>
            <a:ext cx="2051853"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8" name="Text Placeholder 22">
            <a:extLst>
              <a:ext uri="{FF2B5EF4-FFF2-40B4-BE49-F238E27FC236}">
                <a16:creationId xmlns:a16="http://schemas.microsoft.com/office/drawing/2014/main" id="{1FF1E17C-94CE-4D42-B51F-DF389769BA9F}"/>
              </a:ext>
            </a:extLst>
          </p:cNvPr>
          <p:cNvSpPr>
            <a:spLocks noGrp="1"/>
          </p:cNvSpPr>
          <p:nvPr>
            <p:ph type="body" sz="quarter" idx="17"/>
          </p:nvPr>
        </p:nvSpPr>
        <p:spPr>
          <a:xfrm>
            <a:off x="9714076" y="2966303"/>
            <a:ext cx="1987870" cy="3466290"/>
          </a:xfrm>
          <a:prstGeom prst="rect">
            <a:avLst/>
          </a:prstGeom>
        </p:spPr>
        <p:txBody>
          <a:bodyPr/>
          <a:lstStyle>
            <a:lvl1pPr marL="0" indent="0">
              <a:buNone/>
              <a:defRPr sz="2100">
                <a:solidFill>
                  <a:schemeClr val="tx1"/>
                </a:solidFill>
              </a:defRPr>
            </a:lvl1pPr>
            <a:lvl2pPr marL="519113" indent="-349250">
              <a:defRPr sz="1900">
                <a:solidFill>
                  <a:schemeClr val="tx1"/>
                </a:solidFill>
              </a:defRPr>
            </a:lvl2pPr>
          </a:lstStyle>
          <a:p>
            <a:pPr lvl="0"/>
            <a:r>
              <a:rPr lang="en-US"/>
              <a:t>Click to edit Master text styles</a:t>
            </a:r>
          </a:p>
          <a:p>
            <a:pPr lvl="1"/>
            <a:r>
              <a:rPr lang="en-US"/>
              <a:t>Second level</a:t>
            </a:r>
          </a:p>
        </p:txBody>
      </p:sp>
      <p:sp>
        <p:nvSpPr>
          <p:cNvPr id="19" name="AutoShape 41">
            <a:extLst>
              <a:ext uri="{FF2B5EF4-FFF2-40B4-BE49-F238E27FC236}">
                <a16:creationId xmlns:a16="http://schemas.microsoft.com/office/drawing/2014/main" id="{CAC1710B-60E5-42F6-8A22-1F651B5975AF}"/>
              </a:ext>
            </a:extLst>
          </p:cNvPr>
          <p:cNvSpPr>
            <a:spLocks/>
          </p:cNvSpPr>
          <p:nvPr userDrawn="1"/>
        </p:nvSpPr>
        <p:spPr bwMode="auto">
          <a:xfrm>
            <a:off x="1313084" y="2334716"/>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0" name="AutoShape 41">
            <a:extLst>
              <a:ext uri="{FF2B5EF4-FFF2-40B4-BE49-F238E27FC236}">
                <a16:creationId xmlns:a16="http://schemas.microsoft.com/office/drawing/2014/main" id="{2F87FAE1-A1EC-4A8E-B895-2C6325F4ABA7}"/>
              </a:ext>
            </a:extLst>
          </p:cNvPr>
          <p:cNvSpPr>
            <a:spLocks/>
          </p:cNvSpPr>
          <p:nvPr userDrawn="1"/>
        </p:nvSpPr>
        <p:spPr bwMode="auto">
          <a:xfrm>
            <a:off x="3560931" y="2334716"/>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1" name="AutoShape 41">
            <a:extLst>
              <a:ext uri="{FF2B5EF4-FFF2-40B4-BE49-F238E27FC236}">
                <a16:creationId xmlns:a16="http://schemas.microsoft.com/office/drawing/2014/main" id="{B7F47AA0-0649-42B8-A322-E4F3606735FC}"/>
              </a:ext>
            </a:extLst>
          </p:cNvPr>
          <p:cNvSpPr>
            <a:spLocks/>
          </p:cNvSpPr>
          <p:nvPr userDrawn="1"/>
        </p:nvSpPr>
        <p:spPr bwMode="auto">
          <a:xfrm>
            <a:off x="5882668" y="2334716"/>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2" name="AutoShape 41">
            <a:extLst>
              <a:ext uri="{FF2B5EF4-FFF2-40B4-BE49-F238E27FC236}">
                <a16:creationId xmlns:a16="http://schemas.microsoft.com/office/drawing/2014/main" id="{94B3707E-692A-45E9-BD35-1E50CBB25CD6}"/>
              </a:ext>
            </a:extLst>
          </p:cNvPr>
          <p:cNvSpPr>
            <a:spLocks/>
          </p:cNvSpPr>
          <p:nvPr userDrawn="1"/>
        </p:nvSpPr>
        <p:spPr bwMode="auto">
          <a:xfrm>
            <a:off x="8158236" y="2334716"/>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3" name="AutoShape 41">
            <a:extLst>
              <a:ext uri="{FF2B5EF4-FFF2-40B4-BE49-F238E27FC236}">
                <a16:creationId xmlns:a16="http://schemas.microsoft.com/office/drawing/2014/main" id="{843EB4CB-87C9-4B5F-B8A5-2E9F2293D493}"/>
              </a:ext>
            </a:extLst>
          </p:cNvPr>
          <p:cNvSpPr>
            <a:spLocks/>
          </p:cNvSpPr>
          <p:nvPr userDrawn="1"/>
        </p:nvSpPr>
        <p:spPr bwMode="auto">
          <a:xfrm>
            <a:off x="10471941" y="2334716"/>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5" name="Title 1">
            <a:extLst>
              <a:ext uri="{FF2B5EF4-FFF2-40B4-BE49-F238E27FC236}">
                <a16:creationId xmlns:a16="http://schemas.microsoft.com/office/drawing/2014/main" id="{54E175C4-26DB-5649-A5EA-85C48E66F5A3}"/>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7" name="Content Placeholder 2">
            <a:extLst>
              <a:ext uri="{FF2B5EF4-FFF2-40B4-BE49-F238E27FC236}">
                <a16:creationId xmlns:a16="http://schemas.microsoft.com/office/drawing/2014/main" id="{E0CD2F53-8CF8-2B4D-A454-919388AC5C03}"/>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CD130125-27C9-1041-A747-3292F7733892}"/>
              </a:ext>
            </a:extLst>
          </p:cNvPr>
          <p:cNvSpPr>
            <a:spLocks noGrp="1"/>
          </p:cNvSpPr>
          <p:nvPr>
            <p:ph type="sldNum" sz="quarter" idx="18"/>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36385431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7246918-4317-4FB7-8DC6-3EAAF6551E20}"/>
              </a:ext>
            </a:extLst>
          </p:cNvPr>
          <p:cNvSpPr>
            <a:spLocks/>
          </p:cNvSpPr>
          <p:nvPr userDrawn="1"/>
        </p:nvSpPr>
        <p:spPr bwMode="auto">
          <a:xfrm>
            <a:off x="4022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26" name="Rectangle 4">
            <a:extLst>
              <a:ext uri="{FF2B5EF4-FFF2-40B4-BE49-F238E27FC236}">
                <a16:creationId xmlns:a16="http://schemas.microsoft.com/office/drawing/2014/main" id="{BBEA6069-919E-45A9-A065-B1F6FCF04607}"/>
              </a:ext>
            </a:extLst>
          </p:cNvPr>
          <p:cNvSpPr>
            <a:spLocks/>
          </p:cNvSpPr>
          <p:nvPr userDrawn="1"/>
        </p:nvSpPr>
        <p:spPr bwMode="auto">
          <a:xfrm>
            <a:off x="402271" y="2041409"/>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27" name="AutoShape 41">
            <a:extLst>
              <a:ext uri="{FF2B5EF4-FFF2-40B4-BE49-F238E27FC236}">
                <a16:creationId xmlns:a16="http://schemas.microsoft.com/office/drawing/2014/main" id="{63E7ABD8-6D24-4EF3-9713-7BF11A2C8AE1}"/>
              </a:ext>
            </a:extLst>
          </p:cNvPr>
          <p:cNvSpPr>
            <a:spLocks/>
          </p:cNvSpPr>
          <p:nvPr userDrawn="1"/>
        </p:nvSpPr>
        <p:spPr bwMode="auto">
          <a:xfrm>
            <a:off x="20153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8" name="Rectangle 4">
            <a:extLst>
              <a:ext uri="{FF2B5EF4-FFF2-40B4-BE49-F238E27FC236}">
                <a16:creationId xmlns:a16="http://schemas.microsoft.com/office/drawing/2014/main" id="{9AB1657B-C587-4B10-8CFA-0FF9C59EF04A}"/>
              </a:ext>
            </a:extLst>
          </p:cNvPr>
          <p:cNvSpPr>
            <a:spLocks/>
          </p:cNvSpPr>
          <p:nvPr userDrawn="1"/>
        </p:nvSpPr>
        <p:spPr bwMode="auto">
          <a:xfrm>
            <a:off x="41868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29" name="Rectangle 4">
            <a:extLst>
              <a:ext uri="{FF2B5EF4-FFF2-40B4-BE49-F238E27FC236}">
                <a16:creationId xmlns:a16="http://schemas.microsoft.com/office/drawing/2014/main" id="{71CA80AA-7C4B-476F-B152-2EB59BFD5ABC}"/>
              </a:ext>
            </a:extLst>
          </p:cNvPr>
          <p:cNvSpPr>
            <a:spLocks/>
          </p:cNvSpPr>
          <p:nvPr userDrawn="1"/>
        </p:nvSpPr>
        <p:spPr bwMode="auto">
          <a:xfrm>
            <a:off x="4186871" y="2041409"/>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0" name="AutoShape 41">
            <a:extLst>
              <a:ext uri="{FF2B5EF4-FFF2-40B4-BE49-F238E27FC236}">
                <a16:creationId xmlns:a16="http://schemas.microsoft.com/office/drawing/2014/main" id="{D3DA2FC5-CB35-4BF4-8290-6A560802DE20}"/>
              </a:ext>
            </a:extLst>
          </p:cNvPr>
          <p:cNvSpPr>
            <a:spLocks/>
          </p:cNvSpPr>
          <p:nvPr userDrawn="1"/>
        </p:nvSpPr>
        <p:spPr bwMode="auto">
          <a:xfrm>
            <a:off x="57999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1" name="Rectangle 4">
            <a:extLst>
              <a:ext uri="{FF2B5EF4-FFF2-40B4-BE49-F238E27FC236}">
                <a16:creationId xmlns:a16="http://schemas.microsoft.com/office/drawing/2014/main" id="{CDF362C2-AA6D-43EA-9803-D777E2857F9F}"/>
              </a:ext>
            </a:extLst>
          </p:cNvPr>
          <p:cNvSpPr>
            <a:spLocks/>
          </p:cNvSpPr>
          <p:nvPr userDrawn="1"/>
        </p:nvSpPr>
        <p:spPr bwMode="auto">
          <a:xfrm>
            <a:off x="79714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32" name="Rectangle 4">
            <a:extLst>
              <a:ext uri="{FF2B5EF4-FFF2-40B4-BE49-F238E27FC236}">
                <a16:creationId xmlns:a16="http://schemas.microsoft.com/office/drawing/2014/main" id="{00F08967-285C-4B08-8FF2-3DBE80266CDF}"/>
              </a:ext>
            </a:extLst>
          </p:cNvPr>
          <p:cNvSpPr>
            <a:spLocks/>
          </p:cNvSpPr>
          <p:nvPr userDrawn="1"/>
        </p:nvSpPr>
        <p:spPr bwMode="auto">
          <a:xfrm>
            <a:off x="7971471" y="2041409"/>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3" name="AutoShape 41">
            <a:extLst>
              <a:ext uri="{FF2B5EF4-FFF2-40B4-BE49-F238E27FC236}">
                <a16:creationId xmlns:a16="http://schemas.microsoft.com/office/drawing/2014/main" id="{97715248-8918-468A-BDE6-1AE355A64A61}"/>
              </a:ext>
            </a:extLst>
          </p:cNvPr>
          <p:cNvSpPr>
            <a:spLocks/>
          </p:cNvSpPr>
          <p:nvPr userDrawn="1"/>
        </p:nvSpPr>
        <p:spPr bwMode="auto">
          <a:xfrm>
            <a:off x="95845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4" name="Text Placeholder 18">
            <a:extLst>
              <a:ext uri="{FF2B5EF4-FFF2-40B4-BE49-F238E27FC236}">
                <a16:creationId xmlns:a16="http://schemas.microsoft.com/office/drawing/2014/main" id="{CCF40282-1C7D-4FBC-84DC-903A87570153}"/>
              </a:ext>
            </a:extLst>
          </p:cNvPr>
          <p:cNvSpPr>
            <a:spLocks noGrp="1"/>
          </p:cNvSpPr>
          <p:nvPr>
            <p:ph type="body" sz="quarter" idx="13" hasCustomPrompt="1"/>
          </p:nvPr>
        </p:nvSpPr>
        <p:spPr>
          <a:xfrm>
            <a:off x="414421" y="2589274"/>
            <a:ext cx="3547979" cy="1588444"/>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3"/>
            <a:endParaRPr lang="en-US"/>
          </a:p>
        </p:txBody>
      </p:sp>
      <p:sp>
        <p:nvSpPr>
          <p:cNvPr id="35" name="Text Placeholder 18">
            <a:extLst>
              <a:ext uri="{FF2B5EF4-FFF2-40B4-BE49-F238E27FC236}">
                <a16:creationId xmlns:a16="http://schemas.microsoft.com/office/drawing/2014/main" id="{93796A14-0987-4933-A3A7-4F9F3E82BFE4}"/>
              </a:ext>
            </a:extLst>
          </p:cNvPr>
          <p:cNvSpPr>
            <a:spLocks noGrp="1"/>
          </p:cNvSpPr>
          <p:nvPr>
            <p:ph type="body" sz="quarter" idx="14" hasCustomPrompt="1"/>
          </p:nvPr>
        </p:nvSpPr>
        <p:spPr>
          <a:xfrm>
            <a:off x="4200099" y="2589274"/>
            <a:ext cx="3542231" cy="1588444"/>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3"/>
            <a:endParaRPr lang="en-US"/>
          </a:p>
        </p:txBody>
      </p:sp>
      <p:sp>
        <p:nvSpPr>
          <p:cNvPr id="36" name="Text Placeholder 18">
            <a:extLst>
              <a:ext uri="{FF2B5EF4-FFF2-40B4-BE49-F238E27FC236}">
                <a16:creationId xmlns:a16="http://schemas.microsoft.com/office/drawing/2014/main" id="{557F8DB3-E00F-4D52-8111-509F62C94417}"/>
              </a:ext>
            </a:extLst>
          </p:cNvPr>
          <p:cNvSpPr>
            <a:spLocks noGrp="1"/>
          </p:cNvSpPr>
          <p:nvPr>
            <p:ph type="body" sz="quarter" idx="15" hasCustomPrompt="1"/>
          </p:nvPr>
        </p:nvSpPr>
        <p:spPr>
          <a:xfrm>
            <a:off x="7980042" y="2589274"/>
            <a:ext cx="3558057" cy="1588444"/>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3"/>
            <a:endParaRPr lang="en-US"/>
          </a:p>
        </p:txBody>
      </p:sp>
      <p:sp>
        <p:nvSpPr>
          <p:cNvPr id="37" name="Rectangle 36">
            <a:extLst>
              <a:ext uri="{FF2B5EF4-FFF2-40B4-BE49-F238E27FC236}">
                <a16:creationId xmlns:a16="http://schemas.microsoft.com/office/drawing/2014/main" id="{1A29521C-C90E-4EEE-ABC0-A55DFB562808}"/>
              </a:ext>
            </a:extLst>
          </p:cNvPr>
          <p:cNvSpPr>
            <a:spLocks/>
          </p:cNvSpPr>
          <p:nvPr userDrawn="1"/>
        </p:nvSpPr>
        <p:spPr bwMode="auto">
          <a:xfrm>
            <a:off x="395772" y="4298668"/>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38" name="Rectangle 4">
            <a:extLst>
              <a:ext uri="{FF2B5EF4-FFF2-40B4-BE49-F238E27FC236}">
                <a16:creationId xmlns:a16="http://schemas.microsoft.com/office/drawing/2014/main" id="{96C0E691-3BE6-4E29-80CB-000AD95AF0EC}"/>
              </a:ext>
            </a:extLst>
          </p:cNvPr>
          <p:cNvSpPr>
            <a:spLocks/>
          </p:cNvSpPr>
          <p:nvPr userDrawn="1"/>
        </p:nvSpPr>
        <p:spPr bwMode="auto">
          <a:xfrm>
            <a:off x="395772" y="4298668"/>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9" name="AutoShape 41">
            <a:extLst>
              <a:ext uri="{FF2B5EF4-FFF2-40B4-BE49-F238E27FC236}">
                <a16:creationId xmlns:a16="http://schemas.microsoft.com/office/drawing/2014/main" id="{612CBD33-22C2-4F89-AE21-194E29FA4960}"/>
              </a:ext>
            </a:extLst>
          </p:cNvPr>
          <p:cNvSpPr>
            <a:spLocks/>
          </p:cNvSpPr>
          <p:nvPr userDrawn="1"/>
        </p:nvSpPr>
        <p:spPr bwMode="auto">
          <a:xfrm>
            <a:off x="2008875" y="4349002"/>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40" name="Rectangle 4">
            <a:extLst>
              <a:ext uri="{FF2B5EF4-FFF2-40B4-BE49-F238E27FC236}">
                <a16:creationId xmlns:a16="http://schemas.microsoft.com/office/drawing/2014/main" id="{B00976EA-1BDB-4AE4-8C1E-154A80470C60}"/>
              </a:ext>
            </a:extLst>
          </p:cNvPr>
          <p:cNvSpPr>
            <a:spLocks/>
          </p:cNvSpPr>
          <p:nvPr userDrawn="1"/>
        </p:nvSpPr>
        <p:spPr bwMode="auto">
          <a:xfrm>
            <a:off x="4180372" y="4298668"/>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41" name="Rectangle 4">
            <a:extLst>
              <a:ext uri="{FF2B5EF4-FFF2-40B4-BE49-F238E27FC236}">
                <a16:creationId xmlns:a16="http://schemas.microsoft.com/office/drawing/2014/main" id="{FDC7BEB6-0BBB-4B3A-91BE-28693BE2B0DF}"/>
              </a:ext>
            </a:extLst>
          </p:cNvPr>
          <p:cNvSpPr>
            <a:spLocks/>
          </p:cNvSpPr>
          <p:nvPr userDrawn="1"/>
        </p:nvSpPr>
        <p:spPr bwMode="auto">
          <a:xfrm>
            <a:off x="4180372" y="4298668"/>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42" name="AutoShape 41">
            <a:extLst>
              <a:ext uri="{FF2B5EF4-FFF2-40B4-BE49-F238E27FC236}">
                <a16:creationId xmlns:a16="http://schemas.microsoft.com/office/drawing/2014/main" id="{65E021CF-1D96-464C-912B-A13518252347}"/>
              </a:ext>
            </a:extLst>
          </p:cNvPr>
          <p:cNvSpPr>
            <a:spLocks/>
          </p:cNvSpPr>
          <p:nvPr userDrawn="1"/>
        </p:nvSpPr>
        <p:spPr bwMode="auto">
          <a:xfrm>
            <a:off x="5793475" y="4349002"/>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43" name="Text Placeholder 18">
            <a:extLst>
              <a:ext uri="{FF2B5EF4-FFF2-40B4-BE49-F238E27FC236}">
                <a16:creationId xmlns:a16="http://schemas.microsoft.com/office/drawing/2014/main" id="{49E7A55A-7631-4D12-840A-7F574A7CE506}"/>
              </a:ext>
            </a:extLst>
          </p:cNvPr>
          <p:cNvSpPr>
            <a:spLocks noGrp="1"/>
          </p:cNvSpPr>
          <p:nvPr>
            <p:ph type="body" sz="quarter" idx="16" hasCustomPrompt="1"/>
          </p:nvPr>
        </p:nvSpPr>
        <p:spPr>
          <a:xfrm>
            <a:off x="407922" y="4846533"/>
            <a:ext cx="3547979" cy="1588444"/>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3"/>
            <a:endParaRPr lang="en-US"/>
          </a:p>
        </p:txBody>
      </p:sp>
      <p:sp>
        <p:nvSpPr>
          <p:cNvPr id="44" name="Text Placeholder 18">
            <a:extLst>
              <a:ext uri="{FF2B5EF4-FFF2-40B4-BE49-F238E27FC236}">
                <a16:creationId xmlns:a16="http://schemas.microsoft.com/office/drawing/2014/main" id="{0F0C3DD5-7254-47AA-B49F-989C92842F56}"/>
              </a:ext>
            </a:extLst>
          </p:cNvPr>
          <p:cNvSpPr>
            <a:spLocks noGrp="1"/>
          </p:cNvSpPr>
          <p:nvPr>
            <p:ph type="body" sz="quarter" idx="17" hasCustomPrompt="1"/>
          </p:nvPr>
        </p:nvSpPr>
        <p:spPr>
          <a:xfrm>
            <a:off x="4193600" y="4846533"/>
            <a:ext cx="3542231" cy="1588444"/>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3"/>
            <a:endParaRPr lang="en-US"/>
          </a:p>
        </p:txBody>
      </p:sp>
      <p:sp>
        <p:nvSpPr>
          <p:cNvPr id="23" name="Title 1">
            <a:extLst>
              <a:ext uri="{FF2B5EF4-FFF2-40B4-BE49-F238E27FC236}">
                <a16:creationId xmlns:a16="http://schemas.microsoft.com/office/drawing/2014/main" id="{32AB34E0-4D67-034F-9B01-046AB477016A}"/>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46" name="Content Placeholder 2">
            <a:extLst>
              <a:ext uri="{FF2B5EF4-FFF2-40B4-BE49-F238E27FC236}">
                <a16:creationId xmlns:a16="http://schemas.microsoft.com/office/drawing/2014/main" id="{8B35300D-CA46-9B42-9893-E6CE6C8FA286}"/>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2FDD85F9-1533-F045-B5EA-EF3F738A8231}"/>
              </a:ext>
            </a:extLst>
          </p:cNvPr>
          <p:cNvSpPr>
            <a:spLocks noGrp="1"/>
          </p:cNvSpPr>
          <p:nvPr>
            <p:ph type="sldNum" sz="quarter" idx="18"/>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13237747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7246918-4317-4FB7-8DC6-3EAAF6551E20}"/>
              </a:ext>
            </a:extLst>
          </p:cNvPr>
          <p:cNvSpPr>
            <a:spLocks/>
          </p:cNvSpPr>
          <p:nvPr userDrawn="1"/>
        </p:nvSpPr>
        <p:spPr bwMode="auto">
          <a:xfrm>
            <a:off x="4022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26" name="Rectangle 4">
            <a:extLst>
              <a:ext uri="{FF2B5EF4-FFF2-40B4-BE49-F238E27FC236}">
                <a16:creationId xmlns:a16="http://schemas.microsoft.com/office/drawing/2014/main" id="{BBEA6069-919E-45A9-A065-B1F6FCF04607}"/>
              </a:ext>
            </a:extLst>
          </p:cNvPr>
          <p:cNvSpPr>
            <a:spLocks/>
          </p:cNvSpPr>
          <p:nvPr userDrawn="1"/>
        </p:nvSpPr>
        <p:spPr bwMode="auto">
          <a:xfrm>
            <a:off x="402271" y="2041409"/>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27" name="AutoShape 41">
            <a:extLst>
              <a:ext uri="{FF2B5EF4-FFF2-40B4-BE49-F238E27FC236}">
                <a16:creationId xmlns:a16="http://schemas.microsoft.com/office/drawing/2014/main" id="{63E7ABD8-6D24-4EF3-9713-7BF11A2C8AE1}"/>
              </a:ext>
            </a:extLst>
          </p:cNvPr>
          <p:cNvSpPr>
            <a:spLocks/>
          </p:cNvSpPr>
          <p:nvPr userDrawn="1"/>
        </p:nvSpPr>
        <p:spPr bwMode="auto">
          <a:xfrm>
            <a:off x="20153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8" name="Rectangle 4">
            <a:extLst>
              <a:ext uri="{FF2B5EF4-FFF2-40B4-BE49-F238E27FC236}">
                <a16:creationId xmlns:a16="http://schemas.microsoft.com/office/drawing/2014/main" id="{9AB1657B-C587-4B10-8CFA-0FF9C59EF04A}"/>
              </a:ext>
            </a:extLst>
          </p:cNvPr>
          <p:cNvSpPr>
            <a:spLocks/>
          </p:cNvSpPr>
          <p:nvPr userDrawn="1"/>
        </p:nvSpPr>
        <p:spPr bwMode="auto">
          <a:xfrm>
            <a:off x="41868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29" name="Rectangle 4">
            <a:extLst>
              <a:ext uri="{FF2B5EF4-FFF2-40B4-BE49-F238E27FC236}">
                <a16:creationId xmlns:a16="http://schemas.microsoft.com/office/drawing/2014/main" id="{71CA80AA-7C4B-476F-B152-2EB59BFD5ABC}"/>
              </a:ext>
            </a:extLst>
          </p:cNvPr>
          <p:cNvSpPr>
            <a:spLocks/>
          </p:cNvSpPr>
          <p:nvPr userDrawn="1"/>
        </p:nvSpPr>
        <p:spPr bwMode="auto">
          <a:xfrm>
            <a:off x="4186871" y="2041409"/>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0" name="AutoShape 41">
            <a:extLst>
              <a:ext uri="{FF2B5EF4-FFF2-40B4-BE49-F238E27FC236}">
                <a16:creationId xmlns:a16="http://schemas.microsoft.com/office/drawing/2014/main" id="{D3DA2FC5-CB35-4BF4-8290-6A560802DE20}"/>
              </a:ext>
            </a:extLst>
          </p:cNvPr>
          <p:cNvSpPr>
            <a:spLocks/>
          </p:cNvSpPr>
          <p:nvPr userDrawn="1"/>
        </p:nvSpPr>
        <p:spPr bwMode="auto">
          <a:xfrm>
            <a:off x="57999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1" name="Rectangle 4">
            <a:extLst>
              <a:ext uri="{FF2B5EF4-FFF2-40B4-BE49-F238E27FC236}">
                <a16:creationId xmlns:a16="http://schemas.microsoft.com/office/drawing/2014/main" id="{CDF362C2-AA6D-43EA-9803-D777E2857F9F}"/>
              </a:ext>
            </a:extLst>
          </p:cNvPr>
          <p:cNvSpPr>
            <a:spLocks/>
          </p:cNvSpPr>
          <p:nvPr userDrawn="1"/>
        </p:nvSpPr>
        <p:spPr bwMode="auto">
          <a:xfrm>
            <a:off x="79714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32" name="Rectangle 4">
            <a:extLst>
              <a:ext uri="{FF2B5EF4-FFF2-40B4-BE49-F238E27FC236}">
                <a16:creationId xmlns:a16="http://schemas.microsoft.com/office/drawing/2014/main" id="{00F08967-285C-4B08-8FF2-3DBE80266CDF}"/>
              </a:ext>
            </a:extLst>
          </p:cNvPr>
          <p:cNvSpPr>
            <a:spLocks/>
          </p:cNvSpPr>
          <p:nvPr userDrawn="1"/>
        </p:nvSpPr>
        <p:spPr bwMode="auto">
          <a:xfrm>
            <a:off x="7971471" y="2041409"/>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3" name="AutoShape 41">
            <a:extLst>
              <a:ext uri="{FF2B5EF4-FFF2-40B4-BE49-F238E27FC236}">
                <a16:creationId xmlns:a16="http://schemas.microsoft.com/office/drawing/2014/main" id="{97715248-8918-468A-BDE6-1AE355A64A61}"/>
              </a:ext>
            </a:extLst>
          </p:cNvPr>
          <p:cNvSpPr>
            <a:spLocks/>
          </p:cNvSpPr>
          <p:nvPr userDrawn="1"/>
        </p:nvSpPr>
        <p:spPr bwMode="auto">
          <a:xfrm>
            <a:off x="95845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4" name="Text Placeholder 18">
            <a:extLst>
              <a:ext uri="{FF2B5EF4-FFF2-40B4-BE49-F238E27FC236}">
                <a16:creationId xmlns:a16="http://schemas.microsoft.com/office/drawing/2014/main" id="{CCF40282-1C7D-4FBC-84DC-903A87570153}"/>
              </a:ext>
            </a:extLst>
          </p:cNvPr>
          <p:cNvSpPr>
            <a:spLocks noGrp="1"/>
          </p:cNvSpPr>
          <p:nvPr>
            <p:ph type="body" sz="quarter" idx="13" hasCustomPrompt="1"/>
          </p:nvPr>
        </p:nvSpPr>
        <p:spPr>
          <a:xfrm>
            <a:off x="414421" y="2589274"/>
            <a:ext cx="3547979" cy="1588444"/>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3"/>
            <a:endParaRPr lang="en-US"/>
          </a:p>
        </p:txBody>
      </p:sp>
      <p:sp>
        <p:nvSpPr>
          <p:cNvPr id="35" name="Text Placeholder 18">
            <a:extLst>
              <a:ext uri="{FF2B5EF4-FFF2-40B4-BE49-F238E27FC236}">
                <a16:creationId xmlns:a16="http://schemas.microsoft.com/office/drawing/2014/main" id="{93796A14-0987-4933-A3A7-4F9F3E82BFE4}"/>
              </a:ext>
            </a:extLst>
          </p:cNvPr>
          <p:cNvSpPr>
            <a:spLocks noGrp="1"/>
          </p:cNvSpPr>
          <p:nvPr>
            <p:ph type="body" sz="quarter" idx="14" hasCustomPrompt="1"/>
          </p:nvPr>
        </p:nvSpPr>
        <p:spPr>
          <a:xfrm>
            <a:off x="4200099" y="2589274"/>
            <a:ext cx="3542231" cy="1588444"/>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3"/>
            <a:endParaRPr lang="en-US"/>
          </a:p>
        </p:txBody>
      </p:sp>
      <p:sp>
        <p:nvSpPr>
          <p:cNvPr id="36" name="Text Placeholder 18">
            <a:extLst>
              <a:ext uri="{FF2B5EF4-FFF2-40B4-BE49-F238E27FC236}">
                <a16:creationId xmlns:a16="http://schemas.microsoft.com/office/drawing/2014/main" id="{557F8DB3-E00F-4D52-8111-509F62C94417}"/>
              </a:ext>
            </a:extLst>
          </p:cNvPr>
          <p:cNvSpPr>
            <a:spLocks noGrp="1"/>
          </p:cNvSpPr>
          <p:nvPr>
            <p:ph type="body" sz="quarter" idx="15" hasCustomPrompt="1"/>
          </p:nvPr>
        </p:nvSpPr>
        <p:spPr>
          <a:xfrm>
            <a:off x="7980042" y="2589274"/>
            <a:ext cx="3558057" cy="1588444"/>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3"/>
            <a:endParaRPr lang="en-US"/>
          </a:p>
        </p:txBody>
      </p:sp>
      <p:sp>
        <p:nvSpPr>
          <p:cNvPr id="37" name="Rectangle 36">
            <a:extLst>
              <a:ext uri="{FF2B5EF4-FFF2-40B4-BE49-F238E27FC236}">
                <a16:creationId xmlns:a16="http://schemas.microsoft.com/office/drawing/2014/main" id="{1A29521C-C90E-4EEE-ABC0-A55DFB562808}"/>
              </a:ext>
            </a:extLst>
          </p:cNvPr>
          <p:cNvSpPr>
            <a:spLocks/>
          </p:cNvSpPr>
          <p:nvPr userDrawn="1"/>
        </p:nvSpPr>
        <p:spPr bwMode="auto">
          <a:xfrm>
            <a:off x="395772" y="4298668"/>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38" name="Rectangle 4">
            <a:extLst>
              <a:ext uri="{FF2B5EF4-FFF2-40B4-BE49-F238E27FC236}">
                <a16:creationId xmlns:a16="http://schemas.microsoft.com/office/drawing/2014/main" id="{96C0E691-3BE6-4E29-80CB-000AD95AF0EC}"/>
              </a:ext>
            </a:extLst>
          </p:cNvPr>
          <p:cNvSpPr>
            <a:spLocks/>
          </p:cNvSpPr>
          <p:nvPr userDrawn="1"/>
        </p:nvSpPr>
        <p:spPr bwMode="auto">
          <a:xfrm>
            <a:off x="395772" y="4298668"/>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9" name="AutoShape 41">
            <a:extLst>
              <a:ext uri="{FF2B5EF4-FFF2-40B4-BE49-F238E27FC236}">
                <a16:creationId xmlns:a16="http://schemas.microsoft.com/office/drawing/2014/main" id="{612CBD33-22C2-4F89-AE21-194E29FA4960}"/>
              </a:ext>
            </a:extLst>
          </p:cNvPr>
          <p:cNvSpPr>
            <a:spLocks/>
          </p:cNvSpPr>
          <p:nvPr userDrawn="1"/>
        </p:nvSpPr>
        <p:spPr bwMode="auto">
          <a:xfrm>
            <a:off x="2008875" y="4349002"/>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40" name="Rectangle 4">
            <a:extLst>
              <a:ext uri="{FF2B5EF4-FFF2-40B4-BE49-F238E27FC236}">
                <a16:creationId xmlns:a16="http://schemas.microsoft.com/office/drawing/2014/main" id="{B00976EA-1BDB-4AE4-8C1E-154A80470C60}"/>
              </a:ext>
            </a:extLst>
          </p:cNvPr>
          <p:cNvSpPr>
            <a:spLocks/>
          </p:cNvSpPr>
          <p:nvPr userDrawn="1"/>
        </p:nvSpPr>
        <p:spPr bwMode="auto">
          <a:xfrm>
            <a:off x="4180372" y="4298668"/>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41" name="Rectangle 4">
            <a:extLst>
              <a:ext uri="{FF2B5EF4-FFF2-40B4-BE49-F238E27FC236}">
                <a16:creationId xmlns:a16="http://schemas.microsoft.com/office/drawing/2014/main" id="{FDC7BEB6-0BBB-4B3A-91BE-28693BE2B0DF}"/>
              </a:ext>
            </a:extLst>
          </p:cNvPr>
          <p:cNvSpPr>
            <a:spLocks/>
          </p:cNvSpPr>
          <p:nvPr userDrawn="1"/>
        </p:nvSpPr>
        <p:spPr bwMode="auto">
          <a:xfrm>
            <a:off x="4180372" y="4298668"/>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42" name="AutoShape 41">
            <a:extLst>
              <a:ext uri="{FF2B5EF4-FFF2-40B4-BE49-F238E27FC236}">
                <a16:creationId xmlns:a16="http://schemas.microsoft.com/office/drawing/2014/main" id="{65E021CF-1D96-464C-912B-A13518252347}"/>
              </a:ext>
            </a:extLst>
          </p:cNvPr>
          <p:cNvSpPr>
            <a:spLocks/>
          </p:cNvSpPr>
          <p:nvPr userDrawn="1"/>
        </p:nvSpPr>
        <p:spPr bwMode="auto">
          <a:xfrm>
            <a:off x="5793475" y="4349002"/>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43" name="Text Placeholder 18">
            <a:extLst>
              <a:ext uri="{FF2B5EF4-FFF2-40B4-BE49-F238E27FC236}">
                <a16:creationId xmlns:a16="http://schemas.microsoft.com/office/drawing/2014/main" id="{49E7A55A-7631-4D12-840A-7F574A7CE506}"/>
              </a:ext>
            </a:extLst>
          </p:cNvPr>
          <p:cNvSpPr>
            <a:spLocks noGrp="1"/>
          </p:cNvSpPr>
          <p:nvPr>
            <p:ph type="body" sz="quarter" idx="16" hasCustomPrompt="1"/>
          </p:nvPr>
        </p:nvSpPr>
        <p:spPr>
          <a:xfrm>
            <a:off x="407922" y="4846533"/>
            <a:ext cx="3547979" cy="1588444"/>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3"/>
            <a:endParaRPr lang="en-US"/>
          </a:p>
        </p:txBody>
      </p:sp>
      <p:sp>
        <p:nvSpPr>
          <p:cNvPr id="44" name="Text Placeholder 18">
            <a:extLst>
              <a:ext uri="{FF2B5EF4-FFF2-40B4-BE49-F238E27FC236}">
                <a16:creationId xmlns:a16="http://schemas.microsoft.com/office/drawing/2014/main" id="{0F0C3DD5-7254-47AA-B49F-989C92842F56}"/>
              </a:ext>
            </a:extLst>
          </p:cNvPr>
          <p:cNvSpPr>
            <a:spLocks noGrp="1"/>
          </p:cNvSpPr>
          <p:nvPr>
            <p:ph type="body" sz="quarter" idx="17" hasCustomPrompt="1"/>
          </p:nvPr>
        </p:nvSpPr>
        <p:spPr>
          <a:xfrm>
            <a:off x="4193600" y="4846533"/>
            <a:ext cx="3542231" cy="1588444"/>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3"/>
            <a:endParaRPr lang="en-US"/>
          </a:p>
        </p:txBody>
      </p:sp>
      <p:sp>
        <p:nvSpPr>
          <p:cNvPr id="45" name="Rectangle 4">
            <a:extLst>
              <a:ext uri="{FF2B5EF4-FFF2-40B4-BE49-F238E27FC236}">
                <a16:creationId xmlns:a16="http://schemas.microsoft.com/office/drawing/2014/main" id="{59B1D5A3-FB2C-47E2-B405-BA3257B21932}"/>
              </a:ext>
            </a:extLst>
          </p:cNvPr>
          <p:cNvSpPr>
            <a:spLocks/>
          </p:cNvSpPr>
          <p:nvPr userDrawn="1"/>
        </p:nvSpPr>
        <p:spPr bwMode="auto">
          <a:xfrm>
            <a:off x="7964972" y="4298668"/>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46" name="Rectangle 4">
            <a:extLst>
              <a:ext uri="{FF2B5EF4-FFF2-40B4-BE49-F238E27FC236}">
                <a16:creationId xmlns:a16="http://schemas.microsoft.com/office/drawing/2014/main" id="{51971350-96C1-4C1D-AAF4-D6331416A1CD}"/>
              </a:ext>
            </a:extLst>
          </p:cNvPr>
          <p:cNvSpPr>
            <a:spLocks/>
          </p:cNvSpPr>
          <p:nvPr userDrawn="1"/>
        </p:nvSpPr>
        <p:spPr bwMode="auto">
          <a:xfrm>
            <a:off x="7964972" y="4298668"/>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47" name="AutoShape 41">
            <a:extLst>
              <a:ext uri="{FF2B5EF4-FFF2-40B4-BE49-F238E27FC236}">
                <a16:creationId xmlns:a16="http://schemas.microsoft.com/office/drawing/2014/main" id="{DC7D636E-8400-40B3-AC28-ADC6B45369E3}"/>
              </a:ext>
            </a:extLst>
          </p:cNvPr>
          <p:cNvSpPr>
            <a:spLocks/>
          </p:cNvSpPr>
          <p:nvPr userDrawn="1"/>
        </p:nvSpPr>
        <p:spPr bwMode="auto">
          <a:xfrm>
            <a:off x="9578075" y="4349002"/>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48" name="Text Placeholder 18">
            <a:extLst>
              <a:ext uri="{FF2B5EF4-FFF2-40B4-BE49-F238E27FC236}">
                <a16:creationId xmlns:a16="http://schemas.microsoft.com/office/drawing/2014/main" id="{A8794C50-BBD5-486B-9195-5ED24A7DE9F4}"/>
              </a:ext>
            </a:extLst>
          </p:cNvPr>
          <p:cNvSpPr>
            <a:spLocks noGrp="1"/>
          </p:cNvSpPr>
          <p:nvPr>
            <p:ph type="body" sz="quarter" idx="18" hasCustomPrompt="1"/>
          </p:nvPr>
        </p:nvSpPr>
        <p:spPr>
          <a:xfrm>
            <a:off x="7973543" y="4846533"/>
            <a:ext cx="3558057" cy="1588444"/>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3"/>
            <a:endParaRPr lang="en-US"/>
          </a:p>
        </p:txBody>
      </p:sp>
      <p:sp>
        <p:nvSpPr>
          <p:cNvPr id="50" name="Title 1">
            <a:extLst>
              <a:ext uri="{FF2B5EF4-FFF2-40B4-BE49-F238E27FC236}">
                <a16:creationId xmlns:a16="http://schemas.microsoft.com/office/drawing/2014/main" id="{3E80393F-58C4-9C49-9756-DFF81C5CDDEB}"/>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52" name="Content Placeholder 2">
            <a:extLst>
              <a:ext uri="{FF2B5EF4-FFF2-40B4-BE49-F238E27FC236}">
                <a16:creationId xmlns:a16="http://schemas.microsoft.com/office/drawing/2014/main" id="{38A8879B-5E67-504F-B162-1DB56D089E27}"/>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3CA156D5-8693-424D-972A-38E79E4651CC}"/>
              </a:ext>
            </a:extLst>
          </p:cNvPr>
          <p:cNvSpPr>
            <a:spLocks noGrp="1"/>
          </p:cNvSpPr>
          <p:nvPr>
            <p:ph type="sldNum" sz="quarter" idx="19"/>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70181063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10" name="Rectangle 4"/>
          <p:cNvSpPr>
            <a:spLocks/>
          </p:cNvSpPr>
          <p:nvPr userDrawn="1"/>
        </p:nvSpPr>
        <p:spPr bwMode="auto">
          <a:xfrm>
            <a:off x="937824" y="2242532"/>
            <a:ext cx="4830135"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1" name="Rectangle 4"/>
          <p:cNvSpPr>
            <a:spLocks/>
          </p:cNvSpPr>
          <p:nvPr userDrawn="1"/>
        </p:nvSpPr>
        <p:spPr bwMode="auto">
          <a:xfrm>
            <a:off x="937824" y="2242532"/>
            <a:ext cx="4830135"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4" name="Rectangle 4"/>
          <p:cNvSpPr>
            <a:spLocks/>
          </p:cNvSpPr>
          <p:nvPr userDrawn="1"/>
        </p:nvSpPr>
        <p:spPr bwMode="auto">
          <a:xfrm>
            <a:off x="6259403" y="2242532"/>
            <a:ext cx="4830135"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5" name="Rectangle 4"/>
          <p:cNvSpPr>
            <a:spLocks/>
          </p:cNvSpPr>
          <p:nvPr userDrawn="1"/>
        </p:nvSpPr>
        <p:spPr bwMode="auto">
          <a:xfrm>
            <a:off x="6259403" y="2242532"/>
            <a:ext cx="4830135"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20" name="Text Placeholder 18"/>
          <p:cNvSpPr>
            <a:spLocks noGrp="1"/>
          </p:cNvSpPr>
          <p:nvPr>
            <p:ph type="body" sz="quarter" idx="14"/>
          </p:nvPr>
        </p:nvSpPr>
        <p:spPr>
          <a:xfrm>
            <a:off x="1051573" y="3097236"/>
            <a:ext cx="4383129"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1" name="Text Placeholder 18"/>
          <p:cNvSpPr>
            <a:spLocks noGrp="1"/>
          </p:cNvSpPr>
          <p:nvPr>
            <p:ph type="body" sz="quarter" idx="15"/>
          </p:nvPr>
        </p:nvSpPr>
        <p:spPr>
          <a:xfrm>
            <a:off x="6411076" y="3097236"/>
            <a:ext cx="4383129"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2" name="Text Placeholder 11"/>
          <p:cNvSpPr>
            <a:spLocks noGrp="1"/>
          </p:cNvSpPr>
          <p:nvPr>
            <p:ph type="body" sz="quarter" idx="17"/>
          </p:nvPr>
        </p:nvSpPr>
        <p:spPr>
          <a:xfrm>
            <a:off x="954580" y="2292005"/>
            <a:ext cx="4784666" cy="651166"/>
          </a:xfrm>
          <a:prstGeom prst="rect">
            <a:avLst/>
          </a:prstGeom>
        </p:spPr>
        <p:txBody>
          <a:bodyPr/>
          <a:lstStyle>
            <a:lvl1pPr marL="0" indent="0" algn="ctr">
              <a:buNone/>
              <a:defRPr>
                <a:solidFill>
                  <a:schemeClr val="bg1"/>
                </a:solidFill>
              </a:defRPr>
            </a:lvl1pPr>
          </a:lstStyle>
          <a:p>
            <a:pPr lvl="0"/>
            <a:r>
              <a:rPr lang="en-US"/>
              <a:t>Click to edit</a:t>
            </a:r>
          </a:p>
        </p:txBody>
      </p:sp>
      <p:sp>
        <p:nvSpPr>
          <p:cNvPr id="23" name="Text Placeholder 11"/>
          <p:cNvSpPr>
            <a:spLocks noGrp="1"/>
          </p:cNvSpPr>
          <p:nvPr>
            <p:ph type="body" sz="quarter" idx="18"/>
          </p:nvPr>
        </p:nvSpPr>
        <p:spPr>
          <a:xfrm>
            <a:off x="6236823" y="2298433"/>
            <a:ext cx="4784666" cy="651166"/>
          </a:xfrm>
          <a:prstGeom prst="rect">
            <a:avLst/>
          </a:prstGeom>
        </p:spPr>
        <p:txBody>
          <a:bodyPr/>
          <a:lstStyle>
            <a:lvl1pPr marL="0" indent="0" algn="ctr">
              <a:buNone/>
              <a:defRPr>
                <a:solidFill>
                  <a:schemeClr val="bg1"/>
                </a:solidFill>
              </a:defRPr>
            </a:lvl1pPr>
          </a:lstStyle>
          <a:p>
            <a:pPr lvl="0"/>
            <a:r>
              <a:rPr lang="en-US"/>
              <a:t>Click to edit</a:t>
            </a:r>
          </a:p>
        </p:txBody>
      </p:sp>
      <p:sp>
        <p:nvSpPr>
          <p:cNvPr id="13" name="Title 1">
            <a:extLst>
              <a:ext uri="{FF2B5EF4-FFF2-40B4-BE49-F238E27FC236}">
                <a16:creationId xmlns:a16="http://schemas.microsoft.com/office/drawing/2014/main" id="{3EFB520C-04B9-F940-84DD-F894D7528FF1}"/>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19E1B3F9-B2C9-FB47-9775-E6F28E106FC4}"/>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1E00B390-2890-C94A-A8D7-07C5353B8DA5}"/>
              </a:ext>
            </a:extLst>
          </p:cNvPr>
          <p:cNvSpPr>
            <a:spLocks noGrp="1"/>
          </p:cNvSpPr>
          <p:nvPr>
            <p:ph type="sldNum" sz="quarter" idx="19"/>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4296061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
        <p:nvSpPr>
          <p:cNvPr id="6" name="Rectangle 5"/>
          <p:cNvSpPr>
            <a:spLocks/>
          </p:cNvSpPr>
          <p:nvPr userDrawn="1"/>
        </p:nvSpPr>
        <p:spPr bwMode="auto">
          <a:xfrm>
            <a:off x="519007" y="2291172"/>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7" name="Rectangle 4"/>
          <p:cNvSpPr>
            <a:spLocks/>
          </p:cNvSpPr>
          <p:nvPr userDrawn="1"/>
        </p:nvSpPr>
        <p:spPr bwMode="auto">
          <a:xfrm>
            <a:off x="519007" y="2291172"/>
            <a:ext cx="3560129"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0" name="Rectangle 4"/>
          <p:cNvSpPr>
            <a:spLocks/>
          </p:cNvSpPr>
          <p:nvPr userDrawn="1"/>
        </p:nvSpPr>
        <p:spPr bwMode="auto">
          <a:xfrm>
            <a:off x="4303607" y="2291172"/>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1" name="Rectangle 4"/>
          <p:cNvSpPr>
            <a:spLocks/>
          </p:cNvSpPr>
          <p:nvPr userDrawn="1"/>
        </p:nvSpPr>
        <p:spPr bwMode="auto">
          <a:xfrm>
            <a:off x="4303607" y="2291172"/>
            <a:ext cx="3560129"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4" name="Rectangle 4"/>
          <p:cNvSpPr>
            <a:spLocks/>
          </p:cNvSpPr>
          <p:nvPr userDrawn="1"/>
        </p:nvSpPr>
        <p:spPr bwMode="auto">
          <a:xfrm>
            <a:off x="8088207" y="2291172"/>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5" name="Rectangle 4"/>
          <p:cNvSpPr>
            <a:spLocks/>
          </p:cNvSpPr>
          <p:nvPr userDrawn="1"/>
        </p:nvSpPr>
        <p:spPr bwMode="auto">
          <a:xfrm>
            <a:off x="8088207" y="2291172"/>
            <a:ext cx="3560129"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9" name="Text Placeholder 18"/>
          <p:cNvSpPr>
            <a:spLocks noGrp="1"/>
          </p:cNvSpPr>
          <p:nvPr>
            <p:ph type="body" sz="quarter" idx="13"/>
          </p:nvPr>
        </p:nvSpPr>
        <p:spPr>
          <a:xfrm>
            <a:off x="673856" y="3145876"/>
            <a:ext cx="3230656"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0" name="Text Placeholder 18"/>
          <p:cNvSpPr>
            <a:spLocks noGrp="1"/>
          </p:cNvSpPr>
          <p:nvPr>
            <p:ph type="body" sz="quarter" idx="14"/>
          </p:nvPr>
        </p:nvSpPr>
        <p:spPr>
          <a:xfrm>
            <a:off x="4417357" y="3145876"/>
            <a:ext cx="3230656"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1" name="Text Placeholder 18"/>
          <p:cNvSpPr>
            <a:spLocks noGrp="1"/>
          </p:cNvSpPr>
          <p:nvPr>
            <p:ph type="body" sz="quarter" idx="15"/>
          </p:nvPr>
        </p:nvSpPr>
        <p:spPr>
          <a:xfrm>
            <a:off x="8239881" y="3145876"/>
            <a:ext cx="3230656"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12" name="Text Placeholder 11"/>
          <p:cNvSpPr>
            <a:spLocks noGrp="1"/>
          </p:cNvSpPr>
          <p:nvPr>
            <p:ph type="body" sz="quarter" idx="16"/>
          </p:nvPr>
        </p:nvSpPr>
        <p:spPr>
          <a:xfrm>
            <a:off x="552521" y="2356795"/>
            <a:ext cx="3526615" cy="651166"/>
          </a:xfrm>
          <a:prstGeom prst="rect">
            <a:avLst/>
          </a:prstGeom>
        </p:spPr>
        <p:txBody>
          <a:bodyPr/>
          <a:lstStyle>
            <a:lvl1pPr marL="0" indent="0" algn="ctr">
              <a:buNone/>
              <a:defRPr>
                <a:solidFill>
                  <a:schemeClr val="bg1"/>
                </a:solidFill>
              </a:defRPr>
            </a:lvl1pPr>
          </a:lstStyle>
          <a:p>
            <a:pPr lvl="0"/>
            <a:r>
              <a:rPr lang="en-US"/>
              <a:t>Click to edit</a:t>
            </a:r>
          </a:p>
        </p:txBody>
      </p:sp>
      <p:sp>
        <p:nvSpPr>
          <p:cNvPr id="22" name="Text Placeholder 11"/>
          <p:cNvSpPr>
            <a:spLocks noGrp="1"/>
          </p:cNvSpPr>
          <p:nvPr>
            <p:ph type="body" sz="quarter" idx="17"/>
          </p:nvPr>
        </p:nvSpPr>
        <p:spPr>
          <a:xfrm>
            <a:off x="4320363" y="2340645"/>
            <a:ext cx="3526615" cy="651166"/>
          </a:xfrm>
          <a:prstGeom prst="rect">
            <a:avLst/>
          </a:prstGeom>
        </p:spPr>
        <p:txBody>
          <a:bodyPr/>
          <a:lstStyle>
            <a:lvl1pPr marL="0" indent="0" algn="ctr">
              <a:buNone/>
              <a:defRPr>
                <a:solidFill>
                  <a:schemeClr val="bg1"/>
                </a:solidFill>
              </a:defRPr>
            </a:lvl1pPr>
          </a:lstStyle>
          <a:p>
            <a:pPr lvl="0"/>
            <a:r>
              <a:rPr lang="en-US"/>
              <a:t>Click to edit</a:t>
            </a:r>
          </a:p>
        </p:txBody>
      </p:sp>
      <p:sp>
        <p:nvSpPr>
          <p:cNvPr id="23" name="Text Placeholder 11"/>
          <p:cNvSpPr>
            <a:spLocks noGrp="1"/>
          </p:cNvSpPr>
          <p:nvPr>
            <p:ph type="body" sz="quarter" idx="18"/>
          </p:nvPr>
        </p:nvSpPr>
        <p:spPr>
          <a:xfrm>
            <a:off x="8065627" y="2347073"/>
            <a:ext cx="3526615" cy="651166"/>
          </a:xfrm>
          <a:prstGeom prst="rect">
            <a:avLst/>
          </a:prstGeom>
        </p:spPr>
        <p:txBody>
          <a:bodyPr/>
          <a:lstStyle>
            <a:lvl1pPr marL="0" indent="0" algn="ctr">
              <a:buNone/>
              <a:defRPr>
                <a:solidFill>
                  <a:schemeClr val="bg1"/>
                </a:solidFill>
              </a:defRPr>
            </a:lvl1pPr>
          </a:lstStyle>
          <a:p>
            <a:pPr lvl="0"/>
            <a:r>
              <a:rPr lang="en-US"/>
              <a:t>Click to edit</a:t>
            </a:r>
          </a:p>
        </p:txBody>
      </p:sp>
      <p:sp>
        <p:nvSpPr>
          <p:cNvPr id="17" name="Title 1">
            <a:extLst>
              <a:ext uri="{FF2B5EF4-FFF2-40B4-BE49-F238E27FC236}">
                <a16:creationId xmlns:a16="http://schemas.microsoft.com/office/drawing/2014/main" id="{31F28878-BC54-E64D-9D99-DDFCBD39CEB2}"/>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4" name="Content Placeholder 2">
            <a:extLst>
              <a:ext uri="{FF2B5EF4-FFF2-40B4-BE49-F238E27FC236}">
                <a16:creationId xmlns:a16="http://schemas.microsoft.com/office/drawing/2014/main" id="{D67E5A65-EFC0-1243-A181-AB8A27E71CAC}"/>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1074F842-6F32-A144-9363-F02F3A413F60}"/>
              </a:ext>
            </a:extLst>
          </p:cNvPr>
          <p:cNvSpPr>
            <a:spLocks noGrp="1"/>
          </p:cNvSpPr>
          <p:nvPr>
            <p:ph type="sldNum" sz="quarter" idx="19"/>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12561461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
        <p:nvSpPr>
          <p:cNvPr id="6" name="Rectangle 5"/>
          <p:cNvSpPr>
            <a:spLocks/>
          </p:cNvSpPr>
          <p:nvPr userDrawn="1"/>
        </p:nvSpPr>
        <p:spPr bwMode="auto">
          <a:xfrm>
            <a:off x="363362" y="2242532"/>
            <a:ext cx="2743200"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7" name="Rectangle 4"/>
          <p:cNvSpPr>
            <a:spLocks/>
          </p:cNvSpPr>
          <p:nvPr userDrawn="1"/>
        </p:nvSpPr>
        <p:spPr bwMode="auto">
          <a:xfrm>
            <a:off x="363362" y="2242532"/>
            <a:ext cx="2743200"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0" name="Rectangle 4"/>
          <p:cNvSpPr>
            <a:spLocks/>
          </p:cNvSpPr>
          <p:nvPr userDrawn="1"/>
        </p:nvSpPr>
        <p:spPr bwMode="auto">
          <a:xfrm>
            <a:off x="3282200" y="2242532"/>
            <a:ext cx="2743200"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1" name="Rectangle 4"/>
          <p:cNvSpPr>
            <a:spLocks/>
          </p:cNvSpPr>
          <p:nvPr userDrawn="1"/>
        </p:nvSpPr>
        <p:spPr bwMode="auto">
          <a:xfrm>
            <a:off x="3282200" y="2242532"/>
            <a:ext cx="2743200"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4" name="Rectangle 4"/>
          <p:cNvSpPr>
            <a:spLocks/>
          </p:cNvSpPr>
          <p:nvPr userDrawn="1"/>
        </p:nvSpPr>
        <p:spPr bwMode="auto">
          <a:xfrm>
            <a:off x="6191310" y="2242532"/>
            <a:ext cx="2743200"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5" name="Rectangle 4"/>
          <p:cNvSpPr>
            <a:spLocks/>
          </p:cNvSpPr>
          <p:nvPr userDrawn="1"/>
        </p:nvSpPr>
        <p:spPr bwMode="auto">
          <a:xfrm>
            <a:off x="6191310" y="2242532"/>
            <a:ext cx="2743200"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9" name="Text Placeholder 18"/>
          <p:cNvSpPr>
            <a:spLocks noGrp="1"/>
          </p:cNvSpPr>
          <p:nvPr>
            <p:ph type="body" sz="quarter" idx="13"/>
          </p:nvPr>
        </p:nvSpPr>
        <p:spPr>
          <a:xfrm>
            <a:off x="518210" y="3097236"/>
            <a:ext cx="2489330" cy="3036887"/>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sz="1600">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0" name="Text Placeholder 18"/>
          <p:cNvSpPr>
            <a:spLocks noGrp="1"/>
          </p:cNvSpPr>
          <p:nvPr>
            <p:ph type="body" sz="quarter" idx="14"/>
          </p:nvPr>
        </p:nvSpPr>
        <p:spPr>
          <a:xfrm>
            <a:off x="3395949" y="3097236"/>
            <a:ext cx="2489330" cy="3036887"/>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sz="1600">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1" name="Text Placeholder 18"/>
          <p:cNvSpPr>
            <a:spLocks noGrp="1"/>
          </p:cNvSpPr>
          <p:nvPr>
            <p:ph type="body" sz="quarter" idx="15"/>
          </p:nvPr>
        </p:nvSpPr>
        <p:spPr>
          <a:xfrm>
            <a:off x="6342983" y="3097236"/>
            <a:ext cx="2489330" cy="3036887"/>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sz="1600">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12" name="Text Placeholder 11"/>
          <p:cNvSpPr>
            <a:spLocks noGrp="1"/>
          </p:cNvSpPr>
          <p:nvPr>
            <p:ph type="body" sz="quarter" idx="16"/>
          </p:nvPr>
        </p:nvSpPr>
        <p:spPr>
          <a:xfrm>
            <a:off x="377420" y="2252260"/>
            <a:ext cx="2717376" cy="431305"/>
          </a:xfrm>
          <a:prstGeom prst="rect">
            <a:avLst/>
          </a:prstGeom>
        </p:spPr>
        <p:txBody>
          <a:bodyPr/>
          <a:lstStyle>
            <a:lvl1pPr marL="0" indent="0" algn="ctr">
              <a:buNone/>
              <a:defRPr sz="2600">
                <a:solidFill>
                  <a:schemeClr val="bg1"/>
                </a:solidFill>
              </a:defRPr>
            </a:lvl1pPr>
          </a:lstStyle>
          <a:p>
            <a:pPr lvl="0"/>
            <a:r>
              <a:rPr lang="en-US"/>
              <a:t>Click to edit</a:t>
            </a:r>
          </a:p>
        </p:txBody>
      </p:sp>
      <p:sp>
        <p:nvSpPr>
          <p:cNvPr id="22" name="Text Placeholder 11"/>
          <p:cNvSpPr>
            <a:spLocks noGrp="1"/>
          </p:cNvSpPr>
          <p:nvPr>
            <p:ph type="body" sz="quarter" idx="17"/>
          </p:nvPr>
        </p:nvSpPr>
        <p:spPr>
          <a:xfrm>
            <a:off x="3279500" y="2252260"/>
            <a:ext cx="2717376" cy="431305"/>
          </a:xfrm>
          <a:prstGeom prst="rect">
            <a:avLst/>
          </a:prstGeom>
        </p:spPr>
        <p:txBody>
          <a:bodyPr/>
          <a:lstStyle>
            <a:lvl1pPr marL="0" indent="0" algn="ctr">
              <a:buNone/>
              <a:defRPr sz="2600">
                <a:solidFill>
                  <a:schemeClr val="bg1"/>
                </a:solidFill>
              </a:defRPr>
            </a:lvl1pPr>
          </a:lstStyle>
          <a:p>
            <a:pPr lvl="0"/>
            <a:r>
              <a:rPr lang="en-US"/>
              <a:t>Click to edit</a:t>
            </a:r>
          </a:p>
        </p:txBody>
      </p:sp>
      <p:sp>
        <p:nvSpPr>
          <p:cNvPr id="23" name="Text Placeholder 11"/>
          <p:cNvSpPr>
            <a:spLocks noGrp="1"/>
          </p:cNvSpPr>
          <p:nvPr>
            <p:ph type="body" sz="quarter" idx="18"/>
          </p:nvPr>
        </p:nvSpPr>
        <p:spPr>
          <a:xfrm>
            <a:off x="6188186" y="2252260"/>
            <a:ext cx="2717376" cy="431305"/>
          </a:xfrm>
          <a:prstGeom prst="rect">
            <a:avLst/>
          </a:prstGeom>
        </p:spPr>
        <p:txBody>
          <a:bodyPr/>
          <a:lstStyle>
            <a:lvl1pPr marL="0" indent="0" algn="ctr">
              <a:buNone/>
              <a:defRPr sz="2600">
                <a:solidFill>
                  <a:schemeClr val="bg1"/>
                </a:solidFill>
              </a:defRPr>
            </a:lvl1pPr>
          </a:lstStyle>
          <a:p>
            <a:pPr lvl="0"/>
            <a:r>
              <a:rPr lang="en-US"/>
              <a:t>Click to edit</a:t>
            </a:r>
          </a:p>
        </p:txBody>
      </p:sp>
      <p:sp>
        <p:nvSpPr>
          <p:cNvPr id="16" name="Rectangle 4">
            <a:extLst>
              <a:ext uri="{FF2B5EF4-FFF2-40B4-BE49-F238E27FC236}">
                <a16:creationId xmlns:a16="http://schemas.microsoft.com/office/drawing/2014/main" id="{C21B1934-BD2D-46C0-A139-CF63C04876DF}"/>
              </a:ext>
            </a:extLst>
          </p:cNvPr>
          <p:cNvSpPr>
            <a:spLocks/>
          </p:cNvSpPr>
          <p:nvPr userDrawn="1"/>
        </p:nvSpPr>
        <p:spPr bwMode="auto">
          <a:xfrm>
            <a:off x="9091405" y="2252260"/>
            <a:ext cx="2743200"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7" name="Rectangle 4">
            <a:extLst>
              <a:ext uri="{FF2B5EF4-FFF2-40B4-BE49-F238E27FC236}">
                <a16:creationId xmlns:a16="http://schemas.microsoft.com/office/drawing/2014/main" id="{8C88E56C-177C-4D13-B020-B15616E559E9}"/>
              </a:ext>
            </a:extLst>
          </p:cNvPr>
          <p:cNvSpPr>
            <a:spLocks/>
          </p:cNvSpPr>
          <p:nvPr userDrawn="1"/>
        </p:nvSpPr>
        <p:spPr bwMode="auto">
          <a:xfrm>
            <a:off x="9071949" y="2252260"/>
            <a:ext cx="2743200"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8" name="Text Placeholder 18">
            <a:extLst>
              <a:ext uri="{FF2B5EF4-FFF2-40B4-BE49-F238E27FC236}">
                <a16:creationId xmlns:a16="http://schemas.microsoft.com/office/drawing/2014/main" id="{0DFA7D6A-66BE-4D3D-A150-3E3C49EA9803}"/>
              </a:ext>
            </a:extLst>
          </p:cNvPr>
          <p:cNvSpPr>
            <a:spLocks noGrp="1"/>
          </p:cNvSpPr>
          <p:nvPr>
            <p:ph type="body" sz="quarter" idx="19"/>
          </p:nvPr>
        </p:nvSpPr>
        <p:spPr>
          <a:xfrm>
            <a:off x="9243078" y="3106964"/>
            <a:ext cx="2489330" cy="3036887"/>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sz="1600">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4" name="Text Placeholder 11">
            <a:extLst>
              <a:ext uri="{FF2B5EF4-FFF2-40B4-BE49-F238E27FC236}">
                <a16:creationId xmlns:a16="http://schemas.microsoft.com/office/drawing/2014/main" id="{2797A5A0-14E4-4775-A19C-9EFD18A678A0}"/>
              </a:ext>
            </a:extLst>
          </p:cNvPr>
          <p:cNvSpPr>
            <a:spLocks noGrp="1"/>
          </p:cNvSpPr>
          <p:nvPr>
            <p:ph type="body" sz="quarter" idx="20"/>
          </p:nvPr>
        </p:nvSpPr>
        <p:spPr>
          <a:xfrm>
            <a:off x="9068825" y="2262821"/>
            <a:ext cx="2717376" cy="420744"/>
          </a:xfrm>
          <a:prstGeom prst="rect">
            <a:avLst/>
          </a:prstGeom>
        </p:spPr>
        <p:txBody>
          <a:bodyPr/>
          <a:lstStyle>
            <a:lvl1pPr marL="0" indent="0" algn="ctr">
              <a:buNone/>
              <a:defRPr sz="2600">
                <a:solidFill>
                  <a:schemeClr val="bg1"/>
                </a:solidFill>
              </a:defRPr>
            </a:lvl1pPr>
          </a:lstStyle>
          <a:p>
            <a:pPr lvl="0"/>
            <a:r>
              <a:rPr lang="en-US"/>
              <a:t>Click to edit</a:t>
            </a:r>
          </a:p>
        </p:txBody>
      </p:sp>
      <p:sp>
        <p:nvSpPr>
          <p:cNvPr id="26" name="Title 1">
            <a:extLst>
              <a:ext uri="{FF2B5EF4-FFF2-40B4-BE49-F238E27FC236}">
                <a16:creationId xmlns:a16="http://schemas.microsoft.com/office/drawing/2014/main" id="{520881DF-5BEC-164A-BAC4-D456464D8C25}"/>
              </a:ext>
            </a:extLst>
          </p:cNvPr>
          <p:cNvSpPr>
            <a:spLocks noGrp="1"/>
          </p:cNvSpPr>
          <p:nvPr>
            <p:ph type="title"/>
          </p:nvPr>
        </p:nvSpPr>
        <p:spPr>
          <a:xfrm>
            <a:off x="771939" y="1290628"/>
            <a:ext cx="10819290" cy="882258"/>
          </a:xfrm>
          <a:prstGeom prst="rect">
            <a:avLst/>
          </a:prstGeom>
        </p:spPr>
        <p:txBody>
          <a:bodyPr/>
          <a:lstStyle>
            <a:lvl1pPr>
              <a:defRPr sz="3200">
                <a:solidFill>
                  <a:srgbClr val="002D5B"/>
                </a:solidFill>
              </a:defRPr>
            </a:lvl1pPr>
          </a:lstStyle>
          <a:p>
            <a:r>
              <a:rPr lang="en-US"/>
              <a:t>Click to edit Master title style</a:t>
            </a:r>
          </a:p>
        </p:txBody>
      </p:sp>
      <p:sp>
        <p:nvSpPr>
          <p:cNvPr id="25" name="Content Placeholder 2">
            <a:extLst>
              <a:ext uri="{FF2B5EF4-FFF2-40B4-BE49-F238E27FC236}">
                <a16:creationId xmlns:a16="http://schemas.microsoft.com/office/drawing/2014/main" id="{AC531BBB-751D-9847-88E3-81455287FC1A}"/>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5ACDDAD4-E72E-1148-B90F-A37111F21DC7}"/>
              </a:ext>
            </a:extLst>
          </p:cNvPr>
          <p:cNvSpPr>
            <a:spLocks noGrp="1"/>
          </p:cNvSpPr>
          <p:nvPr>
            <p:ph type="sldNum" sz="quarter" idx="21"/>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14786993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107811A-18ED-4167-B9BE-5252AEAF03EB}"/>
              </a:ext>
            </a:extLst>
          </p:cNvPr>
          <p:cNvSpPr/>
          <p:nvPr userDrawn="1"/>
        </p:nvSpPr>
        <p:spPr>
          <a:xfrm>
            <a:off x="1819865" y="3157964"/>
            <a:ext cx="3961993" cy="3086621"/>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p>
        </p:txBody>
      </p:sp>
      <p:sp>
        <p:nvSpPr>
          <p:cNvPr id="5" name="Freeform: Shape 4">
            <a:extLst>
              <a:ext uri="{FF2B5EF4-FFF2-40B4-BE49-F238E27FC236}">
                <a16:creationId xmlns:a16="http://schemas.microsoft.com/office/drawing/2014/main" id="{4FCE4CE9-529D-4855-873B-DA213AADB1FA}"/>
              </a:ext>
            </a:extLst>
          </p:cNvPr>
          <p:cNvSpPr/>
          <p:nvPr userDrawn="1"/>
        </p:nvSpPr>
        <p:spPr>
          <a:xfrm>
            <a:off x="6372971" y="3157964"/>
            <a:ext cx="3961993" cy="3086621"/>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285750" lvl="0" indent="-285750" defTabSz="844550">
              <a:lnSpc>
                <a:spcPct val="90000"/>
              </a:lnSpc>
              <a:spcBef>
                <a:spcPct val="0"/>
              </a:spcBef>
              <a:spcAft>
                <a:spcPct val="35000"/>
              </a:spcAft>
              <a:buNone/>
            </a:pPr>
            <a:endParaRPr lang="en-US" sz="2400" kern="1200">
              <a:solidFill>
                <a:srgbClr val="606060"/>
              </a:solidFill>
            </a:endParaRPr>
          </a:p>
        </p:txBody>
      </p:sp>
      <p:grpSp>
        <p:nvGrpSpPr>
          <p:cNvPr id="8" name="Group 7">
            <a:extLst>
              <a:ext uri="{FF2B5EF4-FFF2-40B4-BE49-F238E27FC236}">
                <a16:creationId xmlns:a16="http://schemas.microsoft.com/office/drawing/2014/main" id="{7E6A825A-A7F6-4BAF-A7EA-13CE37F413D4}"/>
              </a:ext>
            </a:extLst>
          </p:cNvPr>
          <p:cNvGrpSpPr/>
          <p:nvPr userDrawn="1"/>
        </p:nvGrpSpPr>
        <p:grpSpPr>
          <a:xfrm>
            <a:off x="3157638" y="2197526"/>
            <a:ext cx="864640" cy="864640"/>
            <a:chOff x="1421210" y="2225235"/>
            <a:chExt cx="864640" cy="864640"/>
          </a:xfrm>
        </p:grpSpPr>
        <p:sp>
          <p:nvSpPr>
            <p:cNvPr id="9" name="Oval 8">
              <a:extLst>
                <a:ext uri="{FF2B5EF4-FFF2-40B4-BE49-F238E27FC236}">
                  <a16:creationId xmlns:a16="http://schemas.microsoft.com/office/drawing/2014/main" id="{03441747-D693-4790-BC18-DF71844DE463}"/>
                </a:ext>
              </a:extLst>
            </p:cNvPr>
            <p:cNvSpPr/>
            <p:nvPr/>
          </p:nvSpPr>
          <p:spPr>
            <a:xfrm>
              <a:off x="1421210" y="2225235"/>
              <a:ext cx="864640" cy="864640"/>
            </a:xfrm>
            <a:prstGeom prst="ellipse">
              <a:avLst/>
            </a:prstGeom>
            <a:solidFill>
              <a:schemeClr val="accent2"/>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1B87"/>
                </a:solidFill>
                <a:effectLst/>
                <a:uLnTx/>
                <a:uFillTx/>
                <a:latin typeface="Gill Sans MT"/>
                <a:ea typeface="+mn-ea"/>
                <a:cs typeface="+mn-cs"/>
              </a:endParaRPr>
            </a:p>
          </p:txBody>
        </p:sp>
        <p:sp>
          <p:nvSpPr>
            <p:cNvPr id="10" name="AutoShape 41">
              <a:extLst>
                <a:ext uri="{FF2B5EF4-FFF2-40B4-BE49-F238E27FC236}">
                  <a16:creationId xmlns:a16="http://schemas.microsoft.com/office/drawing/2014/main" id="{98D58A74-FE01-40E9-80F8-20E261BF158A}"/>
                </a:ext>
              </a:extLst>
            </p:cNvPr>
            <p:cNvSpPr>
              <a:spLocks/>
            </p:cNvSpPr>
            <p:nvPr/>
          </p:nvSpPr>
          <p:spPr bwMode="auto">
            <a:xfrm>
              <a:off x="1554117" y="2355040"/>
              <a:ext cx="598826" cy="596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grpSp>
      <p:sp>
        <p:nvSpPr>
          <p:cNvPr id="12" name="Text Placeholder 11">
            <a:extLst>
              <a:ext uri="{FF2B5EF4-FFF2-40B4-BE49-F238E27FC236}">
                <a16:creationId xmlns:a16="http://schemas.microsoft.com/office/drawing/2014/main" id="{6F3E2BC1-390C-4EC6-82C2-F6CEA2722935}"/>
              </a:ext>
            </a:extLst>
          </p:cNvPr>
          <p:cNvSpPr>
            <a:spLocks noGrp="1"/>
          </p:cNvSpPr>
          <p:nvPr>
            <p:ph type="body" sz="quarter" idx="11"/>
          </p:nvPr>
        </p:nvSpPr>
        <p:spPr>
          <a:xfrm>
            <a:off x="1819561" y="3157964"/>
            <a:ext cx="3962704" cy="3085818"/>
          </a:xfrm>
          <a:prstGeom prst="rect">
            <a:avLst/>
          </a:prstGeom>
        </p:spPr>
        <p:txBody>
          <a:bodyPr/>
          <a:lstStyle>
            <a:lvl1pPr>
              <a:defRPr sz="2400">
                <a:solidFill>
                  <a:schemeClr val="bg1"/>
                </a:solidFill>
              </a:defRPr>
            </a:lvl1pPr>
            <a:lvl2pPr marL="628650" indent="-171450">
              <a:buClr>
                <a:schemeClr val="bg1"/>
              </a:buClr>
              <a:defRPr sz="2000">
                <a:solidFill>
                  <a:schemeClr val="bg1"/>
                </a:solidFill>
              </a:defRPr>
            </a:lvl2pPr>
          </a:lstStyle>
          <a:p>
            <a:pPr lvl="0"/>
            <a:r>
              <a:rPr lang="en-US"/>
              <a:t>Edit Master text styles</a:t>
            </a:r>
          </a:p>
          <a:p>
            <a:pPr lvl="1"/>
            <a:r>
              <a:rPr lang="en-US"/>
              <a:t>Second level</a:t>
            </a:r>
          </a:p>
        </p:txBody>
      </p:sp>
      <p:sp>
        <p:nvSpPr>
          <p:cNvPr id="13" name="Text Placeholder 11">
            <a:extLst>
              <a:ext uri="{FF2B5EF4-FFF2-40B4-BE49-F238E27FC236}">
                <a16:creationId xmlns:a16="http://schemas.microsoft.com/office/drawing/2014/main" id="{99F894B7-639C-474B-8253-4849A7FFC1A8}"/>
              </a:ext>
            </a:extLst>
          </p:cNvPr>
          <p:cNvSpPr>
            <a:spLocks noGrp="1"/>
          </p:cNvSpPr>
          <p:nvPr>
            <p:ph type="body" sz="quarter" idx="12"/>
          </p:nvPr>
        </p:nvSpPr>
        <p:spPr>
          <a:xfrm>
            <a:off x="6382020" y="3157964"/>
            <a:ext cx="3962704" cy="308581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4" name="Title 1">
            <a:extLst>
              <a:ext uri="{FF2B5EF4-FFF2-40B4-BE49-F238E27FC236}">
                <a16:creationId xmlns:a16="http://schemas.microsoft.com/office/drawing/2014/main" id="{E96AA78D-685F-D445-BE3F-7C17F1959A27}"/>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6" name="Content Placeholder 2">
            <a:extLst>
              <a:ext uri="{FF2B5EF4-FFF2-40B4-BE49-F238E27FC236}">
                <a16:creationId xmlns:a16="http://schemas.microsoft.com/office/drawing/2014/main" id="{6B67369D-935A-1C4A-9C65-3F554B92B5D3}"/>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A1FD1601-3301-D741-AA1A-4752D00E8310}"/>
              </a:ext>
            </a:extLst>
          </p:cNvPr>
          <p:cNvSpPr>
            <a:spLocks noGrp="1"/>
          </p:cNvSpPr>
          <p:nvPr>
            <p:ph type="sldNum" sz="quarter" idx="13"/>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41553157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09A27D4-1033-40A4-9DAF-28CBD07400DE}"/>
              </a:ext>
            </a:extLst>
          </p:cNvPr>
          <p:cNvSpPr/>
          <p:nvPr userDrawn="1"/>
        </p:nvSpPr>
        <p:spPr>
          <a:xfrm>
            <a:off x="6409735" y="3157161"/>
            <a:ext cx="3961993" cy="3086621"/>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p>
        </p:txBody>
      </p:sp>
      <p:grpSp>
        <p:nvGrpSpPr>
          <p:cNvPr id="15" name="Group 14">
            <a:extLst>
              <a:ext uri="{FF2B5EF4-FFF2-40B4-BE49-F238E27FC236}">
                <a16:creationId xmlns:a16="http://schemas.microsoft.com/office/drawing/2014/main" id="{93E66BC8-7BF7-45F1-AF3A-27A1BFC17CF8}"/>
              </a:ext>
            </a:extLst>
          </p:cNvPr>
          <p:cNvGrpSpPr/>
          <p:nvPr userDrawn="1"/>
        </p:nvGrpSpPr>
        <p:grpSpPr>
          <a:xfrm>
            <a:off x="7958411" y="2196723"/>
            <a:ext cx="864640" cy="864640"/>
            <a:chOff x="1421210" y="2225235"/>
            <a:chExt cx="864640" cy="864640"/>
          </a:xfrm>
        </p:grpSpPr>
        <p:sp>
          <p:nvSpPr>
            <p:cNvPr id="16" name="Oval 15">
              <a:extLst>
                <a:ext uri="{FF2B5EF4-FFF2-40B4-BE49-F238E27FC236}">
                  <a16:creationId xmlns:a16="http://schemas.microsoft.com/office/drawing/2014/main" id="{3C3F3CC4-87CB-4606-A58B-669B501988DF}"/>
                </a:ext>
              </a:extLst>
            </p:cNvPr>
            <p:cNvSpPr/>
            <p:nvPr/>
          </p:nvSpPr>
          <p:spPr>
            <a:xfrm>
              <a:off x="1421210" y="2225235"/>
              <a:ext cx="864640" cy="864640"/>
            </a:xfrm>
            <a:prstGeom prst="ellipse">
              <a:avLst/>
            </a:prstGeom>
            <a:solidFill>
              <a:schemeClr val="accent2"/>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1B87"/>
                </a:solidFill>
                <a:effectLst/>
                <a:uLnTx/>
                <a:uFillTx/>
                <a:latin typeface="Gill Sans MT"/>
                <a:ea typeface="+mn-ea"/>
                <a:cs typeface="+mn-cs"/>
              </a:endParaRPr>
            </a:p>
          </p:txBody>
        </p:sp>
        <p:sp>
          <p:nvSpPr>
            <p:cNvPr id="17" name="AutoShape 41">
              <a:extLst>
                <a:ext uri="{FF2B5EF4-FFF2-40B4-BE49-F238E27FC236}">
                  <a16:creationId xmlns:a16="http://schemas.microsoft.com/office/drawing/2014/main" id="{86882820-6C26-41CB-AB27-293537315E4F}"/>
                </a:ext>
              </a:extLst>
            </p:cNvPr>
            <p:cNvSpPr>
              <a:spLocks/>
            </p:cNvSpPr>
            <p:nvPr/>
          </p:nvSpPr>
          <p:spPr bwMode="auto">
            <a:xfrm>
              <a:off x="1554117" y="2355040"/>
              <a:ext cx="598826" cy="596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grpSp>
      <p:sp>
        <p:nvSpPr>
          <p:cNvPr id="18" name="Text Placeholder 11">
            <a:extLst>
              <a:ext uri="{FF2B5EF4-FFF2-40B4-BE49-F238E27FC236}">
                <a16:creationId xmlns:a16="http://schemas.microsoft.com/office/drawing/2014/main" id="{FE2D8C3E-ACDF-4697-A747-1987EE9A378B}"/>
              </a:ext>
            </a:extLst>
          </p:cNvPr>
          <p:cNvSpPr>
            <a:spLocks noGrp="1"/>
          </p:cNvSpPr>
          <p:nvPr>
            <p:ph type="body" sz="quarter" idx="13"/>
          </p:nvPr>
        </p:nvSpPr>
        <p:spPr>
          <a:xfrm>
            <a:off x="6409024" y="3162622"/>
            <a:ext cx="3962704" cy="3085818"/>
          </a:xfrm>
          <a:prstGeom prst="rect">
            <a:avLst/>
          </a:prstGeom>
        </p:spPr>
        <p:txBody>
          <a:bodyPr/>
          <a:lstStyle>
            <a:lvl1pPr>
              <a:defRPr sz="2400">
                <a:solidFill>
                  <a:schemeClr val="bg1"/>
                </a:solidFill>
              </a:defRPr>
            </a:lvl1pPr>
            <a:lvl2pPr marL="628650" indent="-171450">
              <a:buClr>
                <a:schemeClr val="bg1"/>
              </a:buClr>
              <a:defRPr sz="2000">
                <a:solidFill>
                  <a:schemeClr val="bg1"/>
                </a:solidFill>
              </a:defRPr>
            </a:lvl2pPr>
          </a:lstStyle>
          <a:p>
            <a:pPr lvl="0"/>
            <a:r>
              <a:rPr lang="en-US"/>
              <a:t>Edit Master text styles</a:t>
            </a:r>
          </a:p>
          <a:p>
            <a:pPr lvl="1"/>
            <a:r>
              <a:rPr lang="en-US"/>
              <a:t>Second level</a:t>
            </a:r>
          </a:p>
        </p:txBody>
      </p:sp>
      <p:sp>
        <p:nvSpPr>
          <p:cNvPr id="14" name="Freeform: Shape 13">
            <a:extLst>
              <a:ext uri="{FF2B5EF4-FFF2-40B4-BE49-F238E27FC236}">
                <a16:creationId xmlns:a16="http://schemas.microsoft.com/office/drawing/2014/main" id="{6D6902BE-6B2B-4748-A51D-D023C0D0C28B}"/>
              </a:ext>
            </a:extLst>
          </p:cNvPr>
          <p:cNvSpPr/>
          <p:nvPr userDrawn="1"/>
        </p:nvSpPr>
        <p:spPr>
          <a:xfrm>
            <a:off x="1821116" y="3157161"/>
            <a:ext cx="3961993" cy="3086621"/>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285750" lvl="0" indent="-285750" defTabSz="844550">
              <a:lnSpc>
                <a:spcPct val="90000"/>
              </a:lnSpc>
              <a:spcBef>
                <a:spcPct val="0"/>
              </a:spcBef>
              <a:spcAft>
                <a:spcPct val="35000"/>
              </a:spcAft>
              <a:buNone/>
            </a:pPr>
            <a:endParaRPr lang="en-US" sz="2400" kern="1200">
              <a:solidFill>
                <a:srgbClr val="606060"/>
              </a:solidFill>
            </a:endParaRPr>
          </a:p>
        </p:txBody>
      </p:sp>
      <p:sp>
        <p:nvSpPr>
          <p:cNvPr id="19" name="Text Placeholder 11">
            <a:extLst>
              <a:ext uri="{FF2B5EF4-FFF2-40B4-BE49-F238E27FC236}">
                <a16:creationId xmlns:a16="http://schemas.microsoft.com/office/drawing/2014/main" id="{44491C56-EEA8-4576-A4F0-34A857219754}"/>
              </a:ext>
            </a:extLst>
          </p:cNvPr>
          <p:cNvSpPr>
            <a:spLocks noGrp="1"/>
          </p:cNvSpPr>
          <p:nvPr>
            <p:ph type="body" sz="quarter" idx="14"/>
          </p:nvPr>
        </p:nvSpPr>
        <p:spPr>
          <a:xfrm>
            <a:off x="1813432" y="3157161"/>
            <a:ext cx="3962704" cy="308581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0" name="Title 1">
            <a:extLst>
              <a:ext uri="{FF2B5EF4-FFF2-40B4-BE49-F238E27FC236}">
                <a16:creationId xmlns:a16="http://schemas.microsoft.com/office/drawing/2014/main" id="{7EB50FEF-4DE5-7246-873C-F64ED8C723B7}"/>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0" name="Content Placeholder 2">
            <a:extLst>
              <a:ext uri="{FF2B5EF4-FFF2-40B4-BE49-F238E27FC236}">
                <a16:creationId xmlns:a16="http://schemas.microsoft.com/office/drawing/2014/main" id="{CA356C37-FE7E-094D-AC27-A769DA159DA1}"/>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E63CC4A9-A9FB-314B-80D7-97EEC0F7A7C2}"/>
              </a:ext>
            </a:extLst>
          </p:cNvPr>
          <p:cNvSpPr>
            <a:spLocks noGrp="1"/>
          </p:cNvSpPr>
          <p:nvPr>
            <p:ph type="sldNum" sz="quarter" idx="15"/>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13608030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AB586E38-64BA-458B-89D1-7D1A1FEB7CA4}"/>
              </a:ext>
            </a:extLst>
          </p:cNvPr>
          <p:cNvSpPr>
            <a:spLocks noGrp="1"/>
          </p:cNvSpPr>
          <p:nvPr>
            <p:ph type="sldNum" sz="quarter" idx="11"/>
          </p:nvPr>
        </p:nvSpPr>
        <p:spPr>
          <a:xfrm>
            <a:off x="11591229" y="6527416"/>
            <a:ext cx="485172" cy="215444"/>
          </a:xfrm>
          <a:prstGeom prst="rect">
            <a:avLst/>
          </a:prstGeom>
        </p:spPr>
        <p:txBody>
          <a:bodyPr/>
          <a:lstStyle/>
          <a:p>
            <a:fld id="{876DC42B-FC6E-E744-8CC9-DB53EF644E6C}" type="slidenum">
              <a:rPr lang="en-US" smtClean="0"/>
              <a:pPr/>
              <a:t>‹#›</a:t>
            </a:fld>
            <a:endParaRPr lang="en-US"/>
          </a:p>
        </p:txBody>
      </p:sp>
      <p:sp>
        <p:nvSpPr>
          <p:cNvPr id="3" name="Rectangle 2">
            <a:extLst>
              <a:ext uri="{FF2B5EF4-FFF2-40B4-BE49-F238E27FC236}">
                <a16:creationId xmlns:a16="http://schemas.microsoft.com/office/drawing/2014/main" id="{94288E3D-4CE5-4501-94C0-24DE1E052B1A}"/>
              </a:ext>
            </a:extLst>
          </p:cNvPr>
          <p:cNvSpPr/>
          <p:nvPr userDrawn="1"/>
        </p:nvSpPr>
        <p:spPr>
          <a:xfrm>
            <a:off x="0" y="0"/>
            <a:ext cx="12209882" cy="1210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945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2_Two Content">
    <p:spTree>
      <p:nvGrpSpPr>
        <p:cNvPr id="1" name=""/>
        <p:cNvGrpSpPr/>
        <p:nvPr/>
      </p:nvGrpSpPr>
      <p:grpSpPr>
        <a:xfrm>
          <a:off x="0" y="0"/>
          <a:ext cx="0" cy="0"/>
          <a:chOff x="0" y="0"/>
          <a:chExt cx="0" cy="0"/>
        </a:xfrm>
      </p:grpSpPr>
      <p:sp>
        <p:nvSpPr>
          <p:cNvPr id="26" name="Pentagon 25"/>
          <p:cNvSpPr/>
          <p:nvPr userDrawn="1"/>
        </p:nvSpPr>
        <p:spPr>
          <a:xfrm>
            <a:off x="-5282" y="1325404"/>
            <a:ext cx="2833854" cy="709863"/>
          </a:xfrm>
          <a:prstGeom prst="homePlate">
            <a:avLst/>
          </a:prstGeom>
          <a:solidFill>
            <a:srgbClr val="09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7" name="Pentagon 26"/>
          <p:cNvSpPr/>
          <p:nvPr userDrawn="1"/>
        </p:nvSpPr>
        <p:spPr>
          <a:xfrm>
            <a:off x="-5744" y="2689038"/>
            <a:ext cx="2833854" cy="709863"/>
          </a:xfrm>
          <a:prstGeom prst="homePlate">
            <a:avLst/>
          </a:prstGeom>
          <a:solidFill>
            <a:schemeClr val="accent1">
              <a:lumMod val="90000"/>
              <a:lumOff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Pentagon 27"/>
          <p:cNvSpPr/>
          <p:nvPr userDrawn="1"/>
        </p:nvSpPr>
        <p:spPr>
          <a:xfrm>
            <a:off x="1" y="4052672"/>
            <a:ext cx="2833854" cy="709863"/>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6" name="Pentagon 15"/>
          <p:cNvSpPr/>
          <p:nvPr userDrawn="1"/>
        </p:nvSpPr>
        <p:spPr>
          <a:xfrm>
            <a:off x="-7527" y="5416307"/>
            <a:ext cx="2833854" cy="709863"/>
          </a:xfrm>
          <a:prstGeom prst="homePlate">
            <a:avLst/>
          </a:prstGeom>
          <a:solidFill>
            <a:schemeClr val="accent1">
              <a:lumMod val="50000"/>
              <a:lumOff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Content Placeholder 2"/>
          <p:cNvSpPr>
            <a:spLocks noGrp="1"/>
          </p:cNvSpPr>
          <p:nvPr>
            <p:ph sz="half" idx="1" hasCustomPrompt="1"/>
          </p:nvPr>
        </p:nvSpPr>
        <p:spPr>
          <a:xfrm>
            <a:off x="2910765" y="1184905"/>
            <a:ext cx="8747835" cy="985408"/>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a:lnSpc>
                <a:spcPct val="100000"/>
              </a:lnSpc>
              <a:buClr>
                <a:schemeClr val="accent1">
                  <a:lumMod val="75000"/>
                </a:schemeClr>
              </a:buCl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p:cNvSpPr>
            <a:spLocks noGrp="1"/>
          </p:cNvSpPr>
          <p:nvPr>
            <p:ph sz="half" idx="13" hasCustomPrompt="1"/>
          </p:nvPr>
        </p:nvSpPr>
        <p:spPr>
          <a:xfrm>
            <a:off x="2910765" y="2633951"/>
            <a:ext cx="8708916" cy="881111"/>
          </a:xfrm>
          <a:prstGeom prst="rect">
            <a:avLst/>
          </a:prstGeom>
        </p:spPr>
        <p:txBody>
          <a:bodyPr anchor="ctr">
            <a:noAutofit/>
          </a:bodyPr>
          <a:lstStyle>
            <a:lvl1pPr>
              <a:lnSpc>
                <a:spcPct val="100000"/>
              </a:lnSpc>
              <a:buClr>
                <a:schemeClr val="accent1">
                  <a:lumMod val="75000"/>
                </a:schemeClr>
              </a:buClr>
              <a:defRPr sz="2400">
                <a:solidFill>
                  <a:schemeClr val="tx1"/>
                </a:solidFill>
              </a:defRPr>
            </a:lvl1pPr>
            <a:lvl2pPr>
              <a:lnSpc>
                <a:spcPct val="100000"/>
              </a:lnSpc>
              <a:buClr>
                <a:schemeClr val="accent1">
                  <a:lumMod val="75000"/>
                </a:schemeClr>
              </a:buCl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1" name="Content Placeholder 2"/>
          <p:cNvSpPr>
            <a:spLocks noGrp="1"/>
          </p:cNvSpPr>
          <p:nvPr>
            <p:ph sz="half" idx="14" hasCustomPrompt="1"/>
          </p:nvPr>
        </p:nvSpPr>
        <p:spPr>
          <a:xfrm>
            <a:off x="2910765" y="3978700"/>
            <a:ext cx="8707576" cy="869258"/>
          </a:xfrm>
          <a:prstGeom prst="rect">
            <a:avLst/>
          </a:prstGeom>
        </p:spPr>
        <p:txBody>
          <a:bodyPr anchor="ctr">
            <a:noAutofit/>
          </a:bodyPr>
          <a:lstStyle>
            <a:lvl1pPr>
              <a:lnSpc>
                <a:spcPct val="100000"/>
              </a:lnSpc>
              <a:buClr>
                <a:schemeClr val="accent1">
                  <a:lumMod val="75000"/>
                </a:schemeClr>
              </a:buClr>
              <a:defRPr sz="2400">
                <a:solidFill>
                  <a:schemeClr val="tx1"/>
                </a:solidFill>
              </a:defRPr>
            </a:lvl1pPr>
            <a:lvl2pPr>
              <a:lnSpc>
                <a:spcPct val="100000"/>
              </a:lnSpc>
              <a:buClr>
                <a:schemeClr val="accent1">
                  <a:lumMod val="75000"/>
                </a:schemeClr>
              </a:buCl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7" name="Content Placeholder 2"/>
          <p:cNvSpPr>
            <a:spLocks noGrp="1"/>
          </p:cNvSpPr>
          <p:nvPr>
            <p:ph sz="half" idx="15" hasCustomPrompt="1"/>
          </p:nvPr>
        </p:nvSpPr>
        <p:spPr>
          <a:xfrm>
            <a:off x="2910765" y="5311595"/>
            <a:ext cx="8707576" cy="869258"/>
          </a:xfrm>
          <a:prstGeom prst="rect">
            <a:avLst/>
          </a:prstGeom>
        </p:spPr>
        <p:txBody>
          <a:bodyPr anchor="ctr">
            <a:noAutofit/>
          </a:bodyPr>
          <a:lstStyle>
            <a:lvl1pPr>
              <a:lnSpc>
                <a:spcPct val="100000"/>
              </a:lnSpc>
              <a:buClr>
                <a:schemeClr val="accent1">
                  <a:lumMod val="75000"/>
                </a:schemeClr>
              </a:buClr>
              <a:defRPr sz="2400">
                <a:solidFill>
                  <a:schemeClr val="tx1"/>
                </a:solidFill>
              </a:defRPr>
            </a:lvl1pPr>
            <a:lvl2pPr>
              <a:lnSpc>
                <a:spcPct val="100000"/>
              </a:lnSpc>
              <a:buClr>
                <a:schemeClr val="accent1">
                  <a:lumMod val="75000"/>
                </a:schemeClr>
              </a:buCl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3" name="Rectangle 12">
            <a:extLst>
              <a:ext uri="{FF2B5EF4-FFF2-40B4-BE49-F238E27FC236}">
                <a16:creationId xmlns:a16="http://schemas.microsoft.com/office/drawing/2014/main" id="{5B238B73-03D3-D34C-98D3-51154DB4EB03}"/>
              </a:ext>
            </a:extLst>
          </p:cNvPr>
          <p:cNvSpPr/>
          <p:nvPr userDrawn="1"/>
        </p:nvSpPr>
        <p:spPr>
          <a:xfrm>
            <a:off x="-9728" y="1258930"/>
            <a:ext cx="2167128" cy="5289652"/>
          </a:xfrm>
          <a:prstGeom prst="rect">
            <a:avLst/>
          </a:prstGeom>
          <a:solidFill>
            <a:srgbClr val="E1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F44543D-34C0-DA41-B7DC-AE4547DDFB41}"/>
              </a:ext>
            </a:extLst>
          </p:cNvPr>
          <p:cNvSpPr>
            <a:spLocks noGrp="1"/>
          </p:cNvSpPr>
          <p:nvPr>
            <p:ph type="title"/>
          </p:nvPr>
        </p:nvSpPr>
        <p:spPr>
          <a:xfrm rot="16200000">
            <a:off x="-1350563" y="3368615"/>
            <a:ext cx="4848798" cy="914400"/>
          </a:xfrm>
          <a:prstGeom prst="rect">
            <a:avLst/>
          </a:prstGeom>
        </p:spPr>
        <p:txBody>
          <a:bodyPr>
            <a:noAutofit/>
          </a:bodyPr>
          <a:lstStyle>
            <a:lvl1pPr>
              <a:defRPr sz="4000">
                <a:solidFill>
                  <a:srgbClr val="002D5B"/>
                </a:solidFill>
              </a:defRPr>
            </a:lvl1pPr>
          </a:lstStyle>
          <a:p>
            <a:r>
              <a:rPr lang="en-US"/>
              <a:t>Click to edit Master title style</a:t>
            </a:r>
          </a:p>
        </p:txBody>
      </p:sp>
      <p:sp>
        <p:nvSpPr>
          <p:cNvPr id="14" name="Slide Number Placeholder 5">
            <a:extLst>
              <a:ext uri="{FF2B5EF4-FFF2-40B4-BE49-F238E27FC236}">
                <a16:creationId xmlns:a16="http://schemas.microsoft.com/office/drawing/2014/main" id="{F294F690-83E7-D04E-B9DF-2E015F7DDA72}"/>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9" name="Content Placeholder 2">
            <a:extLst>
              <a:ext uri="{FF2B5EF4-FFF2-40B4-BE49-F238E27FC236}">
                <a16:creationId xmlns:a16="http://schemas.microsoft.com/office/drawing/2014/main" id="{EF5D3380-C395-6545-A27B-F736C3880332}"/>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05432903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3" descr="MC-G214 150"/>
          <p:cNvPicPr>
            <a:picLocks noChangeAspect="1" noChangeArrowheads="1"/>
          </p:cNvPicPr>
          <p:nvPr/>
        </p:nvPicPr>
        <p:blipFill>
          <a:blip r:embed="rId2" cstate="email">
            <a:grayscl/>
            <a:extLst>
              <a:ext uri="{28A0092B-C50C-407E-A947-70E740481C1C}">
                <a14:useLocalDpi xmlns:a14="http://schemas.microsoft.com/office/drawing/2010/main"/>
              </a:ext>
            </a:extLst>
          </a:blip>
          <a:srcRect/>
          <a:stretch>
            <a:fillRect/>
          </a:stretch>
        </p:blipFill>
        <p:spPr bwMode="auto">
          <a:xfrm>
            <a:off x="262515" y="6437313"/>
            <a:ext cx="1401233" cy="265112"/>
          </a:xfrm>
          <a:prstGeom prst="rect">
            <a:avLst/>
          </a:prstGeom>
          <a:noFill/>
          <a:ln>
            <a:noFill/>
          </a:ln>
          <a:effectLst>
            <a:outerShdw dist="22" dir="12821404"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ctrTitle"/>
          </p:nvPr>
        </p:nvSpPr>
        <p:spPr>
          <a:xfrm>
            <a:off x="922869" y="485775"/>
            <a:ext cx="10346267" cy="1169988"/>
          </a:xfrm>
        </p:spPr>
        <p:txBody>
          <a:bodyPr/>
          <a:lstStyle>
            <a:lvl1pPr>
              <a:defRPr/>
            </a:lvl1pPr>
          </a:lstStyle>
          <a:p>
            <a:pPr lvl="0"/>
            <a:r>
              <a:rPr lang="en-US" noProof="0"/>
              <a:t>Click to edit Master title style</a:t>
            </a:r>
          </a:p>
        </p:txBody>
      </p:sp>
    </p:spTree>
    <p:extLst>
      <p:ext uri="{BB962C8B-B14F-4D97-AF65-F5344CB8AC3E}">
        <p14:creationId xmlns:p14="http://schemas.microsoft.com/office/powerpoint/2010/main" val="3086919840"/>
      </p:ext>
    </p:extLst>
  </p:cSld>
  <p:clrMapOvr>
    <a:masterClrMapping/>
  </p:clrMapOvr>
  <p:transition spd="slow">
    <p:wipe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2751351"/>
      </p:ext>
    </p:extLst>
  </p:cSld>
  <p:clrMapOvr>
    <a:masterClrMapping/>
  </p:clrMapOvr>
  <p:transition spd="slow">
    <p:wipe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21"/>
            <a:ext cx="10363200" cy="1500187"/>
          </a:xfrm>
        </p:spPr>
        <p:txBody>
          <a:bodyPr anchor="b"/>
          <a:lstStyle>
            <a:lvl1pPr marL="0" indent="0">
              <a:buNone/>
              <a:defRPr sz="2667"/>
            </a:lvl1pPr>
            <a:lvl2pPr marL="606296" indent="0">
              <a:buNone/>
              <a:defRPr sz="2400"/>
            </a:lvl2pPr>
            <a:lvl3pPr marL="1212736" indent="0">
              <a:buNone/>
              <a:defRPr sz="2133"/>
            </a:lvl3pPr>
            <a:lvl4pPr marL="1819075" indent="0">
              <a:buNone/>
              <a:defRPr sz="1867"/>
            </a:lvl4pPr>
            <a:lvl5pPr marL="2425474" indent="0">
              <a:buNone/>
              <a:defRPr sz="1867"/>
            </a:lvl5pPr>
            <a:lvl6pPr marL="3031743" indent="0">
              <a:buNone/>
              <a:defRPr sz="1867"/>
            </a:lvl6pPr>
            <a:lvl7pPr marL="3638128" indent="0">
              <a:buNone/>
              <a:defRPr sz="1867"/>
            </a:lvl7pPr>
            <a:lvl8pPr marL="4244469" indent="0">
              <a:buNone/>
              <a:defRPr sz="1867"/>
            </a:lvl8pPr>
            <a:lvl9pPr marL="4850808" indent="0">
              <a:buNone/>
              <a:defRPr sz="1867"/>
            </a:lvl9pPr>
          </a:lstStyle>
          <a:p>
            <a:pPr lvl="0"/>
            <a:r>
              <a:rPr lang="en-US"/>
              <a:t>Click to edit Master text styles</a:t>
            </a:r>
          </a:p>
        </p:txBody>
      </p:sp>
    </p:spTree>
    <p:extLst>
      <p:ext uri="{BB962C8B-B14F-4D97-AF65-F5344CB8AC3E}">
        <p14:creationId xmlns:p14="http://schemas.microsoft.com/office/powerpoint/2010/main" val="4199879345"/>
      </p:ext>
    </p:extLst>
  </p:cSld>
  <p:clrMapOvr>
    <a:masterClrMapping/>
  </p:clrMapOvr>
  <p:transition spd="slow">
    <p:wipe dir="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6231" y="2338391"/>
            <a:ext cx="5048249"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794" y="2338391"/>
            <a:ext cx="5050367"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5538468"/>
      </p:ext>
    </p:extLst>
  </p:cSld>
  <p:clrMapOvr>
    <a:masterClrMapping/>
  </p:clrMapOvr>
  <p:transition spd="slow">
    <p:wipe dir="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6296" indent="0">
              <a:buNone/>
              <a:defRPr sz="2667" b="1"/>
            </a:lvl2pPr>
            <a:lvl3pPr marL="1212736" indent="0">
              <a:buNone/>
              <a:defRPr sz="2400" b="1"/>
            </a:lvl3pPr>
            <a:lvl4pPr marL="1819075" indent="0">
              <a:buNone/>
              <a:defRPr sz="2133" b="1"/>
            </a:lvl4pPr>
            <a:lvl5pPr marL="2425474" indent="0">
              <a:buNone/>
              <a:defRPr sz="2133" b="1"/>
            </a:lvl5pPr>
            <a:lvl6pPr marL="3031743" indent="0">
              <a:buNone/>
              <a:defRPr sz="2133" b="1"/>
            </a:lvl6pPr>
            <a:lvl7pPr marL="3638128" indent="0">
              <a:buNone/>
              <a:defRPr sz="2133" b="1"/>
            </a:lvl7pPr>
            <a:lvl8pPr marL="4244469" indent="0">
              <a:buNone/>
              <a:defRPr sz="2133" b="1"/>
            </a:lvl8pPr>
            <a:lvl9pPr marL="485080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536" y="1535113"/>
            <a:ext cx="5389033" cy="639763"/>
          </a:xfrm>
        </p:spPr>
        <p:txBody>
          <a:bodyPr anchor="b"/>
          <a:lstStyle>
            <a:lvl1pPr marL="0" indent="0">
              <a:buNone/>
              <a:defRPr sz="3200" b="1"/>
            </a:lvl1pPr>
            <a:lvl2pPr marL="606296" indent="0">
              <a:buNone/>
              <a:defRPr sz="2667" b="1"/>
            </a:lvl2pPr>
            <a:lvl3pPr marL="1212736" indent="0">
              <a:buNone/>
              <a:defRPr sz="2400" b="1"/>
            </a:lvl3pPr>
            <a:lvl4pPr marL="1819075" indent="0">
              <a:buNone/>
              <a:defRPr sz="2133" b="1"/>
            </a:lvl4pPr>
            <a:lvl5pPr marL="2425474" indent="0">
              <a:buNone/>
              <a:defRPr sz="2133" b="1"/>
            </a:lvl5pPr>
            <a:lvl6pPr marL="3031743" indent="0">
              <a:buNone/>
              <a:defRPr sz="2133" b="1"/>
            </a:lvl6pPr>
            <a:lvl7pPr marL="3638128" indent="0">
              <a:buNone/>
              <a:defRPr sz="2133" b="1"/>
            </a:lvl7pPr>
            <a:lvl8pPr marL="4244469" indent="0">
              <a:buNone/>
              <a:defRPr sz="2133" b="1"/>
            </a:lvl8pPr>
            <a:lvl9pPr marL="485080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536"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299248"/>
      </p:ext>
    </p:extLst>
  </p:cSld>
  <p:clrMapOvr>
    <a:masterClrMapping/>
  </p:clrMapOvr>
  <p:transition spd="slow">
    <p:wipe dir="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3089775"/>
      </p:ext>
    </p:extLst>
  </p:cSld>
  <p:clrMapOvr>
    <a:masterClrMapping/>
  </p:clrMapOvr>
  <p:transition spd="slow">
    <p:wipe dir="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385676"/>
      </p:ext>
    </p:extLst>
  </p:cSld>
  <p:clrMapOvr>
    <a:masterClrMapping/>
  </p:clrMapOvr>
  <p:transition spd="slow">
    <p:wipe dir="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41" y="273368"/>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867"/>
            </a:lvl1pPr>
            <a:lvl2pPr marL="606296" indent="0">
              <a:buNone/>
              <a:defRPr sz="1600"/>
            </a:lvl2pPr>
            <a:lvl3pPr marL="1212736" indent="0">
              <a:buNone/>
              <a:defRPr sz="1333"/>
            </a:lvl3pPr>
            <a:lvl4pPr marL="1819075" indent="0">
              <a:buNone/>
              <a:defRPr sz="1200"/>
            </a:lvl4pPr>
            <a:lvl5pPr marL="2425474" indent="0">
              <a:buNone/>
              <a:defRPr sz="1200"/>
            </a:lvl5pPr>
            <a:lvl6pPr marL="3031743" indent="0">
              <a:buNone/>
              <a:defRPr sz="1200"/>
            </a:lvl6pPr>
            <a:lvl7pPr marL="3638128" indent="0">
              <a:buNone/>
              <a:defRPr sz="1200"/>
            </a:lvl7pPr>
            <a:lvl8pPr marL="4244469" indent="0">
              <a:buNone/>
              <a:defRPr sz="1200"/>
            </a:lvl8pPr>
            <a:lvl9pPr marL="4850808" indent="0">
              <a:buNone/>
              <a:defRPr sz="1200"/>
            </a:lvl9pPr>
          </a:lstStyle>
          <a:p>
            <a:pPr lvl="0"/>
            <a:r>
              <a:rPr lang="en-US"/>
              <a:t>Click to edit Master text styles</a:t>
            </a:r>
          </a:p>
        </p:txBody>
      </p:sp>
    </p:spTree>
    <p:extLst>
      <p:ext uri="{BB962C8B-B14F-4D97-AF65-F5344CB8AC3E}">
        <p14:creationId xmlns:p14="http://schemas.microsoft.com/office/powerpoint/2010/main" val="1249665177"/>
      </p:ext>
    </p:extLst>
  </p:cSld>
  <p:clrMapOvr>
    <a:masterClrMapping/>
  </p:clrMapOvr>
  <p:transition spd="slow">
    <p:wipe dir="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6296" indent="0">
              <a:buNone/>
              <a:defRPr sz="3733"/>
            </a:lvl2pPr>
            <a:lvl3pPr marL="1212736" indent="0">
              <a:buNone/>
              <a:defRPr sz="3200"/>
            </a:lvl3pPr>
            <a:lvl4pPr marL="1819075" indent="0">
              <a:buNone/>
              <a:defRPr sz="2667"/>
            </a:lvl4pPr>
            <a:lvl5pPr marL="2425474" indent="0">
              <a:buNone/>
              <a:defRPr sz="2667"/>
            </a:lvl5pPr>
            <a:lvl6pPr marL="3031743" indent="0">
              <a:buNone/>
              <a:defRPr sz="2667"/>
            </a:lvl6pPr>
            <a:lvl7pPr marL="3638128" indent="0">
              <a:buNone/>
              <a:defRPr sz="2667"/>
            </a:lvl7pPr>
            <a:lvl8pPr marL="4244469" indent="0">
              <a:buNone/>
              <a:defRPr sz="2667"/>
            </a:lvl8pPr>
            <a:lvl9pPr marL="4850808" indent="0">
              <a:buNone/>
              <a:defRPr sz="2667"/>
            </a:lvl9pPr>
          </a:lstStyle>
          <a:p>
            <a:pPr lvl="0"/>
            <a:endParaRPr lang="en-US" noProof="0"/>
          </a:p>
        </p:txBody>
      </p:sp>
      <p:sp>
        <p:nvSpPr>
          <p:cNvPr id="4" name="Text Placeholder 3"/>
          <p:cNvSpPr>
            <a:spLocks noGrp="1"/>
          </p:cNvSpPr>
          <p:nvPr>
            <p:ph type="body" sz="half" idx="2"/>
          </p:nvPr>
        </p:nvSpPr>
        <p:spPr>
          <a:xfrm>
            <a:off x="2389717" y="5367791"/>
            <a:ext cx="7315200" cy="804863"/>
          </a:xfrm>
        </p:spPr>
        <p:txBody>
          <a:bodyPr/>
          <a:lstStyle>
            <a:lvl1pPr marL="0" indent="0">
              <a:buNone/>
              <a:defRPr sz="1867"/>
            </a:lvl1pPr>
            <a:lvl2pPr marL="606296" indent="0">
              <a:buNone/>
              <a:defRPr sz="1600"/>
            </a:lvl2pPr>
            <a:lvl3pPr marL="1212736" indent="0">
              <a:buNone/>
              <a:defRPr sz="1333"/>
            </a:lvl3pPr>
            <a:lvl4pPr marL="1819075" indent="0">
              <a:buNone/>
              <a:defRPr sz="1200"/>
            </a:lvl4pPr>
            <a:lvl5pPr marL="2425474" indent="0">
              <a:buNone/>
              <a:defRPr sz="1200"/>
            </a:lvl5pPr>
            <a:lvl6pPr marL="3031743" indent="0">
              <a:buNone/>
              <a:defRPr sz="1200"/>
            </a:lvl6pPr>
            <a:lvl7pPr marL="3638128" indent="0">
              <a:buNone/>
              <a:defRPr sz="1200"/>
            </a:lvl7pPr>
            <a:lvl8pPr marL="4244469" indent="0">
              <a:buNone/>
              <a:defRPr sz="1200"/>
            </a:lvl8pPr>
            <a:lvl9pPr marL="4850808" indent="0">
              <a:buNone/>
              <a:defRPr sz="1200"/>
            </a:lvl9pPr>
          </a:lstStyle>
          <a:p>
            <a:pPr lvl="0"/>
            <a:r>
              <a:rPr lang="en-US"/>
              <a:t>Click to edit Master text styles</a:t>
            </a:r>
          </a:p>
        </p:txBody>
      </p:sp>
    </p:spTree>
    <p:extLst>
      <p:ext uri="{BB962C8B-B14F-4D97-AF65-F5344CB8AC3E}">
        <p14:creationId xmlns:p14="http://schemas.microsoft.com/office/powerpoint/2010/main" val="3180558177"/>
      </p:ext>
    </p:extLst>
  </p:cSld>
  <p:clrMapOvr>
    <a:masterClrMapping/>
  </p:clrMapOvr>
  <p:transition spd="slow">
    <p:wipe dir="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6988090"/>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9_Two Content">
    <p:spTree>
      <p:nvGrpSpPr>
        <p:cNvPr id="1" name=""/>
        <p:cNvGrpSpPr/>
        <p:nvPr/>
      </p:nvGrpSpPr>
      <p:grpSpPr>
        <a:xfrm>
          <a:off x="0" y="0"/>
          <a:ext cx="0" cy="0"/>
          <a:chOff x="0" y="0"/>
          <a:chExt cx="0" cy="0"/>
        </a:xfrm>
      </p:grpSpPr>
      <p:sp>
        <p:nvSpPr>
          <p:cNvPr id="26" name="Pentagon 25"/>
          <p:cNvSpPr/>
          <p:nvPr userDrawn="1"/>
        </p:nvSpPr>
        <p:spPr>
          <a:xfrm>
            <a:off x="335" y="2370714"/>
            <a:ext cx="2834621" cy="709863"/>
          </a:xfrm>
          <a:prstGeom prst="homePlate">
            <a:avLst/>
          </a:prstGeom>
          <a:solidFill>
            <a:schemeClr val="accent1">
              <a:lumMod val="90000"/>
              <a:lumOff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7" name="Pentagon 26"/>
          <p:cNvSpPr/>
          <p:nvPr userDrawn="1"/>
        </p:nvSpPr>
        <p:spPr>
          <a:xfrm>
            <a:off x="0" y="3488159"/>
            <a:ext cx="2834621" cy="709863"/>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Pentagon 27"/>
          <p:cNvSpPr/>
          <p:nvPr userDrawn="1"/>
        </p:nvSpPr>
        <p:spPr>
          <a:xfrm>
            <a:off x="3180" y="4605604"/>
            <a:ext cx="2834621" cy="709863"/>
          </a:xfrm>
          <a:prstGeom prst="homePlate">
            <a:avLst/>
          </a:prstGeom>
          <a:solidFill>
            <a:schemeClr val="accent1">
              <a:lumMod val="50000"/>
              <a:lumOff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6" name="Pentagon 15"/>
          <p:cNvSpPr/>
          <p:nvPr userDrawn="1"/>
        </p:nvSpPr>
        <p:spPr>
          <a:xfrm>
            <a:off x="-4496" y="5723048"/>
            <a:ext cx="2834621" cy="709863"/>
          </a:xfrm>
          <a:prstGeom prst="homePlate">
            <a:avLst/>
          </a:prstGeom>
          <a:solidFill>
            <a:schemeClr val="accent1">
              <a:lumMod val="25000"/>
              <a:lumOff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9" name="Pentagon 18"/>
          <p:cNvSpPr/>
          <p:nvPr userDrawn="1"/>
        </p:nvSpPr>
        <p:spPr>
          <a:xfrm>
            <a:off x="1837" y="1253269"/>
            <a:ext cx="2834621" cy="709863"/>
          </a:xfrm>
          <a:prstGeom prst="homePlate">
            <a:avLst/>
          </a:prstGeom>
          <a:solidFill>
            <a:srgbClr val="09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Content Placeholder 2"/>
          <p:cNvSpPr>
            <a:spLocks noGrp="1"/>
          </p:cNvSpPr>
          <p:nvPr>
            <p:ph sz="half" idx="1" hasCustomPrompt="1"/>
          </p:nvPr>
        </p:nvSpPr>
        <p:spPr>
          <a:xfrm>
            <a:off x="2825612" y="2324585"/>
            <a:ext cx="8832987" cy="899909"/>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p:cNvSpPr>
            <a:spLocks noGrp="1"/>
          </p:cNvSpPr>
          <p:nvPr>
            <p:ph sz="half" idx="13" hasCustomPrompt="1"/>
          </p:nvPr>
        </p:nvSpPr>
        <p:spPr>
          <a:xfrm>
            <a:off x="2822772" y="3506999"/>
            <a:ext cx="8802168" cy="804662"/>
          </a:xfrm>
          <a:prstGeom prst="rect">
            <a:avLst/>
          </a:prstGeom>
        </p:spPr>
        <p:txBody>
          <a:bodyPr anchor="ctr">
            <a:noAutofit/>
          </a:bodyPr>
          <a:lstStyle>
            <a:lvl1pPr marL="0" indent="0">
              <a:lnSpc>
                <a:spcPct val="100000"/>
              </a:lnSpc>
              <a:buClr>
                <a:schemeClr val="accent1">
                  <a:lumMod val="75000"/>
                </a:schemeClr>
              </a:buClr>
              <a:buFont typeface="Arial" panose="020B0604020202020204" pitchFamily="34" charset="0"/>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1" name="Content Placeholder 2"/>
          <p:cNvSpPr>
            <a:spLocks noGrp="1"/>
          </p:cNvSpPr>
          <p:nvPr>
            <p:ph sz="half" idx="14" hasCustomPrompt="1"/>
          </p:nvPr>
        </p:nvSpPr>
        <p:spPr>
          <a:xfrm>
            <a:off x="2826326" y="4594166"/>
            <a:ext cx="8840745" cy="793837"/>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7" name="Content Placeholder 2"/>
          <p:cNvSpPr>
            <a:spLocks noGrp="1"/>
          </p:cNvSpPr>
          <p:nvPr>
            <p:ph sz="half" idx="15" hasCustomPrompt="1"/>
          </p:nvPr>
        </p:nvSpPr>
        <p:spPr>
          <a:xfrm>
            <a:off x="2826326" y="5670507"/>
            <a:ext cx="8840745" cy="793837"/>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0" name="Content Placeholder 2"/>
          <p:cNvSpPr>
            <a:spLocks noGrp="1"/>
          </p:cNvSpPr>
          <p:nvPr>
            <p:ph sz="half" idx="16" hasCustomPrompt="1"/>
          </p:nvPr>
        </p:nvSpPr>
        <p:spPr>
          <a:xfrm>
            <a:off x="2825612" y="1142171"/>
            <a:ext cx="8832987" cy="899909"/>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844457B1-09A8-7946-B0F1-CA56E13E89C4}"/>
              </a:ext>
            </a:extLst>
          </p:cNvPr>
          <p:cNvSpPr/>
          <p:nvPr userDrawn="1"/>
        </p:nvSpPr>
        <p:spPr>
          <a:xfrm>
            <a:off x="-9728" y="1258930"/>
            <a:ext cx="2167128" cy="5289652"/>
          </a:xfrm>
          <a:prstGeom prst="rect">
            <a:avLst/>
          </a:prstGeom>
          <a:solidFill>
            <a:srgbClr val="E1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3C015194-C8E7-5A48-853F-CD0EFF7303C2}"/>
              </a:ext>
            </a:extLst>
          </p:cNvPr>
          <p:cNvSpPr>
            <a:spLocks noGrp="1"/>
          </p:cNvSpPr>
          <p:nvPr>
            <p:ph type="title"/>
          </p:nvPr>
        </p:nvSpPr>
        <p:spPr>
          <a:xfrm rot="16200000">
            <a:off x="-1350563" y="3368615"/>
            <a:ext cx="4848798" cy="914400"/>
          </a:xfrm>
          <a:prstGeom prst="rect">
            <a:avLst/>
          </a:prstGeom>
        </p:spPr>
        <p:txBody>
          <a:bodyPr>
            <a:noAutofit/>
          </a:bodyPr>
          <a:lstStyle>
            <a:lvl1pPr>
              <a:defRPr sz="4000">
                <a:solidFill>
                  <a:srgbClr val="002D5B"/>
                </a:solidFill>
              </a:defRPr>
            </a:lvl1pPr>
          </a:lstStyle>
          <a:p>
            <a:r>
              <a:rPr lang="en-US"/>
              <a:t>Click to edit Master title style</a:t>
            </a:r>
          </a:p>
        </p:txBody>
      </p:sp>
      <p:sp>
        <p:nvSpPr>
          <p:cNvPr id="22" name="Slide Number Placeholder 5">
            <a:extLst>
              <a:ext uri="{FF2B5EF4-FFF2-40B4-BE49-F238E27FC236}">
                <a16:creationId xmlns:a16="http://schemas.microsoft.com/office/drawing/2014/main" id="{F1484CF9-CDB9-2448-A3FA-1F7AF08510F6}"/>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4" name="Content Placeholder 2">
            <a:extLst>
              <a:ext uri="{FF2B5EF4-FFF2-40B4-BE49-F238E27FC236}">
                <a16:creationId xmlns:a16="http://schemas.microsoft.com/office/drawing/2014/main" id="{9FDDC774-DEE0-F348-9B25-4C555CA498F8}"/>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42712067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74101" y="397180"/>
            <a:ext cx="2573867" cy="60563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46152" y="397180"/>
            <a:ext cx="7524749" cy="6056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9085382"/>
      </p:ext>
    </p:extLst>
  </p:cSld>
  <p:clrMapOvr>
    <a:masterClrMapping/>
  </p:clrMapOvr>
  <p:transition spd="slow">
    <p:wipe dir="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4" name="Picture 2" descr="3-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6998" y="592460"/>
            <a:ext cx="13830300" cy="778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3"/>
          <p:cNvSpPr>
            <a:spLocks/>
          </p:cNvSpPr>
          <p:nvPr userDrawn="1"/>
        </p:nvSpPr>
        <p:spPr bwMode="auto">
          <a:xfrm>
            <a:off x="-16933" y="-12697"/>
            <a:ext cx="1270000" cy="6870700"/>
          </a:xfrm>
          <a:custGeom>
            <a:avLst/>
            <a:gdLst>
              <a:gd name="T0" fmla="*/ 0 w 1216"/>
              <a:gd name="T1" fmla="*/ 0 h 4360"/>
              <a:gd name="T2" fmla="*/ 0 w 1216"/>
              <a:gd name="T3" fmla="*/ 2147483647 h 4360"/>
              <a:gd name="T4" fmla="*/ 2147483647 w 1216"/>
              <a:gd name="T5" fmla="*/ 2147483647 h 4360"/>
              <a:gd name="T6" fmla="*/ 2147483647 w 1216"/>
              <a:gd name="T7" fmla="*/ 2147483647 h 4360"/>
              <a:gd name="T8" fmla="*/ 2147483647 w 1216"/>
              <a:gd name="T9" fmla="*/ 0 h 4360"/>
              <a:gd name="T10" fmla="*/ 0 w 1216"/>
              <a:gd name="T11" fmla="*/ 0 h 43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6" h="4360">
                <a:moveTo>
                  <a:pt x="0" y="0"/>
                </a:moveTo>
                <a:lnTo>
                  <a:pt x="0" y="4360"/>
                </a:lnTo>
                <a:lnTo>
                  <a:pt x="1216" y="4360"/>
                </a:lnTo>
                <a:cubicBezTo>
                  <a:pt x="1208" y="3456"/>
                  <a:pt x="552" y="2840"/>
                  <a:pt x="552" y="1680"/>
                </a:cubicBezTo>
                <a:cubicBezTo>
                  <a:pt x="552" y="520"/>
                  <a:pt x="848" y="48"/>
                  <a:pt x="880" y="0"/>
                </a:cubicBezTo>
                <a:cubicBezTo>
                  <a:pt x="440" y="0"/>
                  <a:pt x="0" y="0"/>
                  <a:pt x="0" y="0"/>
                </a:cubicBezTo>
                <a:close/>
              </a:path>
            </a:pathLst>
          </a:custGeom>
          <a:solidFill>
            <a:schemeClr val="tx2">
              <a:alpha val="25098"/>
            </a:schemeClr>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299" tIns="60652" rIns="121299" bIns="60652"/>
          <a:lstStyle/>
          <a:p>
            <a:pPr fontAlgn="base">
              <a:spcBef>
                <a:spcPct val="0"/>
              </a:spcBef>
              <a:spcAft>
                <a:spcPct val="0"/>
              </a:spcAft>
            </a:pPr>
            <a:endParaRPr lang="en-US" sz="2400">
              <a:solidFill>
                <a:srgbClr val="FFFFFF"/>
              </a:solidFill>
              <a:cs typeface="Arial" pitchFamily="34" charset="0"/>
            </a:endParaRPr>
          </a:p>
        </p:txBody>
      </p:sp>
      <p:sp>
        <p:nvSpPr>
          <p:cNvPr id="6" name="Rectangle 4"/>
          <p:cNvSpPr>
            <a:spLocks noChangeArrowheads="1"/>
          </p:cNvSpPr>
          <p:nvPr userDrawn="1"/>
        </p:nvSpPr>
        <p:spPr bwMode="auto">
          <a:xfrm>
            <a:off x="0" y="5"/>
            <a:ext cx="12192000" cy="2747963"/>
          </a:xfrm>
          <a:prstGeom prst="rect">
            <a:avLst/>
          </a:prstGeom>
          <a:solidFill>
            <a:srgbClr val="FFFFFF">
              <a:alpha val="749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299" tIns="60652" rIns="121299" bIns="60652" anchor="ctr"/>
          <a:lstStyle/>
          <a:p>
            <a:pPr fontAlgn="base">
              <a:spcBef>
                <a:spcPct val="0"/>
              </a:spcBef>
              <a:spcAft>
                <a:spcPct val="0"/>
              </a:spcAft>
            </a:pPr>
            <a:endParaRPr lang="en-US" sz="2400">
              <a:solidFill>
                <a:srgbClr val="FFFFFF"/>
              </a:solidFill>
              <a:cs typeface="Arial" pitchFamily="34" charset="0"/>
            </a:endParaRPr>
          </a:p>
        </p:txBody>
      </p:sp>
      <p:sp>
        <p:nvSpPr>
          <p:cNvPr id="7" name="Rectangle 5"/>
          <p:cNvSpPr>
            <a:spLocks noChangeArrowheads="1"/>
          </p:cNvSpPr>
          <p:nvPr userDrawn="1"/>
        </p:nvSpPr>
        <p:spPr bwMode="auto">
          <a:xfrm>
            <a:off x="0" y="5483227"/>
            <a:ext cx="12192000" cy="1373188"/>
          </a:xfrm>
          <a:prstGeom prst="rect">
            <a:avLst/>
          </a:prstGeom>
          <a:solidFill>
            <a:srgbClr val="FFFFFF">
              <a:alpha val="749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299" tIns="60652" rIns="121299" bIns="60652" anchor="ctr"/>
          <a:lstStyle/>
          <a:p>
            <a:pPr fontAlgn="base">
              <a:spcBef>
                <a:spcPct val="0"/>
              </a:spcBef>
              <a:spcAft>
                <a:spcPct val="0"/>
              </a:spcAft>
            </a:pPr>
            <a:endParaRPr lang="en-US" sz="2400">
              <a:solidFill>
                <a:srgbClr val="FFFFFF"/>
              </a:solidFill>
              <a:cs typeface="Arial" pitchFamily="34" charset="0"/>
            </a:endParaRPr>
          </a:p>
        </p:txBody>
      </p:sp>
      <p:grpSp>
        <p:nvGrpSpPr>
          <p:cNvPr id="8" name="Group 6"/>
          <p:cNvGrpSpPr>
            <a:grpSpLocks/>
          </p:cNvGrpSpPr>
          <p:nvPr/>
        </p:nvGrpSpPr>
        <p:grpSpPr bwMode="auto">
          <a:xfrm>
            <a:off x="878417" y="684213"/>
            <a:ext cx="1684867" cy="1376363"/>
            <a:chOff x="415" y="431"/>
            <a:chExt cx="796" cy="867"/>
          </a:xfrm>
        </p:grpSpPr>
        <p:sp>
          <p:nvSpPr>
            <p:cNvPr id="9" name="Freeform 7"/>
            <p:cNvSpPr>
              <a:spLocks noEditPoints="1"/>
            </p:cNvSpPr>
            <p:nvPr userDrawn="1"/>
          </p:nvSpPr>
          <p:spPr bwMode="auto">
            <a:xfrm>
              <a:off x="535" y="853"/>
              <a:ext cx="556" cy="445"/>
            </a:xfrm>
            <a:custGeom>
              <a:avLst/>
              <a:gdLst>
                <a:gd name="T0" fmla="*/ 9354 w 359"/>
                <a:gd name="T1" fmla="*/ 0 h 287"/>
                <a:gd name="T2" fmla="*/ 6866 w 359"/>
                <a:gd name="T3" fmla="*/ 0 h 287"/>
                <a:gd name="T4" fmla="*/ 6866 w 359"/>
                <a:gd name="T5" fmla="*/ 2864 h 287"/>
                <a:gd name="T6" fmla="*/ 8072 w 359"/>
                <a:gd name="T7" fmla="*/ 5709 h 287"/>
                <a:gd name="T8" fmla="*/ 8072 w 359"/>
                <a:gd name="T9" fmla="*/ 5323 h 287"/>
                <a:gd name="T10" fmla="*/ 7414 w 359"/>
                <a:gd name="T11" fmla="*/ 3210 h 287"/>
                <a:gd name="T12" fmla="*/ 7414 w 359"/>
                <a:gd name="T13" fmla="*/ 2476 h 287"/>
                <a:gd name="T14" fmla="*/ 8376 w 359"/>
                <a:gd name="T15" fmla="*/ 2476 h 287"/>
                <a:gd name="T16" fmla="*/ 8376 w 359"/>
                <a:gd name="T17" fmla="*/ 5709 h 287"/>
                <a:gd name="T18" fmla="*/ 5963 w 359"/>
                <a:gd name="T19" fmla="*/ 9357 h 287"/>
                <a:gd name="T20" fmla="*/ 3502 w 359"/>
                <a:gd name="T21" fmla="*/ 5909 h 287"/>
                <a:gd name="T22" fmla="*/ 5001 w 359"/>
                <a:gd name="T23" fmla="*/ 2864 h 287"/>
                <a:gd name="T24" fmla="*/ 5001 w 359"/>
                <a:gd name="T25" fmla="*/ 2476 h 287"/>
                <a:gd name="T26" fmla="*/ 5963 w 359"/>
                <a:gd name="T27" fmla="*/ 2476 h 287"/>
                <a:gd name="T28" fmla="*/ 6560 w 359"/>
                <a:gd name="T29" fmla="*/ 2476 h 287"/>
                <a:gd name="T30" fmla="*/ 6560 w 359"/>
                <a:gd name="T31" fmla="*/ 1870 h 287"/>
                <a:gd name="T32" fmla="*/ 5963 w 359"/>
                <a:gd name="T33" fmla="*/ 1870 h 287"/>
                <a:gd name="T34" fmla="*/ 5001 w 359"/>
                <a:gd name="T35" fmla="*/ 1870 h 287"/>
                <a:gd name="T36" fmla="*/ 5001 w 359"/>
                <a:gd name="T37" fmla="*/ 1870 h 287"/>
                <a:gd name="T38" fmla="*/ 4446 w 359"/>
                <a:gd name="T39" fmla="*/ 1870 h 287"/>
                <a:gd name="T40" fmla="*/ 4446 w 359"/>
                <a:gd name="T41" fmla="*/ 1870 h 287"/>
                <a:gd name="T42" fmla="*/ 2953 w 359"/>
                <a:gd name="T43" fmla="*/ 1870 h 287"/>
                <a:gd name="T44" fmla="*/ 2953 w 359"/>
                <a:gd name="T45" fmla="*/ 5323 h 287"/>
                <a:gd name="T46" fmla="*/ 2953 w 359"/>
                <a:gd name="T47" fmla="*/ 5647 h 287"/>
                <a:gd name="T48" fmla="*/ 2953 w 359"/>
                <a:gd name="T49" fmla="*/ 5647 h 287"/>
                <a:gd name="T50" fmla="*/ 3502 w 359"/>
                <a:gd name="T51" fmla="*/ 5174 h 287"/>
                <a:gd name="T52" fmla="*/ 3502 w 359"/>
                <a:gd name="T53" fmla="*/ 5174 h 287"/>
                <a:gd name="T54" fmla="*/ 3502 w 359"/>
                <a:gd name="T55" fmla="*/ 2476 h 287"/>
                <a:gd name="T56" fmla="*/ 4446 w 359"/>
                <a:gd name="T57" fmla="*/ 2476 h 287"/>
                <a:gd name="T58" fmla="*/ 4446 w 359"/>
                <a:gd name="T59" fmla="*/ 2476 h 287"/>
                <a:gd name="T60" fmla="*/ 4446 w 359"/>
                <a:gd name="T61" fmla="*/ 3210 h 287"/>
                <a:gd name="T62" fmla="*/ 2486 w 359"/>
                <a:gd name="T63" fmla="*/ 6214 h 287"/>
                <a:gd name="T64" fmla="*/ 554 w 359"/>
                <a:gd name="T65" fmla="*/ 3210 h 287"/>
                <a:gd name="T66" fmla="*/ 554 w 359"/>
                <a:gd name="T67" fmla="*/ 602 h 287"/>
                <a:gd name="T68" fmla="*/ 2486 w 359"/>
                <a:gd name="T69" fmla="*/ 602 h 287"/>
                <a:gd name="T70" fmla="*/ 4446 w 359"/>
                <a:gd name="T71" fmla="*/ 602 h 287"/>
                <a:gd name="T72" fmla="*/ 4446 w 359"/>
                <a:gd name="T73" fmla="*/ 1597 h 287"/>
                <a:gd name="T74" fmla="*/ 5001 w 359"/>
                <a:gd name="T75" fmla="*/ 1597 h 287"/>
                <a:gd name="T76" fmla="*/ 5001 w 359"/>
                <a:gd name="T77" fmla="*/ 0 h 287"/>
                <a:gd name="T78" fmla="*/ 2486 w 359"/>
                <a:gd name="T79" fmla="*/ 0 h 287"/>
                <a:gd name="T80" fmla="*/ 0 w 359"/>
                <a:gd name="T81" fmla="*/ 0 h 287"/>
                <a:gd name="T82" fmla="*/ 0 w 359"/>
                <a:gd name="T83" fmla="*/ 2864 h 287"/>
                <a:gd name="T84" fmla="*/ 2486 w 359"/>
                <a:gd name="T85" fmla="*/ 6415 h 287"/>
                <a:gd name="T86" fmla="*/ 3008 w 359"/>
                <a:gd name="T87" fmla="*/ 6214 h 287"/>
                <a:gd name="T88" fmla="*/ 5963 w 359"/>
                <a:gd name="T89" fmla="*/ 9587 h 287"/>
                <a:gd name="T90" fmla="*/ 8911 w 359"/>
                <a:gd name="T91" fmla="*/ 6214 h 287"/>
                <a:gd name="T92" fmla="*/ 9354 w 359"/>
                <a:gd name="T93" fmla="*/ 6415 h 287"/>
                <a:gd name="T94" fmla="*/ 11876 w 359"/>
                <a:gd name="T95" fmla="*/ 2864 h 287"/>
                <a:gd name="T96" fmla="*/ 11876 w 359"/>
                <a:gd name="T97" fmla="*/ 0 h 287"/>
                <a:gd name="T98" fmla="*/ 9354 w 359"/>
                <a:gd name="T99" fmla="*/ 0 h 287"/>
                <a:gd name="T100" fmla="*/ 11290 w 359"/>
                <a:gd name="T101" fmla="*/ 3210 h 287"/>
                <a:gd name="T102" fmla="*/ 9354 w 359"/>
                <a:gd name="T103" fmla="*/ 6214 h 287"/>
                <a:gd name="T104" fmla="*/ 8930 w 359"/>
                <a:gd name="T105" fmla="*/ 5987 h 287"/>
                <a:gd name="T106" fmla="*/ 8975 w 359"/>
                <a:gd name="T107" fmla="*/ 5323 h 287"/>
                <a:gd name="T108" fmla="*/ 8975 w 359"/>
                <a:gd name="T109" fmla="*/ 1870 h 287"/>
                <a:gd name="T110" fmla="*/ 7414 w 359"/>
                <a:gd name="T111" fmla="*/ 1870 h 287"/>
                <a:gd name="T112" fmla="*/ 7414 w 359"/>
                <a:gd name="T113" fmla="*/ 602 h 287"/>
                <a:gd name="T114" fmla="*/ 9354 w 359"/>
                <a:gd name="T115" fmla="*/ 602 h 287"/>
                <a:gd name="T116" fmla="*/ 11290 w 359"/>
                <a:gd name="T117" fmla="*/ 602 h 287"/>
                <a:gd name="T118" fmla="*/ 11290 w 359"/>
                <a:gd name="T119" fmla="*/ 3210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0" name="Freeform 8"/>
            <p:cNvSpPr>
              <a:spLocks/>
            </p:cNvSpPr>
            <p:nvPr userDrawn="1"/>
          </p:nvSpPr>
          <p:spPr bwMode="auto">
            <a:xfrm>
              <a:off x="578" y="633"/>
              <a:ext cx="118" cy="149"/>
            </a:xfrm>
            <a:custGeom>
              <a:avLst/>
              <a:gdLst>
                <a:gd name="T0" fmla="*/ 197 w 76"/>
                <a:gd name="T1" fmla="*/ 3235 h 96"/>
                <a:gd name="T2" fmla="*/ 197 w 76"/>
                <a:gd name="T3" fmla="*/ 3103 h 96"/>
                <a:gd name="T4" fmla="*/ 422 w 76"/>
                <a:gd name="T5" fmla="*/ 2988 h 96"/>
                <a:gd name="T6" fmla="*/ 433 w 76"/>
                <a:gd name="T7" fmla="*/ 2985 h 96"/>
                <a:gd name="T8" fmla="*/ 433 w 76"/>
                <a:gd name="T9" fmla="*/ 2688 h 96"/>
                <a:gd name="T10" fmla="*/ 475 w 76"/>
                <a:gd name="T11" fmla="*/ 2303 h 96"/>
                <a:gd name="T12" fmla="*/ 475 w 76"/>
                <a:gd name="T13" fmla="*/ 1091 h 96"/>
                <a:gd name="T14" fmla="*/ 433 w 76"/>
                <a:gd name="T15" fmla="*/ 475 h 96"/>
                <a:gd name="T16" fmla="*/ 422 w 76"/>
                <a:gd name="T17" fmla="*/ 197 h 96"/>
                <a:gd name="T18" fmla="*/ 357 w 76"/>
                <a:gd name="T19" fmla="*/ 169 h 96"/>
                <a:gd name="T20" fmla="*/ 0 w 76"/>
                <a:gd name="T21" fmla="*/ 127 h 96"/>
                <a:gd name="T22" fmla="*/ 0 w 76"/>
                <a:gd name="T23" fmla="*/ 0 h 96"/>
                <a:gd name="T24" fmla="*/ 716 w 76"/>
                <a:gd name="T25" fmla="*/ 0 h 96"/>
                <a:gd name="T26" fmla="*/ 1388 w 76"/>
                <a:gd name="T27" fmla="*/ 0 h 96"/>
                <a:gd name="T28" fmla="*/ 1388 w 76"/>
                <a:gd name="T29" fmla="*/ 127 h 96"/>
                <a:gd name="T30" fmla="*/ 1043 w 76"/>
                <a:gd name="T31" fmla="*/ 169 h 96"/>
                <a:gd name="T32" fmla="*/ 981 w 76"/>
                <a:gd name="T33" fmla="*/ 197 h 96"/>
                <a:gd name="T34" fmla="*/ 935 w 76"/>
                <a:gd name="T35" fmla="*/ 433 h 96"/>
                <a:gd name="T36" fmla="*/ 913 w 76"/>
                <a:gd name="T37" fmla="*/ 1091 h 96"/>
                <a:gd name="T38" fmla="*/ 913 w 76"/>
                <a:gd name="T39" fmla="*/ 2628 h 96"/>
                <a:gd name="T40" fmla="*/ 935 w 76"/>
                <a:gd name="T41" fmla="*/ 2988 h 96"/>
                <a:gd name="T42" fmla="*/ 1335 w 76"/>
                <a:gd name="T43" fmla="*/ 3036 h 96"/>
                <a:gd name="T44" fmla="*/ 2254 w 76"/>
                <a:gd name="T45" fmla="*/ 2933 h 96"/>
                <a:gd name="T46" fmla="*/ 2331 w 76"/>
                <a:gd name="T47" fmla="*/ 2757 h 96"/>
                <a:gd name="T48" fmla="*/ 2438 w 76"/>
                <a:gd name="T49" fmla="*/ 2386 h 96"/>
                <a:gd name="T50" fmla="*/ 2565 w 76"/>
                <a:gd name="T51" fmla="*/ 2386 h 96"/>
                <a:gd name="T52" fmla="*/ 2452 w 76"/>
                <a:gd name="T53" fmla="*/ 3185 h 96"/>
                <a:gd name="T54" fmla="*/ 2331 w 76"/>
                <a:gd name="T55" fmla="*/ 3235 h 96"/>
                <a:gd name="T56" fmla="*/ 1928 w 76"/>
                <a:gd name="T57" fmla="*/ 3235 h 96"/>
                <a:gd name="T58" fmla="*/ 672 w 76"/>
                <a:gd name="T59" fmla="*/ 3185 h 96"/>
                <a:gd name="T60" fmla="*/ 197 w 76"/>
                <a:gd name="T61" fmla="*/ 3235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1" name="Freeform 9"/>
            <p:cNvSpPr>
              <a:spLocks noEditPoints="1"/>
            </p:cNvSpPr>
            <p:nvPr userDrawn="1"/>
          </p:nvSpPr>
          <p:spPr bwMode="auto">
            <a:xfrm>
              <a:off x="710" y="633"/>
              <a:ext cx="65" cy="149"/>
            </a:xfrm>
            <a:custGeom>
              <a:avLst/>
              <a:gdLst>
                <a:gd name="T0" fmla="*/ 1382 w 42"/>
                <a:gd name="T1" fmla="*/ 3067 h 96"/>
                <a:gd name="T2" fmla="*/ 1382 w 42"/>
                <a:gd name="T3" fmla="*/ 3235 h 96"/>
                <a:gd name="T4" fmla="*/ 730 w 42"/>
                <a:gd name="T5" fmla="*/ 3185 h 96"/>
                <a:gd name="T6" fmla="*/ 0 w 42"/>
                <a:gd name="T7" fmla="*/ 3235 h 96"/>
                <a:gd name="T8" fmla="*/ 0 w 42"/>
                <a:gd name="T9" fmla="*/ 3067 h 96"/>
                <a:gd name="T10" fmla="*/ 323 w 42"/>
                <a:gd name="T11" fmla="*/ 3067 h 96"/>
                <a:gd name="T12" fmla="*/ 426 w 42"/>
                <a:gd name="T13" fmla="*/ 2988 h 96"/>
                <a:gd name="T14" fmla="*/ 472 w 42"/>
                <a:gd name="T15" fmla="*/ 2792 h 96"/>
                <a:gd name="T16" fmla="*/ 472 w 42"/>
                <a:gd name="T17" fmla="*/ 2125 h 96"/>
                <a:gd name="T18" fmla="*/ 472 w 42"/>
                <a:gd name="T19" fmla="*/ 1091 h 96"/>
                <a:gd name="T20" fmla="*/ 472 w 42"/>
                <a:gd name="T21" fmla="*/ 475 h 96"/>
                <a:gd name="T22" fmla="*/ 426 w 42"/>
                <a:gd name="T23" fmla="*/ 197 h 96"/>
                <a:gd name="T24" fmla="*/ 323 w 42"/>
                <a:gd name="T25" fmla="*/ 169 h 96"/>
                <a:gd name="T26" fmla="*/ 0 w 42"/>
                <a:gd name="T27" fmla="*/ 127 h 96"/>
                <a:gd name="T28" fmla="*/ 0 w 42"/>
                <a:gd name="T29" fmla="*/ 0 h 96"/>
                <a:gd name="T30" fmla="*/ 701 w 42"/>
                <a:gd name="T31" fmla="*/ 0 h 96"/>
                <a:gd name="T32" fmla="*/ 1382 w 42"/>
                <a:gd name="T33" fmla="*/ 0 h 96"/>
                <a:gd name="T34" fmla="*/ 1382 w 42"/>
                <a:gd name="T35" fmla="*/ 127 h 96"/>
                <a:gd name="T36" fmla="*/ 1057 w 42"/>
                <a:gd name="T37" fmla="*/ 169 h 96"/>
                <a:gd name="T38" fmla="*/ 956 w 42"/>
                <a:gd name="T39" fmla="*/ 197 h 96"/>
                <a:gd name="T40" fmla="*/ 922 w 42"/>
                <a:gd name="T41" fmla="*/ 433 h 96"/>
                <a:gd name="T42" fmla="*/ 922 w 42"/>
                <a:gd name="T43" fmla="*/ 1091 h 96"/>
                <a:gd name="T44" fmla="*/ 922 w 42"/>
                <a:gd name="T45" fmla="*/ 2125 h 96"/>
                <a:gd name="T46" fmla="*/ 922 w 42"/>
                <a:gd name="T47" fmla="*/ 2741 h 96"/>
                <a:gd name="T48" fmla="*/ 956 w 42"/>
                <a:gd name="T49" fmla="*/ 2988 h 96"/>
                <a:gd name="T50" fmla="*/ 1057 w 42"/>
                <a:gd name="T51" fmla="*/ 3067 h 96"/>
                <a:gd name="T52" fmla="*/ 1382 w 42"/>
                <a:gd name="T53" fmla="*/ 3067 h 96"/>
                <a:gd name="T54" fmla="*/ 922 w 42"/>
                <a:gd name="T55" fmla="*/ 433 h 96"/>
                <a:gd name="T56" fmla="*/ 922 w 42"/>
                <a:gd name="T57" fmla="*/ 1091 h 96"/>
                <a:gd name="T58" fmla="*/ 922 w 42"/>
                <a:gd name="T59" fmla="*/ 2125 h 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 name="Freeform 10"/>
            <p:cNvSpPr>
              <a:spLocks/>
            </p:cNvSpPr>
            <p:nvPr userDrawn="1"/>
          </p:nvSpPr>
          <p:spPr bwMode="auto">
            <a:xfrm>
              <a:off x="799" y="633"/>
              <a:ext cx="172" cy="152"/>
            </a:xfrm>
            <a:custGeom>
              <a:avLst/>
              <a:gdLst>
                <a:gd name="T0" fmla="*/ 0 w 111"/>
                <a:gd name="T1" fmla="*/ 3212 h 98"/>
                <a:gd name="T2" fmla="*/ 0 w 111"/>
                <a:gd name="T3" fmla="*/ 3048 h 98"/>
                <a:gd name="T4" fmla="*/ 324 w 111"/>
                <a:gd name="T5" fmla="*/ 3026 h 98"/>
                <a:gd name="T6" fmla="*/ 358 w 111"/>
                <a:gd name="T7" fmla="*/ 2981 h 98"/>
                <a:gd name="T8" fmla="*/ 401 w 111"/>
                <a:gd name="T9" fmla="*/ 2750 h 98"/>
                <a:gd name="T10" fmla="*/ 428 w 111"/>
                <a:gd name="T11" fmla="*/ 2247 h 98"/>
                <a:gd name="T12" fmla="*/ 428 w 111"/>
                <a:gd name="T13" fmla="*/ 406 h 98"/>
                <a:gd name="T14" fmla="*/ 428 w 111"/>
                <a:gd name="T15" fmla="*/ 306 h 98"/>
                <a:gd name="T16" fmla="*/ 324 w 111"/>
                <a:gd name="T17" fmla="*/ 197 h 98"/>
                <a:gd name="T18" fmla="*/ 231 w 111"/>
                <a:gd name="T19" fmla="*/ 127 h 98"/>
                <a:gd name="T20" fmla="*/ 0 w 111"/>
                <a:gd name="T21" fmla="*/ 127 h 98"/>
                <a:gd name="T22" fmla="*/ 0 w 111"/>
                <a:gd name="T23" fmla="*/ 0 h 98"/>
                <a:gd name="T24" fmla="*/ 502 w 111"/>
                <a:gd name="T25" fmla="*/ 0 h 98"/>
                <a:gd name="T26" fmla="*/ 860 w 111"/>
                <a:gd name="T27" fmla="*/ 0 h 98"/>
                <a:gd name="T28" fmla="*/ 1136 w 111"/>
                <a:gd name="T29" fmla="*/ 358 h 98"/>
                <a:gd name="T30" fmla="*/ 1638 w 111"/>
                <a:gd name="T31" fmla="*/ 934 h 98"/>
                <a:gd name="T32" fmla="*/ 2310 w 111"/>
                <a:gd name="T33" fmla="*/ 1746 h 98"/>
                <a:gd name="T34" fmla="*/ 2845 w 111"/>
                <a:gd name="T35" fmla="*/ 2376 h 98"/>
                <a:gd name="T36" fmla="*/ 3073 w 111"/>
                <a:gd name="T37" fmla="*/ 2623 h 98"/>
                <a:gd name="T38" fmla="*/ 3073 w 111"/>
                <a:gd name="T39" fmla="*/ 977 h 98"/>
                <a:gd name="T40" fmla="*/ 3073 w 111"/>
                <a:gd name="T41" fmla="*/ 428 h 98"/>
                <a:gd name="T42" fmla="*/ 3020 w 111"/>
                <a:gd name="T43" fmla="*/ 197 h 98"/>
                <a:gd name="T44" fmla="*/ 2977 w 111"/>
                <a:gd name="T45" fmla="*/ 169 h 98"/>
                <a:gd name="T46" fmla="*/ 2662 w 111"/>
                <a:gd name="T47" fmla="*/ 127 h 98"/>
                <a:gd name="T48" fmla="*/ 2662 w 111"/>
                <a:gd name="T49" fmla="*/ 0 h 98"/>
                <a:gd name="T50" fmla="*/ 3208 w 111"/>
                <a:gd name="T51" fmla="*/ 0 h 98"/>
                <a:gd name="T52" fmla="*/ 3702 w 111"/>
                <a:gd name="T53" fmla="*/ 0 h 98"/>
                <a:gd name="T54" fmla="*/ 3702 w 111"/>
                <a:gd name="T55" fmla="*/ 127 h 98"/>
                <a:gd name="T56" fmla="*/ 3398 w 111"/>
                <a:gd name="T57" fmla="*/ 169 h 98"/>
                <a:gd name="T58" fmla="*/ 3324 w 111"/>
                <a:gd name="T59" fmla="*/ 197 h 98"/>
                <a:gd name="T60" fmla="*/ 3282 w 111"/>
                <a:gd name="T61" fmla="*/ 428 h 98"/>
                <a:gd name="T62" fmla="*/ 3282 w 111"/>
                <a:gd name="T63" fmla="*/ 977 h 98"/>
                <a:gd name="T64" fmla="*/ 3282 w 111"/>
                <a:gd name="T65" fmla="*/ 2049 h 98"/>
                <a:gd name="T66" fmla="*/ 3282 w 111"/>
                <a:gd name="T67" fmla="*/ 3287 h 98"/>
                <a:gd name="T68" fmla="*/ 3073 w 111"/>
                <a:gd name="T69" fmla="*/ 3287 h 98"/>
                <a:gd name="T70" fmla="*/ 3020 w 111"/>
                <a:gd name="T71" fmla="*/ 3212 h 98"/>
                <a:gd name="T72" fmla="*/ 2961 w 111"/>
                <a:gd name="T73" fmla="*/ 3178 h 98"/>
                <a:gd name="T74" fmla="*/ 2896 w 111"/>
                <a:gd name="T75" fmla="*/ 3108 h 98"/>
                <a:gd name="T76" fmla="*/ 2588 w 111"/>
                <a:gd name="T77" fmla="*/ 2784 h 98"/>
                <a:gd name="T78" fmla="*/ 2295 w 111"/>
                <a:gd name="T79" fmla="*/ 2424 h 98"/>
                <a:gd name="T80" fmla="*/ 621 w 111"/>
                <a:gd name="T81" fmla="*/ 475 h 98"/>
                <a:gd name="T82" fmla="*/ 621 w 111"/>
                <a:gd name="T83" fmla="*/ 2199 h 98"/>
                <a:gd name="T84" fmla="*/ 663 w 111"/>
                <a:gd name="T85" fmla="*/ 2750 h 98"/>
                <a:gd name="T86" fmla="*/ 663 w 111"/>
                <a:gd name="T87" fmla="*/ 2981 h 98"/>
                <a:gd name="T88" fmla="*/ 733 w 111"/>
                <a:gd name="T89" fmla="*/ 3026 h 98"/>
                <a:gd name="T90" fmla="*/ 1061 w 111"/>
                <a:gd name="T91" fmla="*/ 3048 h 98"/>
                <a:gd name="T92" fmla="*/ 1061 w 111"/>
                <a:gd name="T93" fmla="*/ 3212 h 98"/>
                <a:gd name="T94" fmla="*/ 598 w 111"/>
                <a:gd name="T95" fmla="*/ 3178 h 98"/>
                <a:gd name="T96" fmla="*/ 0 w 111"/>
                <a:gd name="T97" fmla="*/ 3212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3" name="Freeform 11"/>
            <p:cNvSpPr>
              <a:spLocks/>
            </p:cNvSpPr>
            <p:nvPr userDrawn="1"/>
          </p:nvSpPr>
          <p:spPr bwMode="auto">
            <a:xfrm>
              <a:off x="991" y="633"/>
              <a:ext cx="64" cy="149"/>
            </a:xfrm>
            <a:custGeom>
              <a:avLst/>
              <a:gdLst>
                <a:gd name="T0" fmla="*/ 1450 w 41"/>
                <a:gd name="T1" fmla="*/ 3067 h 96"/>
                <a:gd name="T2" fmla="*/ 1450 w 41"/>
                <a:gd name="T3" fmla="*/ 3235 h 96"/>
                <a:gd name="T4" fmla="*/ 751 w 41"/>
                <a:gd name="T5" fmla="*/ 3185 h 96"/>
                <a:gd name="T6" fmla="*/ 0 w 41"/>
                <a:gd name="T7" fmla="*/ 3235 h 96"/>
                <a:gd name="T8" fmla="*/ 0 w 41"/>
                <a:gd name="T9" fmla="*/ 3067 h 96"/>
                <a:gd name="T10" fmla="*/ 361 w 41"/>
                <a:gd name="T11" fmla="*/ 3067 h 96"/>
                <a:gd name="T12" fmla="*/ 434 w 41"/>
                <a:gd name="T13" fmla="*/ 2988 h 96"/>
                <a:gd name="T14" fmla="*/ 446 w 41"/>
                <a:gd name="T15" fmla="*/ 2792 h 96"/>
                <a:gd name="T16" fmla="*/ 495 w 41"/>
                <a:gd name="T17" fmla="*/ 2125 h 96"/>
                <a:gd name="T18" fmla="*/ 495 w 41"/>
                <a:gd name="T19" fmla="*/ 1091 h 96"/>
                <a:gd name="T20" fmla="*/ 446 w 41"/>
                <a:gd name="T21" fmla="*/ 475 h 96"/>
                <a:gd name="T22" fmla="*/ 434 w 41"/>
                <a:gd name="T23" fmla="*/ 197 h 96"/>
                <a:gd name="T24" fmla="*/ 361 w 41"/>
                <a:gd name="T25" fmla="*/ 169 h 96"/>
                <a:gd name="T26" fmla="*/ 0 w 41"/>
                <a:gd name="T27" fmla="*/ 127 h 96"/>
                <a:gd name="T28" fmla="*/ 0 w 41"/>
                <a:gd name="T29" fmla="*/ 0 h 96"/>
                <a:gd name="T30" fmla="*/ 696 w 41"/>
                <a:gd name="T31" fmla="*/ 0 h 96"/>
                <a:gd name="T32" fmla="*/ 1450 w 41"/>
                <a:gd name="T33" fmla="*/ 0 h 96"/>
                <a:gd name="T34" fmla="*/ 1450 w 41"/>
                <a:gd name="T35" fmla="*/ 127 h 96"/>
                <a:gd name="T36" fmla="*/ 1086 w 41"/>
                <a:gd name="T37" fmla="*/ 169 h 96"/>
                <a:gd name="T38" fmla="*/ 1004 w 41"/>
                <a:gd name="T39" fmla="*/ 197 h 96"/>
                <a:gd name="T40" fmla="*/ 955 w 41"/>
                <a:gd name="T41" fmla="*/ 433 h 96"/>
                <a:gd name="T42" fmla="*/ 955 w 41"/>
                <a:gd name="T43" fmla="*/ 1091 h 96"/>
                <a:gd name="T44" fmla="*/ 955 w 41"/>
                <a:gd name="T45" fmla="*/ 2125 h 96"/>
                <a:gd name="T46" fmla="*/ 955 w 41"/>
                <a:gd name="T47" fmla="*/ 2741 h 96"/>
                <a:gd name="T48" fmla="*/ 1004 w 41"/>
                <a:gd name="T49" fmla="*/ 2988 h 96"/>
                <a:gd name="T50" fmla="*/ 1086 w 41"/>
                <a:gd name="T51" fmla="*/ 3067 h 96"/>
                <a:gd name="T52" fmla="*/ 1450 w 41"/>
                <a:gd name="T53" fmla="*/ 3067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4" name="Freeform 12"/>
            <p:cNvSpPr>
              <a:spLocks/>
            </p:cNvSpPr>
            <p:nvPr userDrawn="1"/>
          </p:nvSpPr>
          <p:spPr bwMode="auto">
            <a:xfrm>
              <a:off x="1065" y="629"/>
              <a:ext cx="146" cy="156"/>
            </a:xfrm>
            <a:custGeom>
              <a:avLst/>
              <a:gdLst>
                <a:gd name="T0" fmla="*/ 3189 w 94"/>
                <a:gd name="T1" fmla="*/ 3015 h 100"/>
                <a:gd name="T2" fmla="*/ 3074 w 94"/>
                <a:gd name="T3" fmla="*/ 3246 h 100"/>
                <a:gd name="T4" fmla="*/ 2533 w 94"/>
                <a:gd name="T5" fmla="*/ 3446 h 100"/>
                <a:gd name="T6" fmla="*/ 1932 w 94"/>
                <a:gd name="T7" fmla="*/ 3499 h 100"/>
                <a:gd name="T8" fmla="*/ 1244 w 94"/>
                <a:gd name="T9" fmla="*/ 3398 h 100"/>
                <a:gd name="T10" fmla="*/ 716 w 94"/>
                <a:gd name="T11" fmla="*/ 3132 h 100"/>
                <a:gd name="T12" fmla="*/ 306 w 94"/>
                <a:gd name="T13" fmla="*/ 2738 h 100"/>
                <a:gd name="T14" fmla="*/ 73 w 94"/>
                <a:gd name="T15" fmla="*/ 2273 h 100"/>
                <a:gd name="T16" fmla="*/ 0 w 94"/>
                <a:gd name="T17" fmla="*/ 1755 h 100"/>
                <a:gd name="T18" fmla="*/ 554 w 94"/>
                <a:gd name="T19" fmla="*/ 490 h 100"/>
                <a:gd name="T20" fmla="*/ 2010 w 94"/>
                <a:gd name="T21" fmla="*/ 0 h 100"/>
                <a:gd name="T22" fmla="*/ 2403 w 94"/>
                <a:gd name="T23" fmla="*/ 47 h 100"/>
                <a:gd name="T24" fmla="*/ 2839 w 94"/>
                <a:gd name="T25" fmla="*/ 114 h 100"/>
                <a:gd name="T26" fmla="*/ 3189 w 94"/>
                <a:gd name="T27" fmla="*/ 201 h 100"/>
                <a:gd name="T28" fmla="*/ 3074 w 94"/>
                <a:gd name="T29" fmla="*/ 445 h 100"/>
                <a:gd name="T30" fmla="*/ 3043 w 94"/>
                <a:gd name="T31" fmla="*/ 922 h 100"/>
                <a:gd name="T32" fmla="*/ 2873 w 94"/>
                <a:gd name="T33" fmla="*/ 922 h 100"/>
                <a:gd name="T34" fmla="*/ 2873 w 94"/>
                <a:gd name="T35" fmla="*/ 638 h 100"/>
                <a:gd name="T36" fmla="*/ 2642 w 94"/>
                <a:gd name="T37" fmla="*/ 314 h 100"/>
                <a:gd name="T38" fmla="*/ 1932 w 94"/>
                <a:gd name="T39" fmla="*/ 178 h 100"/>
                <a:gd name="T40" fmla="*/ 1347 w 94"/>
                <a:gd name="T41" fmla="*/ 278 h 100"/>
                <a:gd name="T42" fmla="*/ 943 w 94"/>
                <a:gd name="T43" fmla="*/ 516 h 100"/>
                <a:gd name="T44" fmla="*/ 659 w 94"/>
                <a:gd name="T45" fmla="*/ 995 h 100"/>
                <a:gd name="T46" fmla="*/ 554 w 94"/>
                <a:gd name="T47" fmla="*/ 1647 h 100"/>
                <a:gd name="T48" fmla="*/ 982 w 94"/>
                <a:gd name="T49" fmla="*/ 2806 h 100"/>
                <a:gd name="T50" fmla="*/ 2136 w 94"/>
                <a:gd name="T51" fmla="*/ 3246 h 100"/>
                <a:gd name="T52" fmla="*/ 2746 w 94"/>
                <a:gd name="T53" fmla="*/ 3139 h 100"/>
                <a:gd name="T54" fmla="*/ 3122 w 94"/>
                <a:gd name="T55" fmla="*/ 2937 h 100"/>
                <a:gd name="T56" fmla="*/ 3189 w 94"/>
                <a:gd name="T57" fmla="*/ 3015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5" name="Freeform 13"/>
            <p:cNvSpPr>
              <a:spLocks/>
            </p:cNvSpPr>
            <p:nvPr userDrawn="1"/>
          </p:nvSpPr>
          <p:spPr bwMode="auto">
            <a:xfrm>
              <a:off x="415" y="629"/>
              <a:ext cx="146" cy="156"/>
            </a:xfrm>
            <a:custGeom>
              <a:avLst/>
              <a:gdLst>
                <a:gd name="T0" fmla="*/ 3189 w 94"/>
                <a:gd name="T1" fmla="*/ 3015 h 100"/>
                <a:gd name="T2" fmla="*/ 3074 w 94"/>
                <a:gd name="T3" fmla="*/ 3246 h 100"/>
                <a:gd name="T4" fmla="*/ 2533 w 94"/>
                <a:gd name="T5" fmla="*/ 3446 h 100"/>
                <a:gd name="T6" fmla="*/ 1932 w 94"/>
                <a:gd name="T7" fmla="*/ 3499 h 100"/>
                <a:gd name="T8" fmla="*/ 1244 w 94"/>
                <a:gd name="T9" fmla="*/ 3398 h 100"/>
                <a:gd name="T10" fmla="*/ 716 w 94"/>
                <a:gd name="T11" fmla="*/ 3132 h 100"/>
                <a:gd name="T12" fmla="*/ 306 w 94"/>
                <a:gd name="T13" fmla="*/ 2738 h 100"/>
                <a:gd name="T14" fmla="*/ 73 w 94"/>
                <a:gd name="T15" fmla="*/ 2273 h 100"/>
                <a:gd name="T16" fmla="*/ 0 w 94"/>
                <a:gd name="T17" fmla="*/ 1755 h 100"/>
                <a:gd name="T18" fmla="*/ 554 w 94"/>
                <a:gd name="T19" fmla="*/ 490 h 100"/>
                <a:gd name="T20" fmla="*/ 2010 w 94"/>
                <a:gd name="T21" fmla="*/ 0 h 100"/>
                <a:gd name="T22" fmla="*/ 2403 w 94"/>
                <a:gd name="T23" fmla="*/ 47 h 100"/>
                <a:gd name="T24" fmla="*/ 2839 w 94"/>
                <a:gd name="T25" fmla="*/ 114 h 100"/>
                <a:gd name="T26" fmla="*/ 3189 w 94"/>
                <a:gd name="T27" fmla="*/ 201 h 100"/>
                <a:gd name="T28" fmla="*/ 3074 w 94"/>
                <a:gd name="T29" fmla="*/ 445 h 100"/>
                <a:gd name="T30" fmla="*/ 3043 w 94"/>
                <a:gd name="T31" fmla="*/ 922 h 100"/>
                <a:gd name="T32" fmla="*/ 2922 w 94"/>
                <a:gd name="T33" fmla="*/ 922 h 100"/>
                <a:gd name="T34" fmla="*/ 2873 w 94"/>
                <a:gd name="T35" fmla="*/ 638 h 100"/>
                <a:gd name="T36" fmla="*/ 2642 w 94"/>
                <a:gd name="T37" fmla="*/ 314 h 100"/>
                <a:gd name="T38" fmla="*/ 1932 w 94"/>
                <a:gd name="T39" fmla="*/ 178 h 100"/>
                <a:gd name="T40" fmla="*/ 1347 w 94"/>
                <a:gd name="T41" fmla="*/ 278 h 100"/>
                <a:gd name="T42" fmla="*/ 943 w 94"/>
                <a:gd name="T43" fmla="*/ 516 h 100"/>
                <a:gd name="T44" fmla="*/ 659 w 94"/>
                <a:gd name="T45" fmla="*/ 995 h 100"/>
                <a:gd name="T46" fmla="*/ 554 w 94"/>
                <a:gd name="T47" fmla="*/ 1647 h 100"/>
                <a:gd name="T48" fmla="*/ 982 w 94"/>
                <a:gd name="T49" fmla="*/ 2806 h 100"/>
                <a:gd name="T50" fmla="*/ 2136 w 94"/>
                <a:gd name="T51" fmla="*/ 3246 h 100"/>
                <a:gd name="T52" fmla="*/ 2746 w 94"/>
                <a:gd name="T53" fmla="*/ 3139 h 100"/>
                <a:gd name="T54" fmla="*/ 3122 w 94"/>
                <a:gd name="T55" fmla="*/ 2937 h 100"/>
                <a:gd name="T56" fmla="*/ 3189 w 94"/>
                <a:gd name="T57" fmla="*/ 3015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6" name="Freeform 14"/>
            <p:cNvSpPr>
              <a:spLocks/>
            </p:cNvSpPr>
            <p:nvPr userDrawn="1"/>
          </p:nvSpPr>
          <p:spPr bwMode="auto">
            <a:xfrm>
              <a:off x="479" y="434"/>
              <a:ext cx="201" cy="151"/>
            </a:xfrm>
            <a:custGeom>
              <a:avLst/>
              <a:gdLst>
                <a:gd name="T0" fmla="*/ 0 w 130"/>
                <a:gd name="T1" fmla="*/ 129 h 97"/>
                <a:gd name="T2" fmla="*/ 0 w 130"/>
                <a:gd name="T3" fmla="*/ 0 h 97"/>
                <a:gd name="T4" fmla="*/ 468 w 130"/>
                <a:gd name="T5" fmla="*/ 0 h 97"/>
                <a:gd name="T6" fmla="*/ 892 w 130"/>
                <a:gd name="T7" fmla="*/ 0 h 97"/>
                <a:gd name="T8" fmla="*/ 1246 w 130"/>
                <a:gd name="T9" fmla="*/ 822 h 97"/>
                <a:gd name="T10" fmla="*/ 2132 w 130"/>
                <a:gd name="T11" fmla="*/ 2615 h 97"/>
                <a:gd name="T12" fmla="*/ 2910 w 130"/>
                <a:gd name="T13" fmla="*/ 970 h 97"/>
                <a:gd name="T14" fmla="*/ 3330 w 130"/>
                <a:gd name="T15" fmla="*/ 0 h 97"/>
                <a:gd name="T16" fmla="*/ 3756 w 130"/>
                <a:gd name="T17" fmla="*/ 0 h 97"/>
                <a:gd name="T18" fmla="*/ 4250 w 130"/>
                <a:gd name="T19" fmla="*/ 0 h 97"/>
                <a:gd name="T20" fmla="*/ 4250 w 130"/>
                <a:gd name="T21" fmla="*/ 129 h 97"/>
                <a:gd name="T22" fmla="*/ 3932 w 130"/>
                <a:gd name="T23" fmla="*/ 177 h 97"/>
                <a:gd name="T24" fmla="*/ 3831 w 130"/>
                <a:gd name="T25" fmla="*/ 235 h 97"/>
                <a:gd name="T26" fmla="*/ 3822 w 130"/>
                <a:gd name="T27" fmla="*/ 441 h 97"/>
                <a:gd name="T28" fmla="*/ 3785 w 130"/>
                <a:gd name="T29" fmla="*/ 1105 h 97"/>
                <a:gd name="T30" fmla="*/ 3785 w 130"/>
                <a:gd name="T31" fmla="*/ 2173 h 97"/>
                <a:gd name="T32" fmla="*/ 3822 w 130"/>
                <a:gd name="T33" fmla="*/ 2786 h 97"/>
                <a:gd name="T34" fmla="*/ 3831 w 130"/>
                <a:gd name="T35" fmla="*/ 3070 h 97"/>
                <a:gd name="T36" fmla="*/ 3932 w 130"/>
                <a:gd name="T37" fmla="*/ 3103 h 97"/>
                <a:gd name="T38" fmla="*/ 4250 w 130"/>
                <a:gd name="T39" fmla="*/ 3146 h 97"/>
                <a:gd name="T40" fmla="*/ 4250 w 130"/>
                <a:gd name="T41" fmla="*/ 3272 h 97"/>
                <a:gd name="T42" fmla="*/ 3595 w 130"/>
                <a:gd name="T43" fmla="*/ 3272 h 97"/>
                <a:gd name="T44" fmla="*/ 2910 w 130"/>
                <a:gd name="T45" fmla="*/ 3272 h 97"/>
                <a:gd name="T46" fmla="*/ 2910 w 130"/>
                <a:gd name="T47" fmla="*/ 3146 h 97"/>
                <a:gd name="T48" fmla="*/ 3278 w 130"/>
                <a:gd name="T49" fmla="*/ 3103 h 97"/>
                <a:gd name="T50" fmla="*/ 3330 w 130"/>
                <a:gd name="T51" fmla="*/ 3070 h 97"/>
                <a:gd name="T52" fmla="*/ 3358 w 130"/>
                <a:gd name="T53" fmla="*/ 2838 h 97"/>
                <a:gd name="T54" fmla="*/ 3358 w 130"/>
                <a:gd name="T55" fmla="*/ 2173 h 97"/>
                <a:gd name="T56" fmla="*/ 3358 w 130"/>
                <a:gd name="T57" fmla="*/ 487 h 97"/>
                <a:gd name="T58" fmla="*/ 2577 w 130"/>
                <a:gd name="T59" fmla="*/ 2150 h 97"/>
                <a:gd name="T60" fmla="*/ 2281 w 130"/>
                <a:gd name="T61" fmla="*/ 2786 h 97"/>
                <a:gd name="T62" fmla="*/ 2052 w 130"/>
                <a:gd name="T63" fmla="*/ 3347 h 97"/>
                <a:gd name="T64" fmla="*/ 1970 w 130"/>
                <a:gd name="T65" fmla="*/ 3347 h 97"/>
                <a:gd name="T66" fmla="*/ 1927 w 130"/>
                <a:gd name="T67" fmla="*/ 3218 h 97"/>
                <a:gd name="T68" fmla="*/ 1747 w 130"/>
                <a:gd name="T69" fmla="*/ 2860 h 97"/>
                <a:gd name="T70" fmla="*/ 651 w 130"/>
                <a:gd name="T71" fmla="*/ 557 h 97"/>
                <a:gd name="T72" fmla="*/ 651 w 130"/>
                <a:gd name="T73" fmla="*/ 2173 h 97"/>
                <a:gd name="T74" fmla="*/ 651 w 130"/>
                <a:gd name="T75" fmla="*/ 2786 h 97"/>
                <a:gd name="T76" fmla="*/ 724 w 130"/>
                <a:gd name="T77" fmla="*/ 3070 h 97"/>
                <a:gd name="T78" fmla="*/ 778 w 130"/>
                <a:gd name="T79" fmla="*/ 3103 h 97"/>
                <a:gd name="T80" fmla="*/ 1119 w 130"/>
                <a:gd name="T81" fmla="*/ 3146 h 97"/>
                <a:gd name="T82" fmla="*/ 1119 w 130"/>
                <a:gd name="T83" fmla="*/ 3272 h 97"/>
                <a:gd name="T84" fmla="*/ 547 w 130"/>
                <a:gd name="T85" fmla="*/ 3272 h 97"/>
                <a:gd name="T86" fmla="*/ 0 w 130"/>
                <a:gd name="T87" fmla="*/ 3272 h 97"/>
                <a:gd name="T88" fmla="*/ 0 w 130"/>
                <a:gd name="T89" fmla="*/ 3146 h 97"/>
                <a:gd name="T90" fmla="*/ 323 w 130"/>
                <a:gd name="T91" fmla="*/ 3103 h 97"/>
                <a:gd name="T92" fmla="*/ 399 w 130"/>
                <a:gd name="T93" fmla="*/ 3070 h 97"/>
                <a:gd name="T94" fmla="*/ 421 w 130"/>
                <a:gd name="T95" fmla="*/ 2838 h 97"/>
                <a:gd name="T96" fmla="*/ 468 w 130"/>
                <a:gd name="T97" fmla="*/ 2173 h 97"/>
                <a:gd name="T98" fmla="*/ 468 w 130"/>
                <a:gd name="T99" fmla="*/ 1105 h 97"/>
                <a:gd name="T100" fmla="*/ 421 w 130"/>
                <a:gd name="T101" fmla="*/ 487 h 97"/>
                <a:gd name="T102" fmla="*/ 399 w 130"/>
                <a:gd name="T103" fmla="*/ 235 h 97"/>
                <a:gd name="T104" fmla="*/ 323 w 130"/>
                <a:gd name="T105" fmla="*/ 177 h 97"/>
                <a:gd name="T106" fmla="*/ 0 w 130"/>
                <a:gd name="T107" fmla="*/ 129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7" name="Freeform 15"/>
            <p:cNvSpPr>
              <a:spLocks noEditPoints="1"/>
            </p:cNvSpPr>
            <p:nvPr userDrawn="1"/>
          </p:nvSpPr>
          <p:spPr bwMode="auto">
            <a:xfrm>
              <a:off x="688" y="432"/>
              <a:ext cx="166" cy="149"/>
            </a:xfrm>
            <a:custGeom>
              <a:avLst/>
              <a:gdLst>
                <a:gd name="T0" fmla="*/ 503 w 107"/>
                <a:gd name="T1" fmla="*/ 3235 h 96"/>
                <a:gd name="T2" fmla="*/ 1105 w 107"/>
                <a:gd name="T3" fmla="*/ 3235 h 96"/>
                <a:gd name="T4" fmla="*/ 1105 w 107"/>
                <a:gd name="T5" fmla="*/ 3103 h 96"/>
                <a:gd name="T6" fmla="*/ 794 w 107"/>
                <a:gd name="T7" fmla="*/ 3103 h 96"/>
                <a:gd name="T8" fmla="*/ 712 w 107"/>
                <a:gd name="T9" fmla="*/ 3036 h 96"/>
                <a:gd name="T10" fmla="*/ 712 w 107"/>
                <a:gd name="T11" fmla="*/ 2988 h 96"/>
                <a:gd name="T12" fmla="*/ 780 w 107"/>
                <a:gd name="T13" fmla="*/ 2757 h 96"/>
                <a:gd name="T14" fmla="*/ 1012 w 107"/>
                <a:gd name="T15" fmla="*/ 2199 h 96"/>
                <a:gd name="T16" fmla="*/ 2383 w 107"/>
                <a:gd name="T17" fmla="*/ 2199 h 96"/>
                <a:gd name="T18" fmla="*/ 2676 w 107"/>
                <a:gd name="T19" fmla="*/ 2867 h 96"/>
                <a:gd name="T20" fmla="*/ 2723 w 107"/>
                <a:gd name="T21" fmla="*/ 2988 h 96"/>
                <a:gd name="T22" fmla="*/ 2676 w 107"/>
                <a:gd name="T23" fmla="*/ 3067 h 96"/>
                <a:gd name="T24" fmla="*/ 2627 w 107"/>
                <a:gd name="T25" fmla="*/ 3103 h 96"/>
                <a:gd name="T26" fmla="*/ 2277 w 107"/>
                <a:gd name="T27" fmla="*/ 3103 h 96"/>
                <a:gd name="T28" fmla="*/ 2277 w 107"/>
                <a:gd name="T29" fmla="*/ 3235 h 96"/>
                <a:gd name="T30" fmla="*/ 3055 w 107"/>
                <a:gd name="T31" fmla="*/ 3235 h 96"/>
                <a:gd name="T32" fmla="*/ 3596 w 107"/>
                <a:gd name="T33" fmla="*/ 3235 h 96"/>
                <a:gd name="T34" fmla="*/ 3596 w 107"/>
                <a:gd name="T35" fmla="*/ 3103 h 96"/>
                <a:gd name="T36" fmla="*/ 3339 w 107"/>
                <a:gd name="T37" fmla="*/ 3067 h 96"/>
                <a:gd name="T38" fmla="*/ 3216 w 107"/>
                <a:gd name="T39" fmla="*/ 2985 h 96"/>
                <a:gd name="T40" fmla="*/ 2912 w 107"/>
                <a:gd name="T41" fmla="*/ 2303 h 96"/>
                <a:gd name="T42" fmla="*/ 1877 w 107"/>
                <a:gd name="T43" fmla="*/ 0 h 96"/>
                <a:gd name="T44" fmla="*/ 1755 w 107"/>
                <a:gd name="T45" fmla="*/ 0 h 96"/>
                <a:gd name="T46" fmla="*/ 1336 w 107"/>
                <a:gd name="T47" fmla="*/ 934 h 96"/>
                <a:gd name="T48" fmla="*/ 737 w 107"/>
                <a:gd name="T49" fmla="*/ 2207 h 96"/>
                <a:gd name="T50" fmla="*/ 428 w 107"/>
                <a:gd name="T51" fmla="*/ 2867 h 96"/>
                <a:gd name="T52" fmla="*/ 306 w 107"/>
                <a:gd name="T53" fmla="*/ 3036 h 96"/>
                <a:gd name="T54" fmla="*/ 231 w 107"/>
                <a:gd name="T55" fmla="*/ 3103 h 96"/>
                <a:gd name="T56" fmla="*/ 0 w 107"/>
                <a:gd name="T57" fmla="*/ 3103 h 96"/>
                <a:gd name="T58" fmla="*/ 0 w 107"/>
                <a:gd name="T59" fmla="*/ 3235 h 96"/>
                <a:gd name="T60" fmla="*/ 503 w 107"/>
                <a:gd name="T61" fmla="*/ 3235 h 96"/>
                <a:gd name="T62" fmla="*/ 1714 w 107"/>
                <a:gd name="T63" fmla="*/ 602 h 96"/>
                <a:gd name="T64" fmla="*/ 2277 w 107"/>
                <a:gd name="T65" fmla="*/ 1999 h 96"/>
                <a:gd name="T66" fmla="*/ 1105 w 107"/>
                <a:gd name="T67" fmla="*/ 1999 h 96"/>
                <a:gd name="T68" fmla="*/ 1714 w 107"/>
                <a:gd name="T69" fmla="*/ 602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8" name="Freeform 16"/>
            <p:cNvSpPr>
              <a:spLocks/>
            </p:cNvSpPr>
            <p:nvPr userDrawn="1"/>
          </p:nvSpPr>
          <p:spPr bwMode="auto">
            <a:xfrm>
              <a:off x="825" y="434"/>
              <a:ext cx="163" cy="147"/>
            </a:xfrm>
            <a:custGeom>
              <a:avLst/>
              <a:gdLst>
                <a:gd name="T0" fmla="*/ 2608 w 105"/>
                <a:gd name="T1" fmla="*/ 472 h 95"/>
                <a:gd name="T2" fmla="*/ 2757 w 105"/>
                <a:gd name="T3" fmla="*/ 231 h 95"/>
                <a:gd name="T4" fmla="*/ 2689 w 105"/>
                <a:gd name="T5" fmla="*/ 167 h 95"/>
                <a:gd name="T6" fmla="*/ 2364 w 105"/>
                <a:gd name="T7" fmla="*/ 127 h 95"/>
                <a:gd name="T8" fmla="*/ 2364 w 105"/>
                <a:gd name="T9" fmla="*/ 0 h 95"/>
                <a:gd name="T10" fmla="*/ 2988 w 105"/>
                <a:gd name="T11" fmla="*/ 0 h 95"/>
                <a:gd name="T12" fmla="*/ 3543 w 105"/>
                <a:gd name="T13" fmla="*/ 0 h 95"/>
                <a:gd name="T14" fmla="*/ 3543 w 105"/>
                <a:gd name="T15" fmla="*/ 127 h 95"/>
                <a:gd name="T16" fmla="*/ 3237 w 105"/>
                <a:gd name="T17" fmla="*/ 167 h 95"/>
                <a:gd name="T18" fmla="*/ 3114 w 105"/>
                <a:gd name="T19" fmla="*/ 231 h 95"/>
                <a:gd name="T20" fmla="*/ 2940 w 105"/>
                <a:gd name="T21" fmla="*/ 426 h 95"/>
                <a:gd name="T22" fmla="*/ 2207 w 105"/>
                <a:gd name="T23" fmla="*/ 1427 h 95"/>
                <a:gd name="T24" fmla="*/ 2006 w 105"/>
                <a:gd name="T25" fmla="*/ 1781 h 95"/>
                <a:gd name="T26" fmla="*/ 2006 w 105"/>
                <a:gd name="T27" fmla="*/ 1908 h 95"/>
                <a:gd name="T28" fmla="*/ 2006 w 105"/>
                <a:gd name="T29" fmla="*/ 2060 h 95"/>
                <a:gd name="T30" fmla="*/ 2006 w 105"/>
                <a:gd name="T31" fmla="*/ 2652 h 95"/>
                <a:gd name="T32" fmla="*/ 2020 w 105"/>
                <a:gd name="T33" fmla="*/ 2935 h 95"/>
                <a:gd name="T34" fmla="*/ 2125 w 105"/>
                <a:gd name="T35" fmla="*/ 2952 h 95"/>
                <a:gd name="T36" fmla="*/ 2451 w 105"/>
                <a:gd name="T37" fmla="*/ 2986 h 95"/>
                <a:gd name="T38" fmla="*/ 2451 w 105"/>
                <a:gd name="T39" fmla="*/ 3113 h 95"/>
                <a:gd name="T40" fmla="*/ 1776 w 105"/>
                <a:gd name="T41" fmla="*/ 3113 h 95"/>
                <a:gd name="T42" fmla="*/ 1091 w 105"/>
                <a:gd name="T43" fmla="*/ 3113 h 95"/>
                <a:gd name="T44" fmla="*/ 1091 w 105"/>
                <a:gd name="T45" fmla="*/ 2986 h 95"/>
                <a:gd name="T46" fmla="*/ 1417 w 105"/>
                <a:gd name="T47" fmla="*/ 2952 h 95"/>
                <a:gd name="T48" fmla="*/ 1484 w 105"/>
                <a:gd name="T49" fmla="*/ 2935 h 95"/>
                <a:gd name="T50" fmla="*/ 1523 w 105"/>
                <a:gd name="T51" fmla="*/ 2706 h 95"/>
                <a:gd name="T52" fmla="*/ 1537 w 105"/>
                <a:gd name="T53" fmla="*/ 2060 h 95"/>
                <a:gd name="T54" fmla="*/ 1537 w 105"/>
                <a:gd name="T55" fmla="*/ 1854 h 95"/>
                <a:gd name="T56" fmla="*/ 1451 w 105"/>
                <a:gd name="T57" fmla="*/ 1632 h 95"/>
                <a:gd name="T58" fmla="*/ 1174 w 105"/>
                <a:gd name="T59" fmla="*/ 1278 h 95"/>
                <a:gd name="T60" fmla="*/ 557 w 105"/>
                <a:gd name="T61" fmla="*/ 426 h 95"/>
                <a:gd name="T62" fmla="*/ 433 w 105"/>
                <a:gd name="T63" fmla="*/ 231 h 95"/>
                <a:gd name="T64" fmla="*/ 306 w 105"/>
                <a:gd name="T65" fmla="*/ 167 h 95"/>
                <a:gd name="T66" fmla="*/ 0 w 105"/>
                <a:gd name="T67" fmla="*/ 127 h 95"/>
                <a:gd name="T68" fmla="*/ 0 w 105"/>
                <a:gd name="T69" fmla="*/ 0 h 95"/>
                <a:gd name="T70" fmla="*/ 557 w 105"/>
                <a:gd name="T71" fmla="*/ 0 h 95"/>
                <a:gd name="T72" fmla="*/ 1451 w 105"/>
                <a:gd name="T73" fmla="*/ 0 h 95"/>
                <a:gd name="T74" fmla="*/ 1451 w 105"/>
                <a:gd name="T75" fmla="*/ 127 h 95"/>
                <a:gd name="T76" fmla="*/ 1091 w 105"/>
                <a:gd name="T77" fmla="*/ 167 h 95"/>
                <a:gd name="T78" fmla="*/ 1017 w 105"/>
                <a:gd name="T79" fmla="*/ 231 h 95"/>
                <a:gd name="T80" fmla="*/ 1144 w 105"/>
                <a:gd name="T81" fmla="*/ 472 h 95"/>
                <a:gd name="T82" fmla="*/ 1849 w 105"/>
                <a:gd name="T83" fmla="*/ 1578 h 95"/>
                <a:gd name="T84" fmla="*/ 2608 w 105"/>
                <a:gd name="T85" fmla="*/ 472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9" name="Freeform 17"/>
            <p:cNvSpPr>
              <a:spLocks noEditPoints="1"/>
            </p:cNvSpPr>
            <p:nvPr userDrawn="1"/>
          </p:nvSpPr>
          <p:spPr bwMode="auto">
            <a:xfrm>
              <a:off x="982" y="431"/>
              <a:ext cx="164" cy="154"/>
            </a:xfrm>
            <a:custGeom>
              <a:avLst/>
              <a:gdLst>
                <a:gd name="T0" fmla="*/ 617 w 106"/>
                <a:gd name="T1" fmla="*/ 820 h 99"/>
                <a:gd name="T2" fmla="*/ 1007 w 106"/>
                <a:gd name="T3" fmla="*/ 358 h 99"/>
                <a:gd name="T4" fmla="*/ 1672 w 106"/>
                <a:gd name="T5" fmla="*/ 177 h 99"/>
                <a:gd name="T6" fmla="*/ 2166 w 106"/>
                <a:gd name="T7" fmla="*/ 275 h 99"/>
                <a:gd name="T8" fmla="*/ 2511 w 106"/>
                <a:gd name="T9" fmla="*/ 440 h 99"/>
                <a:gd name="T10" fmla="*/ 2756 w 106"/>
                <a:gd name="T11" fmla="*/ 719 h 99"/>
                <a:gd name="T12" fmla="*/ 2882 w 106"/>
                <a:gd name="T13" fmla="*/ 1064 h 99"/>
                <a:gd name="T14" fmla="*/ 2984 w 106"/>
                <a:gd name="T15" fmla="*/ 1739 h 99"/>
                <a:gd name="T16" fmla="*/ 2868 w 106"/>
                <a:gd name="T17" fmla="*/ 2508 h 99"/>
                <a:gd name="T18" fmla="*/ 2458 w 106"/>
                <a:gd name="T19" fmla="*/ 3015 h 99"/>
                <a:gd name="T20" fmla="*/ 1812 w 106"/>
                <a:gd name="T21" fmla="*/ 3206 h 99"/>
                <a:gd name="T22" fmla="*/ 1321 w 106"/>
                <a:gd name="T23" fmla="*/ 3131 h 99"/>
                <a:gd name="T24" fmla="*/ 922 w 106"/>
                <a:gd name="T25" fmla="*/ 2823 h 99"/>
                <a:gd name="T26" fmla="*/ 617 w 106"/>
                <a:gd name="T27" fmla="*/ 2349 h 99"/>
                <a:gd name="T28" fmla="*/ 534 w 106"/>
                <a:gd name="T29" fmla="*/ 1957 h 99"/>
                <a:gd name="T30" fmla="*/ 469 w 106"/>
                <a:gd name="T31" fmla="*/ 1546 h 99"/>
                <a:gd name="T32" fmla="*/ 617 w 106"/>
                <a:gd name="T33" fmla="*/ 820 h 99"/>
                <a:gd name="T34" fmla="*/ 108 w 106"/>
                <a:gd name="T35" fmla="*/ 2349 h 99"/>
                <a:gd name="T36" fmla="*/ 421 w 106"/>
                <a:gd name="T37" fmla="*/ 2952 h 99"/>
                <a:gd name="T38" fmla="*/ 955 w 106"/>
                <a:gd name="T39" fmla="*/ 3292 h 99"/>
                <a:gd name="T40" fmla="*/ 1632 w 106"/>
                <a:gd name="T41" fmla="*/ 3394 h 99"/>
                <a:gd name="T42" fmla="*/ 2952 w 106"/>
                <a:gd name="T43" fmla="*/ 2887 h 99"/>
                <a:gd name="T44" fmla="*/ 3486 w 106"/>
                <a:gd name="T45" fmla="*/ 1587 h 99"/>
                <a:gd name="T46" fmla="*/ 3438 w 106"/>
                <a:gd name="T47" fmla="*/ 1118 h 99"/>
                <a:gd name="T48" fmla="*/ 3308 w 106"/>
                <a:gd name="T49" fmla="*/ 750 h 99"/>
                <a:gd name="T50" fmla="*/ 2984 w 106"/>
                <a:gd name="T51" fmla="*/ 361 h 99"/>
                <a:gd name="T52" fmla="*/ 2458 w 106"/>
                <a:gd name="T53" fmla="*/ 114 h 99"/>
                <a:gd name="T54" fmla="*/ 1781 w 106"/>
                <a:gd name="T55" fmla="*/ 0 h 99"/>
                <a:gd name="T56" fmla="*/ 1055 w 106"/>
                <a:gd name="T57" fmla="*/ 114 h 99"/>
                <a:gd name="T58" fmla="*/ 469 w 106"/>
                <a:gd name="T59" fmla="*/ 482 h 99"/>
                <a:gd name="T60" fmla="*/ 108 w 106"/>
                <a:gd name="T61" fmla="*/ 1036 h 99"/>
                <a:gd name="T62" fmla="*/ 0 w 106"/>
                <a:gd name="T63" fmla="*/ 1708 h 99"/>
                <a:gd name="T64" fmla="*/ 108 w 106"/>
                <a:gd name="T65" fmla="*/ 2349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grpSp>
      <p:sp>
        <p:nvSpPr>
          <p:cNvPr id="2066" name="Rectangle 18"/>
          <p:cNvSpPr>
            <a:spLocks noGrp="1" noChangeArrowheads="1"/>
          </p:cNvSpPr>
          <p:nvPr>
            <p:ph type="ctrTitle" sz="quarter"/>
          </p:nvPr>
        </p:nvSpPr>
        <p:spPr>
          <a:xfrm>
            <a:off x="2942167" y="1371600"/>
            <a:ext cx="8367184" cy="1371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0" rIns="0" bIns="136472"/>
          <a:lstStyle>
            <a:lvl1pPr algn="r">
              <a:defRPr sz="4000"/>
            </a:lvl1pPr>
          </a:lstStyle>
          <a:p>
            <a:pPr lvl="0"/>
            <a:r>
              <a:rPr lang="en-US" noProof="0"/>
              <a:t>Click to edit Master title style</a:t>
            </a:r>
          </a:p>
        </p:txBody>
      </p:sp>
      <p:sp>
        <p:nvSpPr>
          <p:cNvPr id="2067" name="Rectangle 19"/>
          <p:cNvSpPr>
            <a:spLocks noGrp="1" noChangeArrowheads="1"/>
          </p:cNvSpPr>
          <p:nvPr>
            <p:ph type="subTitle" sz="quarter" idx="1"/>
          </p:nvPr>
        </p:nvSpPr>
        <p:spPr>
          <a:xfrm>
            <a:off x="889005" y="5486400"/>
            <a:ext cx="10424584"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489" bIns="0"/>
          <a:lstStyle>
            <a:lvl1pPr marL="0" indent="0" algn="r">
              <a:spcBef>
                <a:spcPts val="400"/>
              </a:spcBef>
              <a:buFontTx/>
              <a:buNone/>
              <a:defRPr sz="2667"/>
            </a:lvl1pPr>
          </a:lstStyle>
          <a:p>
            <a:pPr lvl="0"/>
            <a:r>
              <a:rPr lang="en-US" noProof="0"/>
              <a:t>Click to edit Master subtitle style</a:t>
            </a:r>
          </a:p>
        </p:txBody>
      </p:sp>
      <p:sp>
        <p:nvSpPr>
          <p:cNvPr id="20" name="Rectangle 20"/>
          <p:cNvSpPr>
            <a:spLocks noGrp="1" noChangeArrowheads="1"/>
          </p:cNvSpPr>
          <p:nvPr>
            <p:ph type="ftr" sz="quarter" idx="10"/>
          </p:nvPr>
        </p:nvSpPr>
        <p:spPr>
          <a:xfrm>
            <a:off x="9347200" y="6670704"/>
            <a:ext cx="2844800" cy="187325"/>
          </a:xfrm>
          <a:prstGeom prst="rect">
            <a:avLst/>
          </a:prstGeom>
        </p:spPr>
        <p:txBody>
          <a:bodyPr lIns="90974" tIns="45489" rIns="90974" bIns="45489"/>
          <a:lstStyle>
            <a:lvl1pPr>
              <a:defRPr>
                <a:solidFill>
                  <a:srgbClr val="1D68E0"/>
                </a:solidFill>
              </a:defRPr>
            </a:lvl1pPr>
          </a:lstStyle>
          <a:p>
            <a:pPr fontAlgn="base">
              <a:spcBef>
                <a:spcPct val="0"/>
              </a:spcBef>
              <a:spcAft>
                <a:spcPct val="0"/>
              </a:spcAft>
              <a:defRPr/>
            </a:pPr>
            <a:r>
              <a:rPr lang="en-US">
                <a:cs typeface="Arial" pitchFamily="34" charset="0"/>
              </a:rPr>
              <a:t>©2011 MFMER  | 3117829-</a:t>
            </a:r>
            <a:fld id="{3A8749F8-1503-4BA1-9D76-CE707920EA06}"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86058751"/>
      </p:ext>
    </p:extLst>
  </p:cSld>
  <p:clrMapOvr>
    <a:masterClrMapping/>
  </p:clrMapOvr>
  <p:transition spd="slow">
    <p:wipe dir="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3" descr="MC-G214 150"/>
          <p:cNvPicPr>
            <a:picLocks noChangeAspect="1" noChangeArrowheads="1"/>
          </p:cNvPicPr>
          <p:nvPr/>
        </p:nvPicPr>
        <p:blipFill>
          <a:blip r:embed="rId2" cstate="email">
            <a:grayscl/>
            <a:extLst>
              <a:ext uri="{28A0092B-C50C-407E-A947-70E740481C1C}">
                <a14:useLocalDpi xmlns:a14="http://schemas.microsoft.com/office/drawing/2010/main"/>
              </a:ext>
            </a:extLst>
          </a:blip>
          <a:srcRect/>
          <a:stretch>
            <a:fillRect/>
          </a:stretch>
        </p:blipFill>
        <p:spPr bwMode="auto">
          <a:xfrm>
            <a:off x="262471" y="6437313"/>
            <a:ext cx="1401233" cy="265112"/>
          </a:xfrm>
          <a:prstGeom prst="rect">
            <a:avLst/>
          </a:prstGeom>
          <a:noFill/>
          <a:ln>
            <a:noFill/>
          </a:ln>
          <a:effectLst>
            <a:outerShdw dist="22" dir="12821404"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2"/>
          <p:cNvSpPr>
            <a:spLocks noGrp="1" noChangeArrowheads="1"/>
          </p:cNvSpPr>
          <p:nvPr>
            <p:ph type="ctrTitle"/>
          </p:nvPr>
        </p:nvSpPr>
        <p:spPr>
          <a:xfrm>
            <a:off x="922867" y="485775"/>
            <a:ext cx="10346267" cy="1169988"/>
          </a:xfrm>
        </p:spPr>
        <p:txBody>
          <a:bodyPr/>
          <a:lstStyle>
            <a:lvl1pPr>
              <a:defRPr/>
            </a:lvl1pPr>
          </a:lstStyle>
          <a:p>
            <a:pPr lvl="0"/>
            <a:r>
              <a:rPr lang="en-US" noProof="0"/>
              <a:t>Click to edit Master title style</a:t>
            </a:r>
          </a:p>
        </p:txBody>
      </p:sp>
    </p:spTree>
    <p:extLst>
      <p:ext uri="{BB962C8B-B14F-4D97-AF65-F5344CB8AC3E}">
        <p14:creationId xmlns:p14="http://schemas.microsoft.com/office/powerpoint/2010/main" val="9829734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2951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7"/>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21"/>
            <a:ext cx="10363200" cy="1500187"/>
          </a:xfrm>
        </p:spPr>
        <p:txBody>
          <a:bodyPr anchor="b"/>
          <a:lstStyle>
            <a:lvl1pPr marL="0" indent="0">
              <a:buNone/>
              <a:defRPr sz="2667"/>
            </a:lvl1pPr>
            <a:lvl2pPr marL="603860" indent="0">
              <a:buNone/>
              <a:defRPr sz="2400"/>
            </a:lvl2pPr>
            <a:lvl3pPr marL="1207738" indent="0">
              <a:buNone/>
              <a:defRPr sz="2133"/>
            </a:lvl3pPr>
            <a:lvl4pPr marL="1811591" indent="0">
              <a:buNone/>
              <a:defRPr sz="1867"/>
            </a:lvl4pPr>
            <a:lvl5pPr marL="2415534" indent="0">
              <a:buNone/>
              <a:defRPr sz="1867"/>
            </a:lvl5pPr>
            <a:lvl6pPr marL="3019369" indent="0">
              <a:buNone/>
              <a:defRPr sz="1867"/>
            </a:lvl6pPr>
            <a:lvl7pPr marL="3623192" indent="0">
              <a:buNone/>
              <a:defRPr sz="1867"/>
            </a:lvl7pPr>
            <a:lvl8pPr marL="4227146" indent="0">
              <a:buNone/>
              <a:defRPr sz="1867"/>
            </a:lvl8pPr>
            <a:lvl9pPr marL="4830989" indent="0">
              <a:buNone/>
              <a:defRPr sz="1867"/>
            </a:lvl9pPr>
          </a:lstStyle>
          <a:p>
            <a:pPr lvl="0"/>
            <a:r>
              <a:rPr lang="en-US"/>
              <a:t>Click to edit Master text styles</a:t>
            </a:r>
          </a:p>
        </p:txBody>
      </p:sp>
    </p:spTree>
    <p:extLst>
      <p:ext uri="{BB962C8B-B14F-4D97-AF65-F5344CB8AC3E}">
        <p14:creationId xmlns:p14="http://schemas.microsoft.com/office/powerpoint/2010/main" val="47399785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6414" y="2338391"/>
            <a:ext cx="5048249"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878" y="2338391"/>
            <a:ext cx="5050367"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691661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3860" indent="0">
              <a:buNone/>
              <a:defRPr sz="2667" b="1"/>
            </a:lvl2pPr>
            <a:lvl3pPr marL="1207738" indent="0">
              <a:buNone/>
              <a:defRPr sz="2400" b="1"/>
            </a:lvl3pPr>
            <a:lvl4pPr marL="1811591" indent="0">
              <a:buNone/>
              <a:defRPr sz="2133" b="1"/>
            </a:lvl4pPr>
            <a:lvl5pPr marL="2415534" indent="0">
              <a:buNone/>
              <a:defRPr sz="2133" b="1"/>
            </a:lvl5pPr>
            <a:lvl6pPr marL="3019369" indent="0">
              <a:buNone/>
              <a:defRPr sz="2133" b="1"/>
            </a:lvl6pPr>
            <a:lvl7pPr marL="3623192" indent="0">
              <a:buNone/>
              <a:defRPr sz="2133" b="1"/>
            </a:lvl7pPr>
            <a:lvl8pPr marL="4227146" indent="0">
              <a:buNone/>
              <a:defRPr sz="2133" b="1"/>
            </a:lvl8pPr>
            <a:lvl9pPr marL="483098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3860" indent="0">
              <a:buNone/>
              <a:defRPr sz="2667" b="1"/>
            </a:lvl2pPr>
            <a:lvl3pPr marL="1207738" indent="0">
              <a:buNone/>
              <a:defRPr sz="2400" b="1"/>
            </a:lvl3pPr>
            <a:lvl4pPr marL="1811591" indent="0">
              <a:buNone/>
              <a:defRPr sz="2133" b="1"/>
            </a:lvl4pPr>
            <a:lvl5pPr marL="2415534" indent="0">
              <a:buNone/>
              <a:defRPr sz="2133" b="1"/>
            </a:lvl5pPr>
            <a:lvl6pPr marL="3019369" indent="0">
              <a:buNone/>
              <a:defRPr sz="2133" b="1"/>
            </a:lvl6pPr>
            <a:lvl7pPr marL="3623192" indent="0">
              <a:buNone/>
              <a:defRPr sz="2133" b="1"/>
            </a:lvl7pPr>
            <a:lvl8pPr marL="4227146" indent="0">
              <a:buNone/>
              <a:defRPr sz="2133" b="1"/>
            </a:lvl8pPr>
            <a:lvl9pPr marL="483098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8336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08776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1248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858"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9" y="273321"/>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858" y="1435104"/>
            <a:ext cx="4011084" cy="4691063"/>
          </a:xfrm>
        </p:spPr>
        <p:txBody>
          <a:bodyPr/>
          <a:lstStyle>
            <a:lvl1pPr marL="0" indent="0">
              <a:buNone/>
              <a:defRPr sz="1867"/>
            </a:lvl1pPr>
            <a:lvl2pPr marL="603860" indent="0">
              <a:buNone/>
              <a:defRPr sz="1600"/>
            </a:lvl2pPr>
            <a:lvl3pPr marL="1207738" indent="0">
              <a:buNone/>
              <a:defRPr sz="1333"/>
            </a:lvl3pPr>
            <a:lvl4pPr marL="1811591" indent="0">
              <a:buNone/>
              <a:defRPr sz="1200"/>
            </a:lvl4pPr>
            <a:lvl5pPr marL="2415534" indent="0">
              <a:buNone/>
              <a:defRPr sz="1200"/>
            </a:lvl5pPr>
            <a:lvl6pPr marL="3019369" indent="0">
              <a:buNone/>
              <a:defRPr sz="1200"/>
            </a:lvl6pPr>
            <a:lvl7pPr marL="3623192" indent="0">
              <a:buNone/>
              <a:defRPr sz="1200"/>
            </a:lvl7pPr>
            <a:lvl8pPr marL="4227146" indent="0">
              <a:buNone/>
              <a:defRPr sz="1200"/>
            </a:lvl8pPr>
            <a:lvl9pPr marL="4830989" indent="0">
              <a:buNone/>
              <a:defRPr sz="1200"/>
            </a:lvl9pPr>
          </a:lstStyle>
          <a:p>
            <a:pPr lvl="0"/>
            <a:r>
              <a:rPr lang="en-US"/>
              <a:t>Click to edit Master text styles</a:t>
            </a:r>
          </a:p>
        </p:txBody>
      </p:sp>
    </p:spTree>
    <p:extLst>
      <p:ext uri="{BB962C8B-B14F-4D97-AF65-F5344CB8AC3E}">
        <p14:creationId xmlns:p14="http://schemas.microsoft.com/office/powerpoint/2010/main" val="4107909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8_Two Content">
    <p:spTree>
      <p:nvGrpSpPr>
        <p:cNvPr id="1" name=""/>
        <p:cNvGrpSpPr/>
        <p:nvPr/>
      </p:nvGrpSpPr>
      <p:grpSpPr>
        <a:xfrm>
          <a:off x="0" y="0"/>
          <a:ext cx="0" cy="0"/>
          <a:chOff x="0" y="0"/>
          <a:chExt cx="0" cy="0"/>
        </a:xfrm>
      </p:grpSpPr>
      <p:sp>
        <p:nvSpPr>
          <p:cNvPr id="26" name="Pentagon 25"/>
          <p:cNvSpPr/>
          <p:nvPr userDrawn="1"/>
        </p:nvSpPr>
        <p:spPr>
          <a:xfrm>
            <a:off x="-3" y="2194514"/>
            <a:ext cx="2834622" cy="476395"/>
          </a:xfrm>
          <a:prstGeom prst="homePlate">
            <a:avLst/>
          </a:prstGeom>
          <a:solidFill>
            <a:schemeClr val="accent1">
              <a:lumMod val="90000"/>
              <a:lumOff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9" name="Pentagon 18"/>
          <p:cNvSpPr/>
          <p:nvPr userDrawn="1"/>
        </p:nvSpPr>
        <p:spPr>
          <a:xfrm>
            <a:off x="-3" y="1262453"/>
            <a:ext cx="2834622" cy="479480"/>
          </a:xfrm>
          <a:prstGeom prst="homePlate">
            <a:avLst/>
          </a:prstGeom>
          <a:solidFill>
            <a:srgbClr val="09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2" name="Pentagon 21"/>
          <p:cNvSpPr/>
          <p:nvPr userDrawn="1"/>
        </p:nvSpPr>
        <p:spPr>
          <a:xfrm>
            <a:off x="-3" y="3123490"/>
            <a:ext cx="2834622" cy="476395"/>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3" name="Pentagon 22"/>
          <p:cNvSpPr/>
          <p:nvPr userDrawn="1"/>
        </p:nvSpPr>
        <p:spPr>
          <a:xfrm>
            <a:off x="-3" y="4052466"/>
            <a:ext cx="2834622" cy="476395"/>
          </a:xfrm>
          <a:prstGeom prst="homePlate">
            <a:avLst/>
          </a:prstGeom>
          <a:solidFill>
            <a:schemeClr val="accent1">
              <a:lumMod val="50000"/>
              <a:lumOff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5" name="Pentagon 24"/>
          <p:cNvSpPr/>
          <p:nvPr userDrawn="1"/>
        </p:nvSpPr>
        <p:spPr>
          <a:xfrm>
            <a:off x="-3" y="4981442"/>
            <a:ext cx="2834622" cy="476395"/>
          </a:xfrm>
          <a:prstGeom prst="homePlate">
            <a:avLst/>
          </a:prstGeom>
          <a:solidFill>
            <a:schemeClr val="accent1">
              <a:lumMod val="25000"/>
              <a:lumOff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9" name="Pentagon 28"/>
          <p:cNvSpPr/>
          <p:nvPr userDrawn="1"/>
        </p:nvSpPr>
        <p:spPr>
          <a:xfrm>
            <a:off x="-3" y="5910416"/>
            <a:ext cx="2834622" cy="476395"/>
          </a:xfrm>
          <a:prstGeom prst="homePlate">
            <a:avLst/>
          </a:prstGeom>
          <a:solidFill>
            <a:schemeClr val="accent1">
              <a:lumMod val="10000"/>
              <a:lumOff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Content Placeholder 2"/>
          <p:cNvSpPr>
            <a:spLocks noGrp="1"/>
          </p:cNvSpPr>
          <p:nvPr>
            <p:ph sz="half" idx="1" hasCustomPrompt="1"/>
          </p:nvPr>
        </p:nvSpPr>
        <p:spPr>
          <a:xfrm>
            <a:off x="2843616" y="2080075"/>
            <a:ext cx="8388777"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p:cNvSpPr>
            <a:spLocks noGrp="1"/>
          </p:cNvSpPr>
          <p:nvPr>
            <p:ph sz="half" idx="13" hasCustomPrompt="1"/>
          </p:nvPr>
        </p:nvSpPr>
        <p:spPr>
          <a:xfrm>
            <a:off x="2836246" y="3009668"/>
            <a:ext cx="8359507"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1" name="Content Placeholder 2"/>
          <p:cNvSpPr>
            <a:spLocks noGrp="1"/>
          </p:cNvSpPr>
          <p:nvPr>
            <p:ph sz="half" idx="14" hasCustomPrompt="1"/>
          </p:nvPr>
        </p:nvSpPr>
        <p:spPr>
          <a:xfrm>
            <a:off x="2839858" y="3939261"/>
            <a:ext cx="8396144"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7" name="Content Placeholder 2"/>
          <p:cNvSpPr>
            <a:spLocks noGrp="1"/>
          </p:cNvSpPr>
          <p:nvPr>
            <p:ph sz="half" idx="15" hasCustomPrompt="1"/>
          </p:nvPr>
        </p:nvSpPr>
        <p:spPr>
          <a:xfrm>
            <a:off x="2835807" y="4868854"/>
            <a:ext cx="8396144"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0" name="Content Placeholder 2"/>
          <p:cNvSpPr>
            <a:spLocks noGrp="1"/>
          </p:cNvSpPr>
          <p:nvPr>
            <p:ph sz="half" idx="16" hasCustomPrompt="1"/>
          </p:nvPr>
        </p:nvSpPr>
        <p:spPr>
          <a:xfrm>
            <a:off x="2833967" y="1150482"/>
            <a:ext cx="8388777"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30" name="Content Placeholder 2"/>
          <p:cNvSpPr>
            <a:spLocks noGrp="1"/>
          </p:cNvSpPr>
          <p:nvPr>
            <p:ph sz="half" idx="17" hasCustomPrompt="1"/>
          </p:nvPr>
        </p:nvSpPr>
        <p:spPr>
          <a:xfrm>
            <a:off x="2844345" y="5798445"/>
            <a:ext cx="8396144"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FDB3EA35-50BE-F74A-B51C-853548DA3829}"/>
              </a:ext>
            </a:extLst>
          </p:cNvPr>
          <p:cNvSpPr/>
          <p:nvPr userDrawn="1"/>
        </p:nvSpPr>
        <p:spPr>
          <a:xfrm>
            <a:off x="-9728" y="1258930"/>
            <a:ext cx="2167128" cy="5289652"/>
          </a:xfrm>
          <a:prstGeom prst="rect">
            <a:avLst/>
          </a:prstGeom>
          <a:solidFill>
            <a:srgbClr val="E1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718CE024-37EE-9141-8CE6-713AA9BDBCF5}"/>
              </a:ext>
            </a:extLst>
          </p:cNvPr>
          <p:cNvSpPr>
            <a:spLocks noGrp="1"/>
          </p:cNvSpPr>
          <p:nvPr>
            <p:ph type="title"/>
          </p:nvPr>
        </p:nvSpPr>
        <p:spPr>
          <a:xfrm rot="16200000">
            <a:off x="-1350563" y="3368615"/>
            <a:ext cx="4848798" cy="914400"/>
          </a:xfrm>
          <a:prstGeom prst="rect">
            <a:avLst/>
          </a:prstGeom>
        </p:spPr>
        <p:txBody>
          <a:bodyPr>
            <a:noAutofit/>
          </a:bodyPr>
          <a:lstStyle>
            <a:lvl1pPr>
              <a:defRPr sz="4000">
                <a:solidFill>
                  <a:srgbClr val="002D5B"/>
                </a:solidFill>
              </a:defRPr>
            </a:lvl1pPr>
          </a:lstStyle>
          <a:p>
            <a:r>
              <a:rPr lang="en-US"/>
              <a:t>Click to edit Master title style</a:t>
            </a:r>
          </a:p>
        </p:txBody>
      </p:sp>
      <p:sp>
        <p:nvSpPr>
          <p:cNvPr id="24" name="Slide Number Placeholder 5">
            <a:extLst>
              <a:ext uri="{FF2B5EF4-FFF2-40B4-BE49-F238E27FC236}">
                <a16:creationId xmlns:a16="http://schemas.microsoft.com/office/drawing/2014/main" id="{B881A1A9-819D-7941-A1BA-745126EFDDED}"/>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8" name="Content Placeholder 2">
            <a:extLst>
              <a:ext uri="{FF2B5EF4-FFF2-40B4-BE49-F238E27FC236}">
                <a16:creationId xmlns:a16="http://schemas.microsoft.com/office/drawing/2014/main" id="{0E081F3F-3868-F848-B1E9-56A4D1183BEE}"/>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4176888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3860" indent="0">
              <a:buNone/>
              <a:defRPr sz="3733"/>
            </a:lvl2pPr>
            <a:lvl3pPr marL="1207738" indent="0">
              <a:buNone/>
              <a:defRPr sz="3200"/>
            </a:lvl3pPr>
            <a:lvl4pPr marL="1811591" indent="0">
              <a:buNone/>
              <a:defRPr sz="2667"/>
            </a:lvl4pPr>
            <a:lvl5pPr marL="2415534" indent="0">
              <a:buNone/>
              <a:defRPr sz="2667"/>
            </a:lvl5pPr>
            <a:lvl6pPr marL="3019369" indent="0">
              <a:buNone/>
              <a:defRPr sz="2667"/>
            </a:lvl6pPr>
            <a:lvl7pPr marL="3623192" indent="0">
              <a:buNone/>
              <a:defRPr sz="2667"/>
            </a:lvl7pPr>
            <a:lvl8pPr marL="4227146" indent="0">
              <a:buNone/>
              <a:defRPr sz="2667"/>
            </a:lvl8pPr>
            <a:lvl9pPr marL="4830989" indent="0">
              <a:buNone/>
              <a:defRPr sz="2667"/>
            </a:lvl9pPr>
          </a:lstStyle>
          <a:p>
            <a:pPr lvl="0"/>
            <a:endParaRPr lang="en-US" noProof="0"/>
          </a:p>
        </p:txBody>
      </p:sp>
      <p:sp>
        <p:nvSpPr>
          <p:cNvPr id="4" name="Text Placeholder 3"/>
          <p:cNvSpPr>
            <a:spLocks noGrp="1"/>
          </p:cNvSpPr>
          <p:nvPr>
            <p:ph type="body" sz="half" idx="2"/>
          </p:nvPr>
        </p:nvSpPr>
        <p:spPr>
          <a:xfrm>
            <a:off x="2389717" y="5367594"/>
            <a:ext cx="7315200" cy="804863"/>
          </a:xfrm>
        </p:spPr>
        <p:txBody>
          <a:bodyPr/>
          <a:lstStyle>
            <a:lvl1pPr marL="0" indent="0">
              <a:buNone/>
              <a:defRPr sz="1867"/>
            </a:lvl1pPr>
            <a:lvl2pPr marL="603860" indent="0">
              <a:buNone/>
              <a:defRPr sz="1600"/>
            </a:lvl2pPr>
            <a:lvl3pPr marL="1207738" indent="0">
              <a:buNone/>
              <a:defRPr sz="1333"/>
            </a:lvl3pPr>
            <a:lvl4pPr marL="1811591" indent="0">
              <a:buNone/>
              <a:defRPr sz="1200"/>
            </a:lvl4pPr>
            <a:lvl5pPr marL="2415534" indent="0">
              <a:buNone/>
              <a:defRPr sz="1200"/>
            </a:lvl5pPr>
            <a:lvl6pPr marL="3019369" indent="0">
              <a:buNone/>
              <a:defRPr sz="1200"/>
            </a:lvl6pPr>
            <a:lvl7pPr marL="3623192" indent="0">
              <a:buNone/>
              <a:defRPr sz="1200"/>
            </a:lvl7pPr>
            <a:lvl8pPr marL="4227146" indent="0">
              <a:buNone/>
              <a:defRPr sz="1200"/>
            </a:lvl8pPr>
            <a:lvl9pPr marL="4830989" indent="0">
              <a:buNone/>
              <a:defRPr sz="1200"/>
            </a:lvl9pPr>
          </a:lstStyle>
          <a:p>
            <a:pPr lvl="0"/>
            <a:r>
              <a:rPr lang="en-US"/>
              <a:t>Click to edit Master text styles</a:t>
            </a:r>
          </a:p>
        </p:txBody>
      </p:sp>
    </p:spTree>
    <p:extLst>
      <p:ext uri="{BB962C8B-B14F-4D97-AF65-F5344CB8AC3E}">
        <p14:creationId xmlns:p14="http://schemas.microsoft.com/office/powerpoint/2010/main" val="9769415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5486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74100" y="397137"/>
            <a:ext cx="2573867" cy="60563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46151" y="397137"/>
            <a:ext cx="7524749" cy="60563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47902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4" name="Picture 2" descr="3-1"/>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17013" y="592409"/>
            <a:ext cx="13830300" cy="778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3"/>
          <p:cNvSpPr>
            <a:spLocks/>
          </p:cNvSpPr>
          <p:nvPr userDrawn="1"/>
        </p:nvSpPr>
        <p:spPr bwMode="auto">
          <a:xfrm>
            <a:off x="-16933" y="-12698"/>
            <a:ext cx="1270000" cy="6870700"/>
          </a:xfrm>
          <a:custGeom>
            <a:avLst/>
            <a:gdLst>
              <a:gd name="T0" fmla="*/ 0 w 1216"/>
              <a:gd name="T1" fmla="*/ 0 h 4360"/>
              <a:gd name="T2" fmla="*/ 0 w 1216"/>
              <a:gd name="T3" fmla="*/ 2147483647 h 4360"/>
              <a:gd name="T4" fmla="*/ 2147483647 w 1216"/>
              <a:gd name="T5" fmla="*/ 2147483647 h 4360"/>
              <a:gd name="T6" fmla="*/ 2147483647 w 1216"/>
              <a:gd name="T7" fmla="*/ 2147483647 h 4360"/>
              <a:gd name="T8" fmla="*/ 2147483647 w 1216"/>
              <a:gd name="T9" fmla="*/ 0 h 4360"/>
              <a:gd name="T10" fmla="*/ 0 w 1216"/>
              <a:gd name="T11" fmla="*/ 0 h 43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16" h="4360">
                <a:moveTo>
                  <a:pt x="0" y="0"/>
                </a:moveTo>
                <a:lnTo>
                  <a:pt x="0" y="4360"/>
                </a:lnTo>
                <a:lnTo>
                  <a:pt x="1216" y="4360"/>
                </a:lnTo>
                <a:cubicBezTo>
                  <a:pt x="1208" y="3456"/>
                  <a:pt x="552" y="2840"/>
                  <a:pt x="552" y="1680"/>
                </a:cubicBezTo>
                <a:cubicBezTo>
                  <a:pt x="552" y="520"/>
                  <a:pt x="848" y="48"/>
                  <a:pt x="880" y="0"/>
                </a:cubicBezTo>
                <a:cubicBezTo>
                  <a:pt x="440" y="0"/>
                  <a:pt x="0" y="0"/>
                  <a:pt x="0" y="0"/>
                </a:cubicBezTo>
                <a:close/>
              </a:path>
            </a:pathLst>
          </a:custGeom>
          <a:solidFill>
            <a:schemeClr val="tx2">
              <a:alpha val="25098"/>
            </a:schemeClr>
          </a:solidFill>
          <a:ln>
            <a:noFill/>
          </a:ln>
          <a:effectLst/>
          <a:extLst>
            <a:ext uri="{91240B29-F687-4F45-9708-019B960494DF}">
              <a14:hiddenLine xmlns:a14="http://schemas.microsoft.com/office/drawing/2010/main" w="9525">
                <a:solidFill>
                  <a:schemeClr va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0775" tIns="60361" rIns="120775" bIns="60361"/>
          <a:lstStyle/>
          <a:p>
            <a:pPr fontAlgn="base">
              <a:spcBef>
                <a:spcPct val="0"/>
              </a:spcBef>
              <a:spcAft>
                <a:spcPct val="0"/>
              </a:spcAft>
            </a:pPr>
            <a:endParaRPr lang="en-US" sz="2400">
              <a:solidFill>
                <a:srgbClr val="FFFFFF"/>
              </a:solidFill>
              <a:cs typeface="Arial" pitchFamily="34" charset="0"/>
            </a:endParaRPr>
          </a:p>
        </p:txBody>
      </p:sp>
      <p:sp>
        <p:nvSpPr>
          <p:cNvPr id="6" name="Rectangle 4"/>
          <p:cNvSpPr>
            <a:spLocks noChangeArrowheads="1"/>
          </p:cNvSpPr>
          <p:nvPr userDrawn="1"/>
        </p:nvSpPr>
        <p:spPr bwMode="auto">
          <a:xfrm>
            <a:off x="0" y="5"/>
            <a:ext cx="12192000" cy="2747963"/>
          </a:xfrm>
          <a:prstGeom prst="rect">
            <a:avLst/>
          </a:prstGeom>
          <a:solidFill>
            <a:srgbClr val="FFFFFF">
              <a:alpha val="749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775" tIns="60361" rIns="120775" bIns="60361" anchor="ctr"/>
          <a:lstStyle/>
          <a:p>
            <a:pPr fontAlgn="base">
              <a:spcBef>
                <a:spcPct val="0"/>
              </a:spcBef>
              <a:spcAft>
                <a:spcPct val="0"/>
              </a:spcAft>
            </a:pPr>
            <a:endParaRPr lang="en-US" sz="2400">
              <a:solidFill>
                <a:srgbClr val="FFFFFF"/>
              </a:solidFill>
              <a:cs typeface="Arial" pitchFamily="34" charset="0"/>
            </a:endParaRPr>
          </a:p>
        </p:txBody>
      </p:sp>
      <p:sp>
        <p:nvSpPr>
          <p:cNvPr id="7" name="Rectangle 5"/>
          <p:cNvSpPr>
            <a:spLocks noChangeArrowheads="1"/>
          </p:cNvSpPr>
          <p:nvPr userDrawn="1"/>
        </p:nvSpPr>
        <p:spPr bwMode="auto">
          <a:xfrm>
            <a:off x="0" y="5483227"/>
            <a:ext cx="12192000" cy="1373188"/>
          </a:xfrm>
          <a:prstGeom prst="rect">
            <a:avLst/>
          </a:prstGeom>
          <a:solidFill>
            <a:srgbClr val="FFFFFF">
              <a:alpha val="74901"/>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0775" tIns="60361" rIns="120775" bIns="60361" anchor="ctr"/>
          <a:lstStyle/>
          <a:p>
            <a:pPr fontAlgn="base">
              <a:spcBef>
                <a:spcPct val="0"/>
              </a:spcBef>
              <a:spcAft>
                <a:spcPct val="0"/>
              </a:spcAft>
            </a:pPr>
            <a:endParaRPr lang="en-US" sz="2400">
              <a:solidFill>
                <a:srgbClr val="FFFFFF"/>
              </a:solidFill>
              <a:cs typeface="Arial" pitchFamily="34" charset="0"/>
            </a:endParaRPr>
          </a:p>
        </p:txBody>
      </p:sp>
      <p:grpSp>
        <p:nvGrpSpPr>
          <p:cNvPr id="8" name="Group 6"/>
          <p:cNvGrpSpPr>
            <a:grpSpLocks/>
          </p:cNvGrpSpPr>
          <p:nvPr/>
        </p:nvGrpSpPr>
        <p:grpSpPr bwMode="auto">
          <a:xfrm>
            <a:off x="878417" y="684213"/>
            <a:ext cx="1684867" cy="1376363"/>
            <a:chOff x="415" y="431"/>
            <a:chExt cx="796" cy="867"/>
          </a:xfrm>
        </p:grpSpPr>
        <p:sp>
          <p:nvSpPr>
            <p:cNvPr id="9" name="Freeform 7"/>
            <p:cNvSpPr>
              <a:spLocks noEditPoints="1"/>
            </p:cNvSpPr>
            <p:nvPr userDrawn="1"/>
          </p:nvSpPr>
          <p:spPr bwMode="auto">
            <a:xfrm>
              <a:off x="535" y="853"/>
              <a:ext cx="556" cy="445"/>
            </a:xfrm>
            <a:custGeom>
              <a:avLst/>
              <a:gdLst>
                <a:gd name="T0" fmla="*/ 9354 w 359"/>
                <a:gd name="T1" fmla="*/ 0 h 287"/>
                <a:gd name="T2" fmla="*/ 6866 w 359"/>
                <a:gd name="T3" fmla="*/ 0 h 287"/>
                <a:gd name="T4" fmla="*/ 6866 w 359"/>
                <a:gd name="T5" fmla="*/ 2864 h 287"/>
                <a:gd name="T6" fmla="*/ 8072 w 359"/>
                <a:gd name="T7" fmla="*/ 5709 h 287"/>
                <a:gd name="T8" fmla="*/ 8072 w 359"/>
                <a:gd name="T9" fmla="*/ 5323 h 287"/>
                <a:gd name="T10" fmla="*/ 7414 w 359"/>
                <a:gd name="T11" fmla="*/ 3210 h 287"/>
                <a:gd name="T12" fmla="*/ 7414 w 359"/>
                <a:gd name="T13" fmla="*/ 2476 h 287"/>
                <a:gd name="T14" fmla="*/ 8376 w 359"/>
                <a:gd name="T15" fmla="*/ 2476 h 287"/>
                <a:gd name="T16" fmla="*/ 8376 w 359"/>
                <a:gd name="T17" fmla="*/ 5709 h 287"/>
                <a:gd name="T18" fmla="*/ 5963 w 359"/>
                <a:gd name="T19" fmla="*/ 9357 h 287"/>
                <a:gd name="T20" fmla="*/ 3502 w 359"/>
                <a:gd name="T21" fmla="*/ 5909 h 287"/>
                <a:gd name="T22" fmla="*/ 5001 w 359"/>
                <a:gd name="T23" fmla="*/ 2864 h 287"/>
                <a:gd name="T24" fmla="*/ 5001 w 359"/>
                <a:gd name="T25" fmla="*/ 2476 h 287"/>
                <a:gd name="T26" fmla="*/ 5963 w 359"/>
                <a:gd name="T27" fmla="*/ 2476 h 287"/>
                <a:gd name="T28" fmla="*/ 6560 w 359"/>
                <a:gd name="T29" fmla="*/ 2476 h 287"/>
                <a:gd name="T30" fmla="*/ 6560 w 359"/>
                <a:gd name="T31" fmla="*/ 1870 h 287"/>
                <a:gd name="T32" fmla="*/ 5963 w 359"/>
                <a:gd name="T33" fmla="*/ 1870 h 287"/>
                <a:gd name="T34" fmla="*/ 5001 w 359"/>
                <a:gd name="T35" fmla="*/ 1870 h 287"/>
                <a:gd name="T36" fmla="*/ 5001 w 359"/>
                <a:gd name="T37" fmla="*/ 1870 h 287"/>
                <a:gd name="T38" fmla="*/ 4446 w 359"/>
                <a:gd name="T39" fmla="*/ 1870 h 287"/>
                <a:gd name="T40" fmla="*/ 4446 w 359"/>
                <a:gd name="T41" fmla="*/ 1870 h 287"/>
                <a:gd name="T42" fmla="*/ 2953 w 359"/>
                <a:gd name="T43" fmla="*/ 1870 h 287"/>
                <a:gd name="T44" fmla="*/ 2953 w 359"/>
                <a:gd name="T45" fmla="*/ 5323 h 287"/>
                <a:gd name="T46" fmla="*/ 2953 w 359"/>
                <a:gd name="T47" fmla="*/ 5647 h 287"/>
                <a:gd name="T48" fmla="*/ 2953 w 359"/>
                <a:gd name="T49" fmla="*/ 5647 h 287"/>
                <a:gd name="T50" fmla="*/ 3502 w 359"/>
                <a:gd name="T51" fmla="*/ 5174 h 287"/>
                <a:gd name="T52" fmla="*/ 3502 w 359"/>
                <a:gd name="T53" fmla="*/ 5174 h 287"/>
                <a:gd name="T54" fmla="*/ 3502 w 359"/>
                <a:gd name="T55" fmla="*/ 2476 h 287"/>
                <a:gd name="T56" fmla="*/ 4446 w 359"/>
                <a:gd name="T57" fmla="*/ 2476 h 287"/>
                <a:gd name="T58" fmla="*/ 4446 w 359"/>
                <a:gd name="T59" fmla="*/ 2476 h 287"/>
                <a:gd name="T60" fmla="*/ 4446 w 359"/>
                <a:gd name="T61" fmla="*/ 3210 h 287"/>
                <a:gd name="T62" fmla="*/ 2486 w 359"/>
                <a:gd name="T63" fmla="*/ 6214 h 287"/>
                <a:gd name="T64" fmla="*/ 554 w 359"/>
                <a:gd name="T65" fmla="*/ 3210 h 287"/>
                <a:gd name="T66" fmla="*/ 554 w 359"/>
                <a:gd name="T67" fmla="*/ 602 h 287"/>
                <a:gd name="T68" fmla="*/ 2486 w 359"/>
                <a:gd name="T69" fmla="*/ 602 h 287"/>
                <a:gd name="T70" fmla="*/ 4446 w 359"/>
                <a:gd name="T71" fmla="*/ 602 h 287"/>
                <a:gd name="T72" fmla="*/ 4446 w 359"/>
                <a:gd name="T73" fmla="*/ 1597 h 287"/>
                <a:gd name="T74" fmla="*/ 5001 w 359"/>
                <a:gd name="T75" fmla="*/ 1597 h 287"/>
                <a:gd name="T76" fmla="*/ 5001 w 359"/>
                <a:gd name="T77" fmla="*/ 0 h 287"/>
                <a:gd name="T78" fmla="*/ 2486 w 359"/>
                <a:gd name="T79" fmla="*/ 0 h 287"/>
                <a:gd name="T80" fmla="*/ 0 w 359"/>
                <a:gd name="T81" fmla="*/ 0 h 287"/>
                <a:gd name="T82" fmla="*/ 0 w 359"/>
                <a:gd name="T83" fmla="*/ 2864 h 287"/>
                <a:gd name="T84" fmla="*/ 2486 w 359"/>
                <a:gd name="T85" fmla="*/ 6415 h 287"/>
                <a:gd name="T86" fmla="*/ 3008 w 359"/>
                <a:gd name="T87" fmla="*/ 6214 h 287"/>
                <a:gd name="T88" fmla="*/ 5963 w 359"/>
                <a:gd name="T89" fmla="*/ 9587 h 287"/>
                <a:gd name="T90" fmla="*/ 8911 w 359"/>
                <a:gd name="T91" fmla="*/ 6214 h 287"/>
                <a:gd name="T92" fmla="*/ 9354 w 359"/>
                <a:gd name="T93" fmla="*/ 6415 h 287"/>
                <a:gd name="T94" fmla="*/ 11876 w 359"/>
                <a:gd name="T95" fmla="*/ 2864 h 287"/>
                <a:gd name="T96" fmla="*/ 11876 w 359"/>
                <a:gd name="T97" fmla="*/ 0 h 287"/>
                <a:gd name="T98" fmla="*/ 9354 w 359"/>
                <a:gd name="T99" fmla="*/ 0 h 287"/>
                <a:gd name="T100" fmla="*/ 11290 w 359"/>
                <a:gd name="T101" fmla="*/ 3210 h 287"/>
                <a:gd name="T102" fmla="*/ 9354 w 359"/>
                <a:gd name="T103" fmla="*/ 6214 h 287"/>
                <a:gd name="T104" fmla="*/ 8930 w 359"/>
                <a:gd name="T105" fmla="*/ 5987 h 287"/>
                <a:gd name="T106" fmla="*/ 8975 w 359"/>
                <a:gd name="T107" fmla="*/ 5323 h 287"/>
                <a:gd name="T108" fmla="*/ 8975 w 359"/>
                <a:gd name="T109" fmla="*/ 1870 h 287"/>
                <a:gd name="T110" fmla="*/ 7414 w 359"/>
                <a:gd name="T111" fmla="*/ 1870 h 287"/>
                <a:gd name="T112" fmla="*/ 7414 w 359"/>
                <a:gd name="T113" fmla="*/ 602 h 287"/>
                <a:gd name="T114" fmla="*/ 9354 w 359"/>
                <a:gd name="T115" fmla="*/ 602 h 287"/>
                <a:gd name="T116" fmla="*/ 11290 w 359"/>
                <a:gd name="T117" fmla="*/ 602 h 287"/>
                <a:gd name="T118" fmla="*/ 11290 w 359"/>
                <a:gd name="T119" fmla="*/ 3210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0" name="Freeform 8"/>
            <p:cNvSpPr>
              <a:spLocks/>
            </p:cNvSpPr>
            <p:nvPr userDrawn="1"/>
          </p:nvSpPr>
          <p:spPr bwMode="auto">
            <a:xfrm>
              <a:off x="578" y="633"/>
              <a:ext cx="118" cy="149"/>
            </a:xfrm>
            <a:custGeom>
              <a:avLst/>
              <a:gdLst>
                <a:gd name="T0" fmla="*/ 197 w 76"/>
                <a:gd name="T1" fmla="*/ 3235 h 96"/>
                <a:gd name="T2" fmla="*/ 197 w 76"/>
                <a:gd name="T3" fmla="*/ 3103 h 96"/>
                <a:gd name="T4" fmla="*/ 422 w 76"/>
                <a:gd name="T5" fmla="*/ 2988 h 96"/>
                <a:gd name="T6" fmla="*/ 433 w 76"/>
                <a:gd name="T7" fmla="*/ 2985 h 96"/>
                <a:gd name="T8" fmla="*/ 433 w 76"/>
                <a:gd name="T9" fmla="*/ 2688 h 96"/>
                <a:gd name="T10" fmla="*/ 475 w 76"/>
                <a:gd name="T11" fmla="*/ 2303 h 96"/>
                <a:gd name="T12" fmla="*/ 475 w 76"/>
                <a:gd name="T13" fmla="*/ 1091 h 96"/>
                <a:gd name="T14" fmla="*/ 433 w 76"/>
                <a:gd name="T15" fmla="*/ 475 h 96"/>
                <a:gd name="T16" fmla="*/ 422 w 76"/>
                <a:gd name="T17" fmla="*/ 197 h 96"/>
                <a:gd name="T18" fmla="*/ 357 w 76"/>
                <a:gd name="T19" fmla="*/ 169 h 96"/>
                <a:gd name="T20" fmla="*/ 0 w 76"/>
                <a:gd name="T21" fmla="*/ 127 h 96"/>
                <a:gd name="T22" fmla="*/ 0 w 76"/>
                <a:gd name="T23" fmla="*/ 0 h 96"/>
                <a:gd name="T24" fmla="*/ 716 w 76"/>
                <a:gd name="T25" fmla="*/ 0 h 96"/>
                <a:gd name="T26" fmla="*/ 1388 w 76"/>
                <a:gd name="T27" fmla="*/ 0 h 96"/>
                <a:gd name="T28" fmla="*/ 1388 w 76"/>
                <a:gd name="T29" fmla="*/ 127 h 96"/>
                <a:gd name="T30" fmla="*/ 1043 w 76"/>
                <a:gd name="T31" fmla="*/ 169 h 96"/>
                <a:gd name="T32" fmla="*/ 981 w 76"/>
                <a:gd name="T33" fmla="*/ 197 h 96"/>
                <a:gd name="T34" fmla="*/ 935 w 76"/>
                <a:gd name="T35" fmla="*/ 433 h 96"/>
                <a:gd name="T36" fmla="*/ 913 w 76"/>
                <a:gd name="T37" fmla="*/ 1091 h 96"/>
                <a:gd name="T38" fmla="*/ 913 w 76"/>
                <a:gd name="T39" fmla="*/ 2628 h 96"/>
                <a:gd name="T40" fmla="*/ 935 w 76"/>
                <a:gd name="T41" fmla="*/ 2988 h 96"/>
                <a:gd name="T42" fmla="*/ 1335 w 76"/>
                <a:gd name="T43" fmla="*/ 3036 h 96"/>
                <a:gd name="T44" fmla="*/ 2254 w 76"/>
                <a:gd name="T45" fmla="*/ 2933 h 96"/>
                <a:gd name="T46" fmla="*/ 2331 w 76"/>
                <a:gd name="T47" fmla="*/ 2757 h 96"/>
                <a:gd name="T48" fmla="*/ 2438 w 76"/>
                <a:gd name="T49" fmla="*/ 2386 h 96"/>
                <a:gd name="T50" fmla="*/ 2565 w 76"/>
                <a:gd name="T51" fmla="*/ 2386 h 96"/>
                <a:gd name="T52" fmla="*/ 2452 w 76"/>
                <a:gd name="T53" fmla="*/ 3185 h 96"/>
                <a:gd name="T54" fmla="*/ 2331 w 76"/>
                <a:gd name="T55" fmla="*/ 3235 h 96"/>
                <a:gd name="T56" fmla="*/ 1928 w 76"/>
                <a:gd name="T57" fmla="*/ 3235 h 96"/>
                <a:gd name="T58" fmla="*/ 672 w 76"/>
                <a:gd name="T59" fmla="*/ 3185 h 96"/>
                <a:gd name="T60" fmla="*/ 197 w 76"/>
                <a:gd name="T61" fmla="*/ 3235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1" name="Freeform 9"/>
            <p:cNvSpPr>
              <a:spLocks noEditPoints="1"/>
            </p:cNvSpPr>
            <p:nvPr userDrawn="1"/>
          </p:nvSpPr>
          <p:spPr bwMode="auto">
            <a:xfrm>
              <a:off x="710" y="633"/>
              <a:ext cx="65" cy="149"/>
            </a:xfrm>
            <a:custGeom>
              <a:avLst/>
              <a:gdLst>
                <a:gd name="T0" fmla="*/ 1382 w 42"/>
                <a:gd name="T1" fmla="*/ 3067 h 96"/>
                <a:gd name="T2" fmla="*/ 1382 w 42"/>
                <a:gd name="T3" fmla="*/ 3235 h 96"/>
                <a:gd name="T4" fmla="*/ 730 w 42"/>
                <a:gd name="T5" fmla="*/ 3185 h 96"/>
                <a:gd name="T6" fmla="*/ 0 w 42"/>
                <a:gd name="T7" fmla="*/ 3235 h 96"/>
                <a:gd name="T8" fmla="*/ 0 w 42"/>
                <a:gd name="T9" fmla="*/ 3067 h 96"/>
                <a:gd name="T10" fmla="*/ 323 w 42"/>
                <a:gd name="T11" fmla="*/ 3067 h 96"/>
                <a:gd name="T12" fmla="*/ 426 w 42"/>
                <a:gd name="T13" fmla="*/ 2988 h 96"/>
                <a:gd name="T14" fmla="*/ 472 w 42"/>
                <a:gd name="T15" fmla="*/ 2792 h 96"/>
                <a:gd name="T16" fmla="*/ 472 w 42"/>
                <a:gd name="T17" fmla="*/ 2125 h 96"/>
                <a:gd name="T18" fmla="*/ 472 w 42"/>
                <a:gd name="T19" fmla="*/ 1091 h 96"/>
                <a:gd name="T20" fmla="*/ 472 w 42"/>
                <a:gd name="T21" fmla="*/ 475 h 96"/>
                <a:gd name="T22" fmla="*/ 426 w 42"/>
                <a:gd name="T23" fmla="*/ 197 h 96"/>
                <a:gd name="T24" fmla="*/ 323 w 42"/>
                <a:gd name="T25" fmla="*/ 169 h 96"/>
                <a:gd name="T26" fmla="*/ 0 w 42"/>
                <a:gd name="T27" fmla="*/ 127 h 96"/>
                <a:gd name="T28" fmla="*/ 0 w 42"/>
                <a:gd name="T29" fmla="*/ 0 h 96"/>
                <a:gd name="T30" fmla="*/ 701 w 42"/>
                <a:gd name="T31" fmla="*/ 0 h 96"/>
                <a:gd name="T32" fmla="*/ 1382 w 42"/>
                <a:gd name="T33" fmla="*/ 0 h 96"/>
                <a:gd name="T34" fmla="*/ 1382 w 42"/>
                <a:gd name="T35" fmla="*/ 127 h 96"/>
                <a:gd name="T36" fmla="*/ 1057 w 42"/>
                <a:gd name="T37" fmla="*/ 169 h 96"/>
                <a:gd name="T38" fmla="*/ 956 w 42"/>
                <a:gd name="T39" fmla="*/ 197 h 96"/>
                <a:gd name="T40" fmla="*/ 922 w 42"/>
                <a:gd name="T41" fmla="*/ 433 h 96"/>
                <a:gd name="T42" fmla="*/ 922 w 42"/>
                <a:gd name="T43" fmla="*/ 1091 h 96"/>
                <a:gd name="T44" fmla="*/ 922 w 42"/>
                <a:gd name="T45" fmla="*/ 2125 h 96"/>
                <a:gd name="T46" fmla="*/ 922 w 42"/>
                <a:gd name="T47" fmla="*/ 2741 h 96"/>
                <a:gd name="T48" fmla="*/ 956 w 42"/>
                <a:gd name="T49" fmla="*/ 2988 h 96"/>
                <a:gd name="T50" fmla="*/ 1057 w 42"/>
                <a:gd name="T51" fmla="*/ 3067 h 96"/>
                <a:gd name="T52" fmla="*/ 1382 w 42"/>
                <a:gd name="T53" fmla="*/ 3067 h 96"/>
                <a:gd name="T54" fmla="*/ 922 w 42"/>
                <a:gd name="T55" fmla="*/ 433 h 96"/>
                <a:gd name="T56" fmla="*/ 922 w 42"/>
                <a:gd name="T57" fmla="*/ 1091 h 96"/>
                <a:gd name="T58" fmla="*/ 922 w 42"/>
                <a:gd name="T59" fmla="*/ 2125 h 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 name="Freeform 10"/>
            <p:cNvSpPr>
              <a:spLocks/>
            </p:cNvSpPr>
            <p:nvPr userDrawn="1"/>
          </p:nvSpPr>
          <p:spPr bwMode="auto">
            <a:xfrm>
              <a:off x="799" y="633"/>
              <a:ext cx="172" cy="152"/>
            </a:xfrm>
            <a:custGeom>
              <a:avLst/>
              <a:gdLst>
                <a:gd name="T0" fmla="*/ 0 w 111"/>
                <a:gd name="T1" fmla="*/ 3212 h 98"/>
                <a:gd name="T2" fmla="*/ 0 w 111"/>
                <a:gd name="T3" fmla="*/ 3048 h 98"/>
                <a:gd name="T4" fmla="*/ 324 w 111"/>
                <a:gd name="T5" fmla="*/ 3026 h 98"/>
                <a:gd name="T6" fmla="*/ 358 w 111"/>
                <a:gd name="T7" fmla="*/ 2981 h 98"/>
                <a:gd name="T8" fmla="*/ 401 w 111"/>
                <a:gd name="T9" fmla="*/ 2750 h 98"/>
                <a:gd name="T10" fmla="*/ 428 w 111"/>
                <a:gd name="T11" fmla="*/ 2247 h 98"/>
                <a:gd name="T12" fmla="*/ 428 w 111"/>
                <a:gd name="T13" fmla="*/ 406 h 98"/>
                <a:gd name="T14" fmla="*/ 428 w 111"/>
                <a:gd name="T15" fmla="*/ 306 h 98"/>
                <a:gd name="T16" fmla="*/ 324 w 111"/>
                <a:gd name="T17" fmla="*/ 197 h 98"/>
                <a:gd name="T18" fmla="*/ 231 w 111"/>
                <a:gd name="T19" fmla="*/ 127 h 98"/>
                <a:gd name="T20" fmla="*/ 0 w 111"/>
                <a:gd name="T21" fmla="*/ 127 h 98"/>
                <a:gd name="T22" fmla="*/ 0 w 111"/>
                <a:gd name="T23" fmla="*/ 0 h 98"/>
                <a:gd name="T24" fmla="*/ 502 w 111"/>
                <a:gd name="T25" fmla="*/ 0 h 98"/>
                <a:gd name="T26" fmla="*/ 860 w 111"/>
                <a:gd name="T27" fmla="*/ 0 h 98"/>
                <a:gd name="T28" fmla="*/ 1136 w 111"/>
                <a:gd name="T29" fmla="*/ 358 h 98"/>
                <a:gd name="T30" fmla="*/ 1638 w 111"/>
                <a:gd name="T31" fmla="*/ 934 h 98"/>
                <a:gd name="T32" fmla="*/ 2310 w 111"/>
                <a:gd name="T33" fmla="*/ 1746 h 98"/>
                <a:gd name="T34" fmla="*/ 2845 w 111"/>
                <a:gd name="T35" fmla="*/ 2376 h 98"/>
                <a:gd name="T36" fmla="*/ 3073 w 111"/>
                <a:gd name="T37" fmla="*/ 2623 h 98"/>
                <a:gd name="T38" fmla="*/ 3073 w 111"/>
                <a:gd name="T39" fmla="*/ 977 h 98"/>
                <a:gd name="T40" fmla="*/ 3073 w 111"/>
                <a:gd name="T41" fmla="*/ 428 h 98"/>
                <a:gd name="T42" fmla="*/ 3020 w 111"/>
                <a:gd name="T43" fmla="*/ 197 h 98"/>
                <a:gd name="T44" fmla="*/ 2977 w 111"/>
                <a:gd name="T45" fmla="*/ 169 h 98"/>
                <a:gd name="T46" fmla="*/ 2662 w 111"/>
                <a:gd name="T47" fmla="*/ 127 h 98"/>
                <a:gd name="T48" fmla="*/ 2662 w 111"/>
                <a:gd name="T49" fmla="*/ 0 h 98"/>
                <a:gd name="T50" fmla="*/ 3208 w 111"/>
                <a:gd name="T51" fmla="*/ 0 h 98"/>
                <a:gd name="T52" fmla="*/ 3702 w 111"/>
                <a:gd name="T53" fmla="*/ 0 h 98"/>
                <a:gd name="T54" fmla="*/ 3702 w 111"/>
                <a:gd name="T55" fmla="*/ 127 h 98"/>
                <a:gd name="T56" fmla="*/ 3398 w 111"/>
                <a:gd name="T57" fmla="*/ 169 h 98"/>
                <a:gd name="T58" fmla="*/ 3324 w 111"/>
                <a:gd name="T59" fmla="*/ 197 h 98"/>
                <a:gd name="T60" fmla="*/ 3282 w 111"/>
                <a:gd name="T61" fmla="*/ 428 h 98"/>
                <a:gd name="T62" fmla="*/ 3282 w 111"/>
                <a:gd name="T63" fmla="*/ 977 h 98"/>
                <a:gd name="T64" fmla="*/ 3282 w 111"/>
                <a:gd name="T65" fmla="*/ 2049 h 98"/>
                <a:gd name="T66" fmla="*/ 3282 w 111"/>
                <a:gd name="T67" fmla="*/ 3287 h 98"/>
                <a:gd name="T68" fmla="*/ 3073 w 111"/>
                <a:gd name="T69" fmla="*/ 3287 h 98"/>
                <a:gd name="T70" fmla="*/ 3020 w 111"/>
                <a:gd name="T71" fmla="*/ 3212 h 98"/>
                <a:gd name="T72" fmla="*/ 2961 w 111"/>
                <a:gd name="T73" fmla="*/ 3178 h 98"/>
                <a:gd name="T74" fmla="*/ 2896 w 111"/>
                <a:gd name="T75" fmla="*/ 3108 h 98"/>
                <a:gd name="T76" fmla="*/ 2588 w 111"/>
                <a:gd name="T77" fmla="*/ 2784 h 98"/>
                <a:gd name="T78" fmla="*/ 2295 w 111"/>
                <a:gd name="T79" fmla="*/ 2424 h 98"/>
                <a:gd name="T80" fmla="*/ 621 w 111"/>
                <a:gd name="T81" fmla="*/ 475 h 98"/>
                <a:gd name="T82" fmla="*/ 621 w 111"/>
                <a:gd name="T83" fmla="*/ 2199 h 98"/>
                <a:gd name="T84" fmla="*/ 663 w 111"/>
                <a:gd name="T85" fmla="*/ 2750 h 98"/>
                <a:gd name="T86" fmla="*/ 663 w 111"/>
                <a:gd name="T87" fmla="*/ 2981 h 98"/>
                <a:gd name="T88" fmla="*/ 733 w 111"/>
                <a:gd name="T89" fmla="*/ 3026 h 98"/>
                <a:gd name="T90" fmla="*/ 1061 w 111"/>
                <a:gd name="T91" fmla="*/ 3048 h 98"/>
                <a:gd name="T92" fmla="*/ 1061 w 111"/>
                <a:gd name="T93" fmla="*/ 3212 h 98"/>
                <a:gd name="T94" fmla="*/ 598 w 111"/>
                <a:gd name="T95" fmla="*/ 3178 h 98"/>
                <a:gd name="T96" fmla="*/ 0 w 111"/>
                <a:gd name="T97" fmla="*/ 3212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3" name="Freeform 11"/>
            <p:cNvSpPr>
              <a:spLocks/>
            </p:cNvSpPr>
            <p:nvPr userDrawn="1"/>
          </p:nvSpPr>
          <p:spPr bwMode="auto">
            <a:xfrm>
              <a:off x="991" y="633"/>
              <a:ext cx="64" cy="149"/>
            </a:xfrm>
            <a:custGeom>
              <a:avLst/>
              <a:gdLst>
                <a:gd name="T0" fmla="*/ 1450 w 41"/>
                <a:gd name="T1" fmla="*/ 3067 h 96"/>
                <a:gd name="T2" fmla="*/ 1450 w 41"/>
                <a:gd name="T3" fmla="*/ 3235 h 96"/>
                <a:gd name="T4" fmla="*/ 751 w 41"/>
                <a:gd name="T5" fmla="*/ 3185 h 96"/>
                <a:gd name="T6" fmla="*/ 0 w 41"/>
                <a:gd name="T7" fmla="*/ 3235 h 96"/>
                <a:gd name="T8" fmla="*/ 0 w 41"/>
                <a:gd name="T9" fmla="*/ 3067 h 96"/>
                <a:gd name="T10" fmla="*/ 361 w 41"/>
                <a:gd name="T11" fmla="*/ 3067 h 96"/>
                <a:gd name="T12" fmla="*/ 434 w 41"/>
                <a:gd name="T13" fmla="*/ 2988 h 96"/>
                <a:gd name="T14" fmla="*/ 446 w 41"/>
                <a:gd name="T15" fmla="*/ 2792 h 96"/>
                <a:gd name="T16" fmla="*/ 495 w 41"/>
                <a:gd name="T17" fmla="*/ 2125 h 96"/>
                <a:gd name="T18" fmla="*/ 495 w 41"/>
                <a:gd name="T19" fmla="*/ 1091 h 96"/>
                <a:gd name="T20" fmla="*/ 446 w 41"/>
                <a:gd name="T21" fmla="*/ 475 h 96"/>
                <a:gd name="T22" fmla="*/ 434 w 41"/>
                <a:gd name="T23" fmla="*/ 197 h 96"/>
                <a:gd name="T24" fmla="*/ 361 w 41"/>
                <a:gd name="T25" fmla="*/ 169 h 96"/>
                <a:gd name="T26" fmla="*/ 0 w 41"/>
                <a:gd name="T27" fmla="*/ 127 h 96"/>
                <a:gd name="T28" fmla="*/ 0 w 41"/>
                <a:gd name="T29" fmla="*/ 0 h 96"/>
                <a:gd name="T30" fmla="*/ 696 w 41"/>
                <a:gd name="T31" fmla="*/ 0 h 96"/>
                <a:gd name="T32" fmla="*/ 1450 w 41"/>
                <a:gd name="T33" fmla="*/ 0 h 96"/>
                <a:gd name="T34" fmla="*/ 1450 w 41"/>
                <a:gd name="T35" fmla="*/ 127 h 96"/>
                <a:gd name="T36" fmla="*/ 1086 w 41"/>
                <a:gd name="T37" fmla="*/ 169 h 96"/>
                <a:gd name="T38" fmla="*/ 1004 w 41"/>
                <a:gd name="T39" fmla="*/ 197 h 96"/>
                <a:gd name="T40" fmla="*/ 955 w 41"/>
                <a:gd name="T41" fmla="*/ 433 h 96"/>
                <a:gd name="T42" fmla="*/ 955 w 41"/>
                <a:gd name="T43" fmla="*/ 1091 h 96"/>
                <a:gd name="T44" fmla="*/ 955 w 41"/>
                <a:gd name="T45" fmla="*/ 2125 h 96"/>
                <a:gd name="T46" fmla="*/ 955 w 41"/>
                <a:gd name="T47" fmla="*/ 2741 h 96"/>
                <a:gd name="T48" fmla="*/ 1004 w 41"/>
                <a:gd name="T49" fmla="*/ 2988 h 96"/>
                <a:gd name="T50" fmla="*/ 1086 w 41"/>
                <a:gd name="T51" fmla="*/ 3067 h 96"/>
                <a:gd name="T52" fmla="*/ 1450 w 41"/>
                <a:gd name="T53" fmla="*/ 3067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4" name="Freeform 12"/>
            <p:cNvSpPr>
              <a:spLocks/>
            </p:cNvSpPr>
            <p:nvPr userDrawn="1"/>
          </p:nvSpPr>
          <p:spPr bwMode="auto">
            <a:xfrm>
              <a:off x="1065" y="629"/>
              <a:ext cx="146" cy="156"/>
            </a:xfrm>
            <a:custGeom>
              <a:avLst/>
              <a:gdLst>
                <a:gd name="T0" fmla="*/ 3189 w 94"/>
                <a:gd name="T1" fmla="*/ 3015 h 100"/>
                <a:gd name="T2" fmla="*/ 3074 w 94"/>
                <a:gd name="T3" fmla="*/ 3246 h 100"/>
                <a:gd name="T4" fmla="*/ 2533 w 94"/>
                <a:gd name="T5" fmla="*/ 3446 h 100"/>
                <a:gd name="T6" fmla="*/ 1932 w 94"/>
                <a:gd name="T7" fmla="*/ 3499 h 100"/>
                <a:gd name="T8" fmla="*/ 1244 w 94"/>
                <a:gd name="T9" fmla="*/ 3398 h 100"/>
                <a:gd name="T10" fmla="*/ 716 w 94"/>
                <a:gd name="T11" fmla="*/ 3132 h 100"/>
                <a:gd name="T12" fmla="*/ 306 w 94"/>
                <a:gd name="T13" fmla="*/ 2738 h 100"/>
                <a:gd name="T14" fmla="*/ 73 w 94"/>
                <a:gd name="T15" fmla="*/ 2273 h 100"/>
                <a:gd name="T16" fmla="*/ 0 w 94"/>
                <a:gd name="T17" fmla="*/ 1755 h 100"/>
                <a:gd name="T18" fmla="*/ 554 w 94"/>
                <a:gd name="T19" fmla="*/ 490 h 100"/>
                <a:gd name="T20" fmla="*/ 2010 w 94"/>
                <a:gd name="T21" fmla="*/ 0 h 100"/>
                <a:gd name="T22" fmla="*/ 2403 w 94"/>
                <a:gd name="T23" fmla="*/ 47 h 100"/>
                <a:gd name="T24" fmla="*/ 2839 w 94"/>
                <a:gd name="T25" fmla="*/ 114 h 100"/>
                <a:gd name="T26" fmla="*/ 3189 w 94"/>
                <a:gd name="T27" fmla="*/ 201 h 100"/>
                <a:gd name="T28" fmla="*/ 3074 w 94"/>
                <a:gd name="T29" fmla="*/ 445 h 100"/>
                <a:gd name="T30" fmla="*/ 3043 w 94"/>
                <a:gd name="T31" fmla="*/ 922 h 100"/>
                <a:gd name="T32" fmla="*/ 2873 w 94"/>
                <a:gd name="T33" fmla="*/ 922 h 100"/>
                <a:gd name="T34" fmla="*/ 2873 w 94"/>
                <a:gd name="T35" fmla="*/ 638 h 100"/>
                <a:gd name="T36" fmla="*/ 2642 w 94"/>
                <a:gd name="T37" fmla="*/ 314 h 100"/>
                <a:gd name="T38" fmla="*/ 1932 w 94"/>
                <a:gd name="T39" fmla="*/ 178 h 100"/>
                <a:gd name="T40" fmla="*/ 1347 w 94"/>
                <a:gd name="T41" fmla="*/ 278 h 100"/>
                <a:gd name="T42" fmla="*/ 943 w 94"/>
                <a:gd name="T43" fmla="*/ 516 h 100"/>
                <a:gd name="T44" fmla="*/ 659 w 94"/>
                <a:gd name="T45" fmla="*/ 995 h 100"/>
                <a:gd name="T46" fmla="*/ 554 w 94"/>
                <a:gd name="T47" fmla="*/ 1647 h 100"/>
                <a:gd name="T48" fmla="*/ 982 w 94"/>
                <a:gd name="T49" fmla="*/ 2806 h 100"/>
                <a:gd name="T50" fmla="*/ 2136 w 94"/>
                <a:gd name="T51" fmla="*/ 3246 h 100"/>
                <a:gd name="T52" fmla="*/ 2746 w 94"/>
                <a:gd name="T53" fmla="*/ 3139 h 100"/>
                <a:gd name="T54" fmla="*/ 3122 w 94"/>
                <a:gd name="T55" fmla="*/ 2937 h 100"/>
                <a:gd name="T56" fmla="*/ 3189 w 94"/>
                <a:gd name="T57" fmla="*/ 3015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5" name="Freeform 13"/>
            <p:cNvSpPr>
              <a:spLocks/>
            </p:cNvSpPr>
            <p:nvPr userDrawn="1"/>
          </p:nvSpPr>
          <p:spPr bwMode="auto">
            <a:xfrm>
              <a:off x="415" y="629"/>
              <a:ext cx="146" cy="156"/>
            </a:xfrm>
            <a:custGeom>
              <a:avLst/>
              <a:gdLst>
                <a:gd name="T0" fmla="*/ 3189 w 94"/>
                <a:gd name="T1" fmla="*/ 3015 h 100"/>
                <a:gd name="T2" fmla="*/ 3074 w 94"/>
                <a:gd name="T3" fmla="*/ 3246 h 100"/>
                <a:gd name="T4" fmla="*/ 2533 w 94"/>
                <a:gd name="T5" fmla="*/ 3446 h 100"/>
                <a:gd name="T6" fmla="*/ 1932 w 94"/>
                <a:gd name="T7" fmla="*/ 3499 h 100"/>
                <a:gd name="T8" fmla="*/ 1244 w 94"/>
                <a:gd name="T9" fmla="*/ 3398 h 100"/>
                <a:gd name="T10" fmla="*/ 716 w 94"/>
                <a:gd name="T11" fmla="*/ 3132 h 100"/>
                <a:gd name="T12" fmla="*/ 306 w 94"/>
                <a:gd name="T13" fmla="*/ 2738 h 100"/>
                <a:gd name="T14" fmla="*/ 73 w 94"/>
                <a:gd name="T15" fmla="*/ 2273 h 100"/>
                <a:gd name="T16" fmla="*/ 0 w 94"/>
                <a:gd name="T17" fmla="*/ 1755 h 100"/>
                <a:gd name="T18" fmla="*/ 554 w 94"/>
                <a:gd name="T19" fmla="*/ 490 h 100"/>
                <a:gd name="T20" fmla="*/ 2010 w 94"/>
                <a:gd name="T21" fmla="*/ 0 h 100"/>
                <a:gd name="T22" fmla="*/ 2403 w 94"/>
                <a:gd name="T23" fmla="*/ 47 h 100"/>
                <a:gd name="T24" fmla="*/ 2839 w 94"/>
                <a:gd name="T25" fmla="*/ 114 h 100"/>
                <a:gd name="T26" fmla="*/ 3189 w 94"/>
                <a:gd name="T27" fmla="*/ 201 h 100"/>
                <a:gd name="T28" fmla="*/ 3074 w 94"/>
                <a:gd name="T29" fmla="*/ 445 h 100"/>
                <a:gd name="T30" fmla="*/ 3043 w 94"/>
                <a:gd name="T31" fmla="*/ 922 h 100"/>
                <a:gd name="T32" fmla="*/ 2922 w 94"/>
                <a:gd name="T33" fmla="*/ 922 h 100"/>
                <a:gd name="T34" fmla="*/ 2873 w 94"/>
                <a:gd name="T35" fmla="*/ 638 h 100"/>
                <a:gd name="T36" fmla="*/ 2642 w 94"/>
                <a:gd name="T37" fmla="*/ 314 h 100"/>
                <a:gd name="T38" fmla="*/ 1932 w 94"/>
                <a:gd name="T39" fmla="*/ 178 h 100"/>
                <a:gd name="T40" fmla="*/ 1347 w 94"/>
                <a:gd name="T41" fmla="*/ 278 h 100"/>
                <a:gd name="T42" fmla="*/ 943 w 94"/>
                <a:gd name="T43" fmla="*/ 516 h 100"/>
                <a:gd name="T44" fmla="*/ 659 w 94"/>
                <a:gd name="T45" fmla="*/ 995 h 100"/>
                <a:gd name="T46" fmla="*/ 554 w 94"/>
                <a:gd name="T47" fmla="*/ 1647 h 100"/>
                <a:gd name="T48" fmla="*/ 982 w 94"/>
                <a:gd name="T49" fmla="*/ 2806 h 100"/>
                <a:gd name="T50" fmla="*/ 2136 w 94"/>
                <a:gd name="T51" fmla="*/ 3246 h 100"/>
                <a:gd name="T52" fmla="*/ 2746 w 94"/>
                <a:gd name="T53" fmla="*/ 3139 h 100"/>
                <a:gd name="T54" fmla="*/ 3122 w 94"/>
                <a:gd name="T55" fmla="*/ 2937 h 100"/>
                <a:gd name="T56" fmla="*/ 3189 w 94"/>
                <a:gd name="T57" fmla="*/ 3015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6" name="Freeform 14"/>
            <p:cNvSpPr>
              <a:spLocks/>
            </p:cNvSpPr>
            <p:nvPr userDrawn="1"/>
          </p:nvSpPr>
          <p:spPr bwMode="auto">
            <a:xfrm>
              <a:off x="479" y="434"/>
              <a:ext cx="201" cy="151"/>
            </a:xfrm>
            <a:custGeom>
              <a:avLst/>
              <a:gdLst>
                <a:gd name="T0" fmla="*/ 0 w 130"/>
                <a:gd name="T1" fmla="*/ 129 h 97"/>
                <a:gd name="T2" fmla="*/ 0 w 130"/>
                <a:gd name="T3" fmla="*/ 0 h 97"/>
                <a:gd name="T4" fmla="*/ 468 w 130"/>
                <a:gd name="T5" fmla="*/ 0 h 97"/>
                <a:gd name="T6" fmla="*/ 892 w 130"/>
                <a:gd name="T7" fmla="*/ 0 h 97"/>
                <a:gd name="T8" fmla="*/ 1246 w 130"/>
                <a:gd name="T9" fmla="*/ 822 h 97"/>
                <a:gd name="T10" fmla="*/ 2132 w 130"/>
                <a:gd name="T11" fmla="*/ 2615 h 97"/>
                <a:gd name="T12" fmla="*/ 2910 w 130"/>
                <a:gd name="T13" fmla="*/ 970 h 97"/>
                <a:gd name="T14" fmla="*/ 3330 w 130"/>
                <a:gd name="T15" fmla="*/ 0 h 97"/>
                <a:gd name="T16" fmla="*/ 3756 w 130"/>
                <a:gd name="T17" fmla="*/ 0 h 97"/>
                <a:gd name="T18" fmla="*/ 4250 w 130"/>
                <a:gd name="T19" fmla="*/ 0 h 97"/>
                <a:gd name="T20" fmla="*/ 4250 w 130"/>
                <a:gd name="T21" fmla="*/ 129 h 97"/>
                <a:gd name="T22" fmla="*/ 3932 w 130"/>
                <a:gd name="T23" fmla="*/ 177 h 97"/>
                <a:gd name="T24" fmla="*/ 3831 w 130"/>
                <a:gd name="T25" fmla="*/ 235 h 97"/>
                <a:gd name="T26" fmla="*/ 3822 w 130"/>
                <a:gd name="T27" fmla="*/ 441 h 97"/>
                <a:gd name="T28" fmla="*/ 3785 w 130"/>
                <a:gd name="T29" fmla="*/ 1105 h 97"/>
                <a:gd name="T30" fmla="*/ 3785 w 130"/>
                <a:gd name="T31" fmla="*/ 2173 h 97"/>
                <a:gd name="T32" fmla="*/ 3822 w 130"/>
                <a:gd name="T33" fmla="*/ 2786 h 97"/>
                <a:gd name="T34" fmla="*/ 3831 w 130"/>
                <a:gd name="T35" fmla="*/ 3070 h 97"/>
                <a:gd name="T36" fmla="*/ 3932 w 130"/>
                <a:gd name="T37" fmla="*/ 3103 h 97"/>
                <a:gd name="T38" fmla="*/ 4250 w 130"/>
                <a:gd name="T39" fmla="*/ 3146 h 97"/>
                <a:gd name="T40" fmla="*/ 4250 w 130"/>
                <a:gd name="T41" fmla="*/ 3272 h 97"/>
                <a:gd name="T42" fmla="*/ 3595 w 130"/>
                <a:gd name="T43" fmla="*/ 3272 h 97"/>
                <a:gd name="T44" fmla="*/ 2910 w 130"/>
                <a:gd name="T45" fmla="*/ 3272 h 97"/>
                <a:gd name="T46" fmla="*/ 2910 w 130"/>
                <a:gd name="T47" fmla="*/ 3146 h 97"/>
                <a:gd name="T48" fmla="*/ 3278 w 130"/>
                <a:gd name="T49" fmla="*/ 3103 h 97"/>
                <a:gd name="T50" fmla="*/ 3330 w 130"/>
                <a:gd name="T51" fmla="*/ 3070 h 97"/>
                <a:gd name="T52" fmla="*/ 3358 w 130"/>
                <a:gd name="T53" fmla="*/ 2838 h 97"/>
                <a:gd name="T54" fmla="*/ 3358 w 130"/>
                <a:gd name="T55" fmla="*/ 2173 h 97"/>
                <a:gd name="T56" fmla="*/ 3358 w 130"/>
                <a:gd name="T57" fmla="*/ 487 h 97"/>
                <a:gd name="T58" fmla="*/ 2577 w 130"/>
                <a:gd name="T59" fmla="*/ 2150 h 97"/>
                <a:gd name="T60" fmla="*/ 2281 w 130"/>
                <a:gd name="T61" fmla="*/ 2786 h 97"/>
                <a:gd name="T62" fmla="*/ 2052 w 130"/>
                <a:gd name="T63" fmla="*/ 3347 h 97"/>
                <a:gd name="T64" fmla="*/ 1970 w 130"/>
                <a:gd name="T65" fmla="*/ 3347 h 97"/>
                <a:gd name="T66" fmla="*/ 1927 w 130"/>
                <a:gd name="T67" fmla="*/ 3218 h 97"/>
                <a:gd name="T68" fmla="*/ 1747 w 130"/>
                <a:gd name="T69" fmla="*/ 2860 h 97"/>
                <a:gd name="T70" fmla="*/ 651 w 130"/>
                <a:gd name="T71" fmla="*/ 557 h 97"/>
                <a:gd name="T72" fmla="*/ 651 w 130"/>
                <a:gd name="T73" fmla="*/ 2173 h 97"/>
                <a:gd name="T74" fmla="*/ 651 w 130"/>
                <a:gd name="T75" fmla="*/ 2786 h 97"/>
                <a:gd name="T76" fmla="*/ 724 w 130"/>
                <a:gd name="T77" fmla="*/ 3070 h 97"/>
                <a:gd name="T78" fmla="*/ 778 w 130"/>
                <a:gd name="T79" fmla="*/ 3103 h 97"/>
                <a:gd name="T80" fmla="*/ 1119 w 130"/>
                <a:gd name="T81" fmla="*/ 3146 h 97"/>
                <a:gd name="T82" fmla="*/ 1119 w 130"/>
                <a:gd name="T83" fmla="*/ 3272 h 97"/>
                <a:gd name="T84" fmla="*/ 547 w 130"/>
                <a:gd name="T85" fmla="*/ 3272 h 97"/>
                <a:gd name="T86" fmla="*/ 0 w 130"/>
                <a:gd name="T87" fmla="*/ 3272 h 97"/>
                <a:gd name="T88" fmla="*/ 0 w 130"/>
                <a:gd name="T89" fmla="*/ 3146 h 97"/>
                <a:gd name="T90" fmla="*/ 323 w 130"/>
                <a:gd name="T91" fmla="*/ 3103 h 97"/>
                <a:gd name="T92" fmla="*/ 399 w 130"/>
                <a:gd name="T93" fmla="*/ 3070 h 97"/>
                <a:gd name="T94" fmla="*/ 421 w 130"/>
                <a:gd name="T95" fmla="*/ 2838 h 97"/>
                <a:gd name="T96" fmla="*/ 468 w 130"/>
                <a:gd name="T97" fmla="*/ 2173 h 97"/>
                <a:gd name="T98" fmla="*/ 468 w 130"/>
                <a:gd name="T99" fmla="*/ 1105 h 97"/>
                <a:gd name="T100" fmla="*/ 421 w 130"/>
                <a:gd name="T101" fmla="*/ 487 h 97"/>
                <a:gd name="T102" fmla="*/ 399 w 130"/>
                <a:gd name="T103" fmla="*/ 235 h 97"/>
                <a:gd name="T104" fmla="*/ 323 w 130"/>
                <a:gd name="T105" fmla="*/ 177 h 97"/>
                <a:gd name="T106" fmla="*/ 0 w 130"/>
                <a:gd name="T107" fmla="*/ 129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7" name="Freeform 15"/>
            <p:cNvSpPr>
              <a:spLocks noEditPoints="1"/>
            </p:cNvSpPr>
            <p:nvPr userDrawn="1"/>
          </p:nvSpPr>
          <p:spPr bwMode="auto">
            <a:xfrm>
              <a:off x="688" y="432"/>
              <a:ext cx="166" cy="149"/>
            </a:xfrm>
            <a:custGeom>
              <a:avLst/>
              <a:gdLst>
                <a:gd name="T0" fmla="*/ 503 w 107"/>
                <a:gd name="T1" fmla="*/ 3235 h 96"/>
                <a:gd name="T2" fmla="*/ 1105 w 107"/>
                <a:gd name="T3" fmla="*/ 3235 h 96"/>
                <a:gd name="T4" fmla="*/ 1105 w 107"/>
                <a:gd name="T5" fmla="*/ 3103 h 96"/>
                <a:gd name="T6" fmla="*/ 794 w 107"/>
                <a:gd name="T7" fmla="*/ 3103 h 96"/>
                <a:gd name="T8" fmla="*/ 712 w 107"/>
                <a:gd name="T9" fmla="*/ 3036 h 96"/>
                <a:gd name="T10" fmla="*/ 712 w 107"/>
                <a:gd name="T11" fmla="*/ 2988 h 96"/>
                <a:gd name="T12" fmla="*/ 780 w 107"/>
                <a:gd name="T13" fmla="*/ 2757 h 96"/>
                <a:gd name="T14" fmla="*/ 1012 w 107"/>
                <a:gd name="T15" fmla="*/ 2199 h 96"/>
                <a:gd name="T16" fmla="*/ 2383 w 107"/>
                <a:gd name="T17" fmla="*/ 2199 h 96"/>
                <a:gd name="T18" fmla="*/ 2676 w 107"/>
                <a:gd name="T19" fmla="*/ 2867 h 96"/>
                <a:gd name="T20" fmla="*/ 2723 w 107"/>
                <a:gd name="T21" fmla="*/ 2988 h 96"/>
                <a:gd name="T22" fmla="*/ 2676 w 107"/>
                <a:gd name="T23" fmla="*/ 3067 h 96"/>
                <a:gd name="T24" fmla="*/ 2627 w 107"/>
                <a:gd name="T25" fmla="*/ 3103 h 96"/>
                <a:gd name="T26" fmla="*/ 2277 w 107"/>
                <a:gd name="T27" fmla="*/ 3103 h 96"/>
                <a:gd name="T28" fmla="*/ 2277 w 107"/>
                <a:gd name="T29" fmla="*/ 3235 h 96"/>
                <a:gd name="T30" fmla="*/ 3055 w 107"/>
                <a:gd name="T31" fmla="*/ 3235 h 96"/>
                <a:gd name="T32" fmla="*/ 3596 w 107"/>
                <a:gd name="T33" fmla="*/ 3235 h 96"/>
                <a:gd name="T34" fmla="*/ 3596 w 107"/>
                <a:gd name="T35" fmla="*/ 3103 h 96"/>
                <a:gd name="T36" fmla="*/ 3339 w 107"/>
                <a:gd name="T37" fmla="*/ 3067 h 96"/>
                <a:gd name="T38" fmla="*/ 3216 w 107"/>
                <a:gd name="T39" fmla="*/ 2985 h 96"/>
                <a:gd name="T40" fmla="*/ 2912 w 107"/>
                <a:gd name="T41" fmla="*/ 2303 h 96"/>
                <a:gd name="T42" fmla="*/ 1877 w 107"/>
                <a:gd name="T43" fmla="*/ 0 h 96"/>
                <a:gd name="T44" fmla="*/ 1755 w 107"/>
                <a:gd name="T45" fmla="*/ 0 h 96"/>
                <a:gd name="T46" fmla="*/ 1336 w 107"/>
                <a:gd name="T47" fmla="*/ 934 h 96"/>
                <a:gd name="T48" fmla="*/ 737 w 107"/>
                <a:gd name="T49" fmla="*/ 2207 h 96"/>
                <a:gd name="T50" fmla="*/ 428 w 107"/>
                <a:gd name="T51" fmla="*/ 2867 h 96"/>
                <a:gd name="T52" fmla="*/ 306 w 107"/>
                <a:gd name="T53" fmla="*/ 3036 h 96"/>
                <a:gd name="T54" fmla="*/ 231 w 107"/>
                <a:gd name="T55" fmla="*/ 3103 h 96"/>
                <a:gd name="T56" fmla="*/ 0 w 107"/>
                <a:gd name="T57" fmla="*/ 3103 h 96"/>
                <a:gd name="T58" fmla="*/ 0 w 107"/>
                <a:gd name="T59" fmla="*/ 3235 h 96"/>
                <a:gd name="T60" fmla="*/ 503 w 107"/>
                <a:gd name="T61" fmla="*/ 3235 h 96"/>
                <a:gd name="T62" fmla="*/ 1714 w 107"/>
                <a:gd name="T63" fmla="*/ 602 h 96"/>
                <a:gd name="T64" fmla="*/ 2277 w 107"/>
                <a:gd name="T65" fmla="*/ 1999 h 96"/>
                <a:gd name="T66" fmla="*/ 1105 w 107"/>
                <a:gd name="T67" fmla="*/ 1999 h 96"/>
                <a:gd name="T68" fmla="*/ 1714 w 107"/>
                <a:gd name="T69" fmla="*/ 602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8" name="Freeform 16"/>
            <p:cNvSpPr>
              <a:spLocks/>
            </p:cNvSpPr>
            <p:nvPr userDrawn="1"/>
          </p:nvSpPr>
          <p:spPr bwMode="auto">
            <a:xfrm>
              <a:off x="825" y="434"/>
              <a:ext cx="163" cy="147"/>
            </a:xfrm>
            <a:custGeom>
              <a:avLst/>
              <a:gdLst>
                <a:gd name="T0" fmla="*/ 2608 w 105"/>
                <a:gd name="T1" fmla="*/ 472 h 95"/>
                <a:gd name="T2" fmla="*/ 2757 w 105"/>
                <a:gd name="T3" fmla="*/ 231 h 95"/>
                <a:gd name="T4" fmla="*/ 2689 w 105"/>
                <a:gd name="T5" fmla="*/ 167 h 95"/>
                <a:gd name="T6" fmla="*/ 2364 w 105"/>
                <a:gd name="T7" fmla="*/ 127 h 95"/>
                <a:gd name="T8" fmla="*/ 2364 w 105"/>
                <a:gd name="T9" fmla="*/ 0 h 95"/>
                <a:gd name="T10" fmla="*/ 2988 w 105"/>
                <a:gd name="T11" fmla="*/ 0 h 95"/>
                <a:gd name="T12" fmla="*/ 3543 w 105"/>
                <a:gd name="T13" fmla="*/ 0 h 95"/>
                <a:gd name="T14" fmla="*/ 3543 w 105"/>
                <a:gd name="T15" fmla="*/ 127 h 95"/>
                <a:gd name="T16" fmla="*/ 3237 w 105"/>
                <a:gd name="T17" fmla="*/ 167 h 95"/>
                <a:gd name="T18" fmla="*/ 3114 w 105"/>
                <a:gd name="T19" fmla="*/ 231 h 95"/>
                <a:gd name="T20" fmla="*/ 2940 w 105"/>
                <a:gd name="T21" fmla="*/ 426 h 95"/>
                <a:gd name="T22" fmla="*/ 2207 w 105"/>
                <a:gd name="T23" fmla="*/ 1427 h 95"/>
                <a:gd name="T24" fmla="*/ 2006 w 105"/>
                <a:gd name="T25" fmla="*/ 1781 h 95"/>
                <a:gd name="T26" fmla="*/ 2006 w 105"/>
                <a:gd name="T27" fmla="*/ 1908 h 95"/>
                <a:gd name="T28" fmla="*/ 2006 w 105"/>
                <a:gd name="T29" fmla="*/ 2060 h 95"/>
                <a:gd name="T30" fmla="*/ 2006 w 105"/>
                <a:gd name="T31" fmla="*/ 2652 h 95"/>
                <a:gd name="T32" fmla="*/ 2020 w 105"/>
                <a:gd name="T33" fmla="*/ 2935 h 95"/>
                <a:gd name="T34" fmla="*/ 2125 w 105"/>
                <a:gd name="T35" fmla="*/ 2952 h 95"/>
                <a:gd name="T36" fmla="*/ 2451 w 105"/>
                <a:gd name="T37" fmla="*/ 2986 h 95"/>
                <a:gd name="T38" fmla="*/ 2451 w 105"/>
                <a:gd name="T39" fmla="*/ 3113 h 95"/>
                <a:gd name="T40" fmla="*/ 1776 w 105"/>
                <a:gd name="T41" fmla="*/ 3113 h 95"/>
                <a:gd name="T42" fmla="*/ 1091 w 105"/>
                <a:gd name="T43" fmla="*/ 3113 h 95"/>
                <a:gd name="T44" fmla="*/ 1091 w 105"/>
                <a:gd name="T45" fmla="*/ 2986 h 95"/>
                <a:gd name="T46" fmla="*/ 1417 w 105"/>
                <a:gd name="T47" fmla="*/ 2952 h 95"/>
                <a:gd name="T48" fmla="*/ 1484 w 105"/>
                <a:gd name="T49" fmla="*/ 2935 h 95"/>
                <a:gd name="T50" fmla="*/ 1523 w 105"/>
                <a:gd name="T51" fmla="*/ 2706 h 95"/>
                <a:gd name="T52" fmla="*/ 1537 w 105"/>
                <a:gd name="T53" fmla="*/ 2060 h 95"/>
                <a:gd name="T54" fmla="*/ 1537 w 105"/>
                <a:gd name="T55" fmla="*/ 1854 h 95"/>
                <a:gd name="T56" fmla="*/ 1451 w 105"/>
                <a:gd name="T57" fmla="*/ 1632 h 95"/>
                <a:gd name="T58" fmla="*/ 1174 w 105"/>
                <a:gd name="T59" fmla="*/ 1278 h 95"/>
                <a:gd name="T60" fmla="*/ 557 w 105"/>
                <a:gd name="T61" fmla="*/ 426 h 95"/>
                <a:gd name="T62" fmla="*/ 433 w 105"/>
                <a:gd name="T63" fmla="*/ 231 h 95"/>
                <a:gd name="T64" fmla="*/ 306 w 105"/>
                <a:gd name="T65" fmla="*/ 167 h 95"/>
                <a:gd name="T66" fmla="*/ 0 w 105"/>
                <a:gd name="T67" fmla="*/ 127 h 95"/>
                <a:gd name="T68" fmla="*/ 0 w 105"/>
                <a:gd name="T69" fmla="*/ 0 h 95"/>
                <a:gd name="T70" fmla="*/ 557 w 105"/>
                <a:gd name="T71" fmla="*/ 0 h 95"/>
                <a:gd name="T72" fmla="*/ 1451 w 105"/>
                <a:gd name="T73" fmla="*/ 0 h 95"/>
                <a:gd name="T74" fmla="*/ 1451 w 105"/>
                <a:gd name="T75" fmla="*/ 127 h 95"/>
                <a:gd name="T76" fmla="*/ 1091 w 105"/>
                <a:gd name="T77" fmla="*/ 167 h 95"/>
                <a:gd name="T78" fmla="*/ 1017 w 105"/>
                <a:gd name="T79" fmla="*/ 231 h 95"/>
                <a:gd name="T80" fmla="*/ 1144 w 105"/>
                <a:gd name="T81" fmla="*/ 472 h 95"/>
                <a:gd name="T82" fmla="*/ 1849 w 105"/>
                <a:gd name="T83" fmla="*/ 1578 h 95"/>
                <a:gd name="T84" fmla="*/ 2608 w 105"/>
                <a:gd name="T85" fmla="*/ 472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9" name="Freeform 17"/>
            <p:cNvSpPr>
              <a:spLocks noEditPoints="1"/>
            </p:cNvSpPr>
            <p:nvPr userDrawn="1"/>
          </p:nvSpPr>
          <p:spPr bwMode="auto">
            <a:xfrm>
              <a:off x="982" y="431"/>
              <a:ext cx="164" cy="154"/>
            </a:xfrm>
            <a:custGeom>
              <a:avLst/>
              <a:gdLst>
                <a:gd name="T0" fmla="*/ 617 w 106"/>
                <a:gd name="T1" fmla="*/ 820 h 99"/>
                <a:gd name="T2" fmla="*/ 1007 w 106"/>
                <a:gd name="T3" fmla="*/ 358 h 99"/>
                <a:gd name="T4" fmla="*/ 1672 w 106"/>
                <a:gd name="T5" fmla="*/ 177 h 99"/>
                <a:gd name="T6" fmla="*/ 2166 w 106"/>
                <a:gd name="T7" fmla="*/ 275 h 99"/>
                <a:gd name="T8" fmla="*/ 2511 w 106"/>
                <a:gd name="T9" fmla="*/ 440 h 99"/>
                <a:gd name="T10" fmla="*/ 2756 w 106"/>
                <a:gd name="T11" fmla="*/ 719 h 99"/>
                <a:gd name="T12" fmla="*/ 2882 w 106"/>
                <a:gd name="T13" fmla="*/ 1064 h 99"/>
                <a:gd name="T14" fmla="*/ 2984 w 106"/>
                <a:gd name="T15" fmla="*/ 1739 h 99"/>
                <a:gd name="T16" fmla="*/ 2868 w 106"/>
                <a:gd name="T17" fmla="*/ 2508 h 99"/>
                <a:gd name="T18" fmla="*/ 2458 w 106"/>
                <a:gd name="T19" fmla="*/ 3015 h 99"/>
                <a:gd name="T20" fmla="*/ 1812 w 106"/>
                <a:gd name="T21" fmla="*/ 3206 h 99"/>
                <a:gd name="T22" fmla="*/ 1321 w 106"/>
                <a:gd name="T23" fmla="*/ 3131 h 99"/>
                <a:gd name="T24" fmla="*/ 922 w 106"/>
                <a:gd name="T25" fmla="*/ 2823 h 99"/>
                <a:gd name="T26" fmla="*/ 617 w 106"/>
                <a:gd name="T27" fmla="*/ 2349 h 99"/>
                <a:gd name="T28" fmla="*/ 534 w 106"/>
                <a:gd name="T29" fmla="*/ 1957 h 99"/>
                <a:gd name="T30" fmla="*/ 469 w 106"/>
                <a:gd name="T31" fmla="*/ 1546 h 99"/>
                <a:gd name="T32" fmla="*/ 617 w 106"/>
                <a:gd name="T33" fmla="*/ 820 h 99"/>
                <a:gd name="T34" fmla="*/ 108 w 106"/>
                <a:gd name="T35" fmla="*/ 2349 h 99"/>
                <a:gd name="T36" fmla="*/ 421 w 106"/>
                <a:gd name="T37" fmla="*/ 2952 h 99"/>
                <a:gd name="T38" fmla="*/ 955 w 106"/>
                <a:gd name="T39" fmla="*/ 3292 h 99"/>
                <a:gd name="T40" fmla="*/ 1632 w 106"/>
                <a:gd name="T41" fmla="*/ 3394 h 99"/>
                <a:gd name="T42" fmla="*/ 2952 w 106"/>
                <a:gd name="T43" fmla="*/ 2887 h 99"/>
                <a:gd name="T44" fmla="*/ 3486 w 106"/>
                <a:gd name="T45" fmla="*/ 1587 h 99"/>
                <a:gd name="T46" fmla="*/ 3438 w 106"/>
                <a:gd name="T47" fmla="*/ 1118 h 99"/>
                <a:gd name="T48" fmla="*/ 3308 w 106"/>
                <a:gd name="T49" fmla="*/ 750 h 99"/>
                <a:gd name="T50" fmla="*/ 2984 w 106"/>
                <a:gd name="T51" fmla="*/ 361 h 99"/>
                <a:gd name="T52" fmla="*/ 2458 w 106"/>
                <a:gd name="T53" fmla="*/ 114 h 99"/>
                <a:gd name="T54" fmla="*/ 1781 w 106"/>
                <a:gd name="T55" fmla="*/ 0 h 99"/>
                <a:gd name="T56" fmla="*/ 1055 w 106"/>
                <a:gd name="T57" fmla="*/ 114 h 99"/>
                <a:gd name="T58" fmla="*/ 469 w 106"/>
                <a:gd name="T59" fmla="*/ 482 h 99"/>
                <a:gd name="T60" fmla="*/ 108 w 106"/>
                <a:gd name="T61" fmla="*/ 1036 h 99"/>
                <a:gd name="T62" fmla="*/ 0 w 106"/>
                <a:gd name="T63" fmla="*/ 1708 h 99"/>
                <a:gd name="T64" fmla="*/ 108 w 106"/>
                <a:gd name="T65" fmla="*/ 2349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grpSp>
      <p:sp>
        <p:nvSpPr>
          <p:cNvPr id="2066" name="Rectangle 18"/>
          <p:cNvSpPr>
            <a:spLocks noGrp="1" noChangeArrowheads="1"/>
          </p:cNvSpPr>
          <p:nvPr>
            <p:ph type="ctrTitle" sz="quarter"/>
          </p:nvPr>
        </p:nvSpPr>
        <p:spPr>
          <a:xfrm>
            <a:off x="2942169" y="1371600"/>
            <a:ext cx="8367184" cy="1371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0" rIns="0" bIns="135813"/>
          <a:lstStyle>
            <a:lvl1pPr algn="r">
              <a:defRPr sz="4000"/>
            </a:lvl1pPr>
          </a:lstStyle>
          <a:p>
            <a:pPr lvl="0"/>
            <a:r>
              <a:rPr lang="en-US" noProof="0"/>
              <a:t>Click to edit Master title style</a:t>
            </a:r>
          </a:p>
        </p:txBody>
      </p:sp>
      <p:sp>
        <p:nvSpPr>
          <p:cNvPr id="2067" name="Rectangle 19"/>
          <p:cNvSpPr>
            <a:spLocks noGrp="1" noChangeArrowheads="1"/>
          </p:cNvSpPr>
          <p:nvPr>
            <p:ph type="subTitle" sz="quarter" idx="1"/>
          </p:nvPr>
        </p:nvSpPr>
        <p:spPr>
          <a:xfrm>
            <a:off x="889005" y="5486400"/>
            <a:ext cx="10424584" cy="685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tIns="45271" bIns="0"/>
          <a:lstStyle>
            <a:lvl1pPr marL="0" indent="0" algn="r">
              <a:spcBef>
                <a:spcPts val="400"/>
              </a:spcBef>
              <a:buFontTx/>
              <a:buNone/>
              <a:defRPr sz="2667"/>
            </a:lvl1pPr>
          </a:lstStyle>
          <a:p>
            <a:pPr lvl="0"/>
            <a:r>
              <a:rPr lang="en-US" noProof="0"/>
              <a:t>Click to edit Master subtitle style</a:t>
            </a:r>
          </a:p>
        </p:txBody>
      </p:sp>
    </p:spTree>
    <p:extLst>
      <p:ext uri="{BB962C8B-B14F-4D97-AF65-F5344CB8AC3E}">
        <p14:creationId xmlns:p14="http://schemas.microsoft.com/office/powerpoint/2010/main" val="31952897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lvl1pPr>
            <a:lvl2pPr marL="607183" indent="0" algn="ctr">
              <a:buNone/>
              <a:defRPr/>
            </a:lvl2pPr>
            <a:lvl3pPr marL="1214378" indent="0" algn="ctr">
              <a:buNone/>
              <a:defRPr/>
            </a:lvl3pPr>
            <a:lvl4pPr marL="1821569" indent="0" algn="ctr">
              <a:buNone/>
              <a:defRPr/>
            </a:lvl4pPr>
            <a:lvl5pPr marL="2428751" indent="0" algn="ctr">
              <a:buNone/>
              <a:defRPr/>
            </a:lvl5pPr>
            <a:lvl6pPr marL="3035944" indent="0" algn="ctr">
              <a:buNone/>
              <a:defRPr/>
            </a:lvl6pPr>
            <a:lvl7pPr marL="3643132" indent="0" algn="ctr">
              <a:buNone/>
              <a:defRPr/>
            </a:lvl7pPr>
            <a:lvl8pPr marL="4250304" indent="0" algn="ctr">
              <a:buNone/>
              <a:defRPr/>
            </a:lvl8pPr>
            <a:lvl9pPr marL="4857501" indent="0" algn="ctr">
              <a:buNone/>
              <a:defRPr/>
            </a:lvl9pPr>
          </a:lstStyle>
          <a:p>
            <a:r>
              <a:rPr lang="en-US"/>
              <a:t>Click to edit Master subtitle style</a:t>
            </a:r>
          </a:p>
        </p:txBody>
      </p:sp>
    </p:spTree>
    <p:extLst>
      <p:ext uri="{BB962C8B-B14F-4D97-AF65-F5344CB8AC3E}">
        <p14:creationId xmlns:p14="http://schemas.microsoft.com/office/powerpoint/2010/main" val="758655112"/>
      </p:ext>
    </p:extLst>
  </p:cSld>
  <p:clrMapOvr>
    <a:masterClrMapping/>
  </p:clrMapOvr>
  <p:transition spd="slow">
    <p:wipe dir="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1"/>
          <p:cNvSpPr>
            <a:spLocks noGrp="1" noChangeArrowheads="1"/>
          </p:cNvSpPr>
          <p:nvPr>
            <p:ph type="sldNum" sz="quarter" idx="10"/>
          </p:nvPr>
        </p:nvSpPr>
        <p:spPr>
          <a:xfrm>
            <a:off x="9347200" y="6670716"/>
            <a:ext cx="2844800" cy="187325"/>
          </a:xfrm>
          <a:prstGeom prst="rect">
            <a:avLst/>
          </a:prstGeom>
          <a:ln/>
        </p:spPr>
        <p:txBody>
          <a:bodyPr/>
          <a:lstStyle>
            <a:lvl1pPr>
              <a:defRPr/>
            </a:lvl1pPr>
          </a:lstStyle>
          <a:p>
            <a:pPr>
              <a:defRPr/>
            </a:pPr>
            <a:r>
              <a:rPr lang="en-US"/>
              <a:t>©2011 MFMER  |  3139261-</a:t>
            </a:r>
            <a:fld id="{C8A017AC-7F29-48B2-A467-481D0EF98347}" type="slidenum">
              <a:rPr lang="en-US"/>
              <a:pPr>
                <a:defRPr/>
              </a:pPr>
              <a:t>‹#›</a:t>
            </a:fld>
            <a:endParaRPr lang="en-US"/>
          </a:p>
        </p:txBody>
      </p:sp>
    </p:spTree>
    <p:extLst>
      <p:ext uri="{BB962C8B-B14F-4D97-AF65-F5344CB8AC3E}">
        <p14:creationId xmlns:p14="http://schemas.microsoft.com/office/powerpoint/2010/main" val="3848912497"/>
      </p:ext>
    </p:extLst>
  </p:cSld>
  <p:clrMapOvr>
    <a:masterClrMapping/>
  </p:clrMapOvr>
  <p:transition spd="slow">
    <p:wipe dir="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4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21"/>
            <a:ext cx="10363200" cy="1500187"/>
          </a:xfrm>
        </p:spPr>
        <p:txBody>
          <a:bodyPr anchor="b"/>
          <a:lstStyle>
            <a:lvl1pPr marL="0" indent="0">
              <a:buNone/>
              <a:defRPr sz="2667"/>
            </a:lvl1pPr>
            <a:lvl2pPr marL="607183" indent="0">
              <a:buNone/>
              <a:defRPr sz="2400"/>
            </a:lvl2pPr>
            <a:lvl3pPr marL="1214378" indent="0">
              <a:buNone/>
              <a:defRPr sz="2133"/>
            </a:lvl3pPr>
            <a:lvl4pPr marL="1821569" indent="0">
              <a:buNone/>
              <a:defRPr sz="1867"/>
            </a:lvl4pPr>
            <a:lvl5pPr marL="2428751" indent="0">
              <a:buNone/>
              <a:defRPr sz="1867"/>
            </a:lvl5pPr>
            <a:lvl6pPr marL="3035944" indent="0">
              <a:buNone/>
              <a:defRPr sz="1867"/>
            </a:lvl6pPr>
            <a:lvl7pPr marL="3643132" indent="0">
              <a:buNone/>
              <a:defRPr sz="1867"/>
            </a:lvl7pPr>
            <a:lvl8pPr marL="4250304" indent="0">
              <a:buNone/>
              <a:defRPr sz="1867"/>
            </a:lvl8pPr>
            <a:lvl9pPr marL="4857501" indent="0">
              <a:buNone/>
              <a:defRPr sz="1867"/>
            </a:lvl9pPr>
          </a:lstStyle>
          <a:p>
            <a:pPr lvl="0"/>
            <a:r>
              <a:rPr lang="en-US"/>
              <a:t>Click to edit Master text styles</a:t>
            </a:r>
          </a:p>
        </p:txBody>
      </p:sp>
      <p:sp>
        <p:nvSpPr>
          <p:cNvPr id="4" name="Rectangle 41"/>
          <p:cNvSpPr>
            <a:spLocks noGrp="1" noChangeArrowheads="1"/>
          </p:cNvSpPr>
          <p:nvPr>
            <p:ph type="sldNum" sz="quarter" idx="10"/>
          </p:nvPr>
        </p:nvSpPr>
        <p:spPr>
          <a:xfrm>
            <a:off x="9347200" y="6670716"/>
            <a:ext cx="2844800" cy="187325"/>
          </a:xfrm>
          <a:prstGeom prst="rect">
            <a:avLst/>
          </a:prstGeom>
          <a:ln/>
        </p:spPr>
        <p:txBody>
          <a:bodyPr/>
          <a:lstStyle>
            <a:lvl1pPr>
              <a:defRPr/>
            </a:lvl1pPr>
          </a:lstStyle>
          <a:p>
            <a:pPr>
              <a:defRPr/>
            </a:pPr>
            <a:r>
              <a:rPr lang="en-US"/>
              <a:t>©2011 MFMER  |  3139261-</a:t>
            </a:r>
            <a:fld id="{7ABB2FCF-FFD1-4094-9239-427C5D7A3A91}" type="slidenum">
              <a:rPr lang="en-US"/>
              <a:pPr>
                <a:defRPr/>
              </a:pPr>
              <a:t>‹#›</a:t>
            </a:fld>
            <a:endParaRPr lang="en-US"/>
          </a:p>
        </p:txBody>
      </p:sp>
    </p:spTree>
    <p:extLst>
      <p:ext uri="{BB962C8B-B14F-4D97-AF65-F5344CB8AC3E}">
        <p14:creationId xmlns:p14="http://schemas.microsoft.com/office/powerpoint/2010/main" val="98238689"/>
      </p:ext>
    </p:extLst>
  </p:cSld>
  <p:clrMapOvr>
    <a:masterClrMapping/>
  </p:clrMapOvr>
  <p:transition spd="slow">
    <p:wipe dir="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8464" y="1370013"/>
            <a:ext cx="5115983" cy="48053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5" y="1370013"/>
            <a:ext cx="5115984" cy="48053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1"/>
          <p:cNvSpPr>
            <a:spLocks noGrp="1" noChangeArrowheads="1"/>
          </p:cNvSpPr>
          <p:nvPr>
            <p:ph type="sldNum" sz="quarter" idx="10"/>
          </p:nvPr>
        </p:nvSpPr>
        <p:spPr>
          <a:xfrm>
            <a:off x="9347200" y="6670716"/>
            <a:ext cx="2844800" cy="187325"/>
          </a:xfrm>
          <a:prstGeom prst="rect">
            <a:avLst/>
          </a:prstGeom>
          <a:ln/>
        </p:spPr>
        <p:txBody>
          <a:bodyPr/>
          <a:lstStyle>
            <a:lvl1pPr>
              <a:defRPr/>
            </a:lvl1pPr>
          </a:lstStyle>
          <a:p>
            <a:pPr>
              <a:defRPr/>
            </a:pPr>
            <a:r>
              <a:rPr lang="en-US"/>
              <a:t>©2011 MFMER  |  3139261-</a:t>
            </a:r>
            <a:fld id="{58BD4B51-439F-401B-B1C1-F0574D685C49}" type="slidenum">
              <a:rPr lang="en-US"/>
              <a:pPr>
                <a:defRPr/>
              </a:pPr>
              <a:t>‹#›</a:t>
            </a:fld>
            <a:endParaRPr lang="en-US"/>
          </a:p>
        </p:txBody>
      </p:sp>
    </p:spTree>
    <p:extLst>
      <p:ext uri="{BB962C8B-B14F-4D97-AF65-F5344CB8AC3E}">
        <p14:creationId xmlns:p14="http://schemas.microsoft.com/office/powerpoint/2010/main" val="2952132024"/>
      </p:ext>
    </p:extLst>
  </p:cSld>
  <p:clrMapOvr>
    <a:masterClrMapping/>
  </p:clrMapOvr>
  <p:transition spd="slow">
    <p:wipe dir="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7183" indent="0">
              <a:buNone/>
              <a:defRPr sz="2667" b="1"/>
            </a:lvl2pPr>
            <a:lvl3pPr marL="1214378" indent="0">
              <a:buNone/>
              <a:defRPr sz="2400" b="1"/>
            </a:lvl3pPr>
            <a:lvl4pPr marL="1821569" indent="0">
              <a:buNone/>
              <a:defRPr sz="2133" b="1"/>
            </a:lvl4pPr>
            <a:lvl5pPr marL="2428751" indent="0">
              <a:buNone/>
              <a:defRPr sz="2133" b="1"/>
            </a:lvl5pPr>
            <a:lvl6pPr marL="3035944" indent="0">
              <a:buNone/>
              <a:defRPr sz="2133" b="1"/>
            </a:lvl6pPr>
            <a:lvl7pPr marL="3643132" indent="0">
              <a:buNone/>
              <a:defRPr sz="2133" b="1"/>
            </a:lvl7pPr>
            <a:lvl8pPr marL="4250304" indent="0">
              <a:buNone/>
              <a:defRPr sz="2133" b="1"/>
            </a:lvl8pPr>
            <a:lvl9pPr marL="4857501"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7183" indent="0">
              <a:buNone/>
              <a:defRPr sz="2667" b="1"/>
            </a:lvl2pPr>
            <a:lvl3pPr marL="1214378" indent="0">
              <a:buNone/>
              <a:defRPr sz="2400" b="1"/>
            </a:lvl3pPr>
            <a:lvl4pPr marL="1821569" indent="0">
              <a:buNone/>
              <a:defRPr sz="2133" b="1"/>
            </a:lvl4pPr>
            <a:lvl5pPr marL="2428751" indent="0">
              <a:buNone/>
              <a:defRPr sz="2133" b="1"/>
            </a:lvl5pPr>
            <a:lvl6pPr marL="3035944" indent="0">
              <a:buNone/>
              <a:defRPr sz="2133" b="1"/>
            </a:lvl6pPr>
            <a:lvl7pPr marL="3643132" indent="0">
              <a:buNone/>
              <a:defRPr sz="2133" b="1"/>
            </a:lvl7pPr>
            <a:lvl8pPr marL="4250304" indent="0">
              <a:buNone/>
              <a:defRPr sz="2133" b="1"/>
            </a:lvl8pPr>
            <a:lvl9pPr marL="4857501"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1"/>
          <p:cNvSpPr>
            <a:spLocks noGrp="1" noChangeArrowheads="1"/>
          </p:cNvSpPr>
          <p:nvPr>
            <p:ph type="sldNum" sz="quarter" idx="10"/>
          </p:nvPr>
        </p:nvSpPr>
        <p:spPr>
          <a:xfrm>
            <a:off x="9347200" y="6670716"/>
            <a:ext cx="2844800" cy="187325"/>
          </a:xfrm>
          <a:prstGeom prst="rect">
            <a:avLst/>
          </a:prstGeom>
          <a:ln/>
        </p:spPr>
        <p:txBody>
          <a:bodyPr/>
          <a:lstStyle>
            <a:lvl1pPr>
              <a:defRPr/>
            </a:lvl1pPr>
          </a:lstStyle>
          <a:p>
            <a:pPr>
              <a:defRPr/>
            </a:pPr>
            <a:r>
              <a:rPr lang="en-US"/>
              <a:t>©2011 MFMER  |  3139261-</a:t>
            </a:r>
            <a:fld id="{DFA71870-6AED-46E8-A410-27C1476712B5}" type="slidenum">
              <a:rPr lang="en-US"/>
              <a:pPr>
                <a:defRPr/>
              </a:pPr>
              <a:t>‹#›</a:t>
            </a:fld>
            <a:endParaRPr lang="en-US"/>
          </a:p>
        </p:txBody>
      </p:sp>
    </p:spTree>
    <p:extLst>
      <p:ext uri="{BB962C8B-B14F-4D97-AF65-F5344CB8AC3E}">
        <p14:creationId xmlns:p14="http://schemas.microsoft.com/office/powerpoint/2010/main" val="3401508243"/>
      </p:ext>
    </p:extLst>
  </p:cSld>
  <p:clrMapOvr>
    <a:masterClrMapping/>
  </p:clrMapOvr>
  <p:transition spd="slow">
    <p:wipe dir="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1"/>
          <p:cNvSpPr>
            <a:spLocks noGrp="1" noChangeArrowheads="1"/>
          </p:cNvSpPr>
          <p:nvPr>
            <p:ph type="sldNum" sz="quarter" idx="10"/>
          </p:nvPr>
        </p:nvSpPr>
        <p:spPr>
          <a:xfrm>
            <a:off x="9347200" y="6670716"/>
            <a:ext cx="2844800" cy="187325"/>
          </a:xfrm>
          <a:prstGeom prst="rect">
            <a:avLst/>
          </a:prstGeom>
          <a:ln/>
        </p:spPr>
        <p:txBody>
          <a:bodyPr/>
          <a:lstStyle>
            <a:lvl1pPr>
              <a:defRPr/>
            </a:lvl1pPr>
          </a:lstStyle>
          <a:p>
            <a:pPr>
              <a:defRPr/>
            </a:pPr>
            <a:r>
              <a:rPr lang="en-US"/>
              <a:t>©2011 MFMER  |  3139261-</a:t>
            </a:r>
            <a:fld id="{6A8C4990-146C-45FF-A339-41F17441D0FB}" type="slidenum">
              <a:rPr lang="en-US"/>
              <a:pPr>
                <a:defRPr/>
              </a:pPr>
              <a:t>‹#›</a:t>
            </a:fld>
            <a:endParaRPr lang="en-US"/>
          </a:p>
        </p:txBody>
      </p:sp>
    </p:spTree>
    <p:extLst>
      <p:ext uri="{BB962C8B-B14F-4D97-AF65-F5344CB8AC3E}">
        <p14:creationId xmlns:p14="http://schemas.microsoft.com/office/powerpoint/2010/main" val="3292895570"/>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6" name="Rectangle 5"/>
          <p:cNvSpPr>
            <a:spLocks/>
          </p:cNvSpPr>
          <p:nvPr userDrawn="1"/>
        </p:nvSpPr>
        <p:spPr bwMode="auto">
          <a:xfrm>
            <a:off x="859473" y="2279854"/>
            <a:ext cx="4761184"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7" name="Rectangle 4"/>
          <p:cNvSpPr>
            <a:spLocks/>
          </p:cNvSpPr>
          <p:nvPr userDrawn="1"/>
        </p:nvSpPr>
        <p:spPr bwMode="auto">
          <a:xfrm>
            <a:off x="859473" y="2279854"/>
            <a:ext cx="4761184" cy="7070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9" name="AutoShape 41"/>
          <p:cNvSpPr>
            <a:spLocks/>
          </p:cNvSpPr>
          <p:nvPr userDrawn="1"/>
        </p:nvSpPr>
        <p:spPr bwMode="auto">
          <a:xfrm>
            <a:off x="3024788" y="241891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0" name="Rectangle 4"/>
          <p:cNvSpPr>
            <a:spLocks/>
          </p:cNvSpPr>
          <p:nvPr userDrawn="1"/>
        </p:nvSpPr>
        <p:spPr bwMode="auto">
          <a:xfrm>
            <a:off x="6472880" y="2279854"/>
            <a:ext cx="4761184"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1" name="Rectangle 4"/>
          <p:cNvSpPr>
            <a:spLocks/>
          </p:cNvSpPr>
          <p:nvPr userDrawn="1"/>
        </p:nvSpPr>
        <p:spPr bwMode="auto">
          <a:xfrm>
            <a:off x="6471501" y="2279854"/>
            <a:ext cx="4761184" cy="7070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3" name="AutoShape 41"/>
          <p:cNvSpPr>
            <a:spLocks/>
          </p:cNvSpPr>
          <p:nvPr userDrawn="1"/>
        </p:nvSpPr>
        <p:spPr bwMode="auto">
          <a:xfrm>
            <a:off x="8636816" y="241891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9" name="Text Placeholder 18"/>
          <p:cNvSpPr>
            <a:spLocks noGrp="1"/>
          </p:cNvSpPr>
          <p:nvPr>
            <p:ph type="body" sz="quarter" idx="13"/>
          </p:nvPr>
        </p:nvSpPr>
        <p:spPr>
          <a:xfrm>
            <a:off x="1014321" y="3134558"/>
            <a:ext cx="4308321" cy="3036887"/>
          </a:xfrm>
          <a:prstGeom prst="rect">
            <a:avLst/>
          </a:prstGeom>
        </p:spPr>
        <p:txBody>
          <a:bodyPr/>
          <a:lstStyle>
            <a:lvl1pPr marL="0" indent="0">
              <a:buNone/>
              <a:defRPr>
                <a:solidFill>
                  <a:schemeClr val="tx1"/>
                </a:solidFill>
              </a:defRPr>
            </a:lvl1pPr>
            <a:lvl2pPr marL="519113" indent="-293688">
              <a:defRPr>
                <a:solidFill>
                  <a:schemeClr val="tx1"/>
                </a:solidFill>
              </a:defRPr>
            </a:lvl2pPr>
            <a:lvl3pPr marL="857250" indent="-280988">
              <a:defRPr>
                <a:solidFill>
                  <a:schemeClr val="tx1"/>
                </a:solidFill>
              </a:defRPr>
            </a:lvl3pPr>
            <a:lvl4pPr marL="1371600" indent="0">
              <a:buNone/>
              <a:defRPr>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0" name="Text Placeholder 18"/>
          <p:cNvSpPr>
            <a:spLocks noGrp="1"/>
          </p:cNvSpPr>
          <p:nvPr>
            <p:ph type="body" sz="quarter" idx="14"/>
          </p:nvPr>
        </p:nvSpPr>
        <p:spPr>
          <a:xfrm>
            <a:off x="6586629" y="3134558"/>
            <a:ext cx="4301341" cy="3036887"/>
          </a:xfrm>
          <a:prstGeom prst="rect">
            <a:avLst/>
          </a:prstGeom>
        </p:spPr>
        <p:txBody>
          <a:bodyPr/>
          <a:lstStyle>
            <a:lvl1pPr marL="0" indent="0">
              <a:buNone/>
              <a:defRPr>
                <a:solidFill>
                  <a:schemeClr val="tx1"/>
                </a:solidFill>
              </a:defRPr>
            </a:lvl1pPr>
            <a:lvl2pPr marL="519113" indent="-293688">
              <a:defRPr>
                <a:solidFill>
                  <a:schemeClr val="tx1"/>
                </a:solidFill>
              </a:defRPr>
            </a:lvl2pPr>
            <a:lvl3pPr marL="857250" indent="-280988">
              <a:defRPr>
                <a:solidFill>
                  <a:schemeClr val="tx1"/>
                </a:solidFill>
              </a:defRPr>
            </a:lvl3pPr>
            <a:lvl4pPr marL="1371600" indent="0">
              <a:buNone/>
              <a:defRPr>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14" name="Slide Number Placeholder 5">
            <a:extLst>
              <a:ext uri="{FF2B5EF4-FFF2-40B4-BE49-F238E27FC236}">
                <a16:creationId xmlns:a16="http://schemas.microsoft.com/office/drawing/2014/main" id="{90E21BD9-BFB6-0B42-AF80-C4163CB0D6F5}"/>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5" name="Content Placeholder 2">
            <a:extLst>
              <a:ext uri="{FF2B5EF4-FFF2-40B4-BE49-F238E27FC236}">
                <a16:creationId xmlns:a16="http://schemas.microsoft.com/office/drawing/2014/main" id="{209DD017-02D3-BE4F-AEC1-7DF6C6CA015D}"/>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65625855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1"/>
          <p:cNvSpPr>
            <a:spLocks noGrp="1" noChangeArrowheads="1"/>
          </p:cNvSpPr>
          <p:nvPr>
            <p:ph type="sldNum" sz="quarter" idx="10"/>
          </p:nvPr>
        </p:nvSpPr>
        <p:spPr>
          <a:xfrm>
            <a:off x="9347200" y="6670716"/>
            <a:ext cx="2844800" cy="187325"/>
          </a:xfrm>
          <a:prstGeom prst="rect">
            <a:avLst/>
          </a:prstGeom>
          <a:ln/>
        </p:spPr>
        <p:txBody>
          <a:bodyPr/>
          <a:lstStyle>
            <a:lvl1pPr>
              <a:defRPr/>
            </a:lvl1pPr>
          </a:lstStyle>
          <a:p>
            <a:pPr>
              <a:defRPr/>
            </a:pPr>
            <a:r>
              <a:rPr lang="en-US"/>
              <a:t>©2011 MFMER  |  3139261-</a:t>
            </a:r>
            <a:fld id="{2A9AB733-DEB3-4F7C-83E6-15227B1D2FBF}" type="slidenum">
              <a:rPr lang="en-US"/>
              <a:pPr>
                <a:defRPr/>
              </a:pPr>
              <a:t>‹#›</a:t>
            </a:fld>
            <a:endParaRPr lang="en-US"/>
          </a:p>
        </p:txBody>
      </p:sp>
    </p:spTree>
    <p:extLst>
      <p:ext uri="{BB962C8B-B14F-4D97-AF65-F5344CB8AC3E}">
        <p14:creationId xmlns:p14="http://schemas.microsoft.com/office/powerpoint/2010/main" val="377901409"/>
      </p:ext>
    </p:extLst>
  </p:cSld>
  <p:clrMapOvr>
    <a:masterClrMapping/>
  </p:clrMapOvr>
  <p:transition spd="slow">
    <p:wipe dir="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lstStyle>
            <a:lvl1pPr algn="l">
              <a:defRPr sz="2667" b="1"/>
            </a:lvl1pPr>
          </a:lstStyle>
          <a:p>
            <a:r>
              <a:rPr lang="en-US"/>
              <a:t>Click to edit Master title style</a:t>
            </a:r>
          </a:p>
        </p:txBody>
      </p:sp>
      <p:sp>
        <p:nvSpPr>
          <p:cNvPr id="3" name="Content Placeholder 2"/>
          <p:cNvSpPr>
            <a:spLocks noGrp="1"/>
          </p:cNvSpPr>
          <p:nvPr>
            <p:ph idx="1"/>
          </p:nvPr>
        </p:nvSpPr>
        <p:spPr>
          <a:xfrm>
            <a:off x="4766739" y="27312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867"/>
            </a:lvl1pPr>
            <a:lvl2pPr marL="607183" indent="0">
              <a:buNone/>
              <a:defRPr sz="1600"/>
            </a:lvl2pPr>
            <a:lvl3pPr marL="1214378" indent="0">
              <a:buNone/>
              <a:defRPr sz="1333"/>
            </a:lvl3pPr>
            <a:lvl4pPr marL="1821569" indent="0">
              <a:buNone/>
              <a:defRPr sz="1200"/>
            </a:lvl4pPr>
            <a:lvl5pPr marL="2428751" indent="0">
              <a:buNone/>
              <a:defRPr sz="1200"/>
            </a:lvl5pPr>
            <a:lvl6pPr marL="3035944" indent="0">
              <a:buNone/>
              <a:defRPr sz="1200"/>
            </a:lvl6pPr>
            <a:lvl7pPr marL="3643132" indent="0">
              <a:buNone/>
              <a:defRPr sz="1200"/>
            </a:lvl7pPr>
            <a:lvl8pPr marL="4250304" indent="0">
              <a:buNone/>
              <a:defRPr sz="1200"/>
            </a:lvl8pPr>
            <a:lvl9pPr marL="4857501" indent="0">
              <a:buNone/>
              <a:defRPr sz="1200"/>
            </a:lvl9pPr>
          </a:lstStyle>
          <a:p>
            <a:pPr lvl="0"/>
            <a:r>
              <a:rPr lang="en-US"/>
              <a:t>Click to edit Master text styles</a:t>
            </a:r>
          </a:p>
        </p:txBody>
      </p:sp>
      <p:sp>
        <p:nvSpPr>
          <p:cNvPr id="5" name="Rectangle 41"/>
          <p:cNvSpPr>
            <a:spLocks noGrp="1" noChangeArrowheads="1"/>
          </p:cNvSpPr>
          <p:nvPr>
            <p:ph type="sldNum" sz="quarter" idx="10"/>
          </p:nvPr>
        </p:nvSpPr>
        <p:spPr>
          <a:xfrm>
            <a:off x="9347200" y="6670716"/>
            <a:ext cx="2844800" cy="187325"/>
          </a:xfrm>
          <a:prstGeom prst="rect">
            <a:avLst/>
          </a:prstGeom>
          <a:ln/>
        </p:spPr>
        <p:txBody>
          <a:bodyPr/>
          <a:lstStyle>
            <a:lvl1pPr>
              <a:defRPr/>
            </a:lvl1pPr>
          </a:lstStyle>
          <a:p>
            <a:pPr>
              <a:defRPr/>
            </a:pPr>
            <a:r>
              <a:rPr lang="en-US"/>
              <a:t>©2011 MFMER  |  3139261-</a:t>
            </a:r>
            <a:fld id="{4E8CF0D0-F27C-46B5-810A-15A1EF2C724B}" type="slidenum">
              <a:rPr lang="en-US"/>
              <a:pPr>
                <a:defRPr/>
              </a:pPr>
              <a:t>‹#›</a:t>
            </a:fld>
            <a:endParaRPr lang="en-US"/>
          </a:p>
        </p:txBody>
      </p:sp>
    </p:spTree>
    <p:extLst>
      <p:ext uri="{BB962C8B-B14F-4D97-AF65-F5344CB8AC3E}">
        <p14:creationId xmlns:p14="http://schemas.microsoft.com/office/powerpoint/2010/main" val="1683959191"/>
      </p:ext>
    </p:extLst>
  </p:cSld>
  <p:clrMapOvr>
    <a:masterClrMapping/>
  </p:clrMapOvr>
  <p:transition spd="slow">
    <p:wipe dir="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7183" indent="0">
              <a:buNone/>
              <a:defRPr sz="3733"/>
            </a:lvl2pPr>
            <a:lvl3pPr marL="1214378" indent="0">
              <a:buNone/>
              <a:defRPr sz="3200"/>
            </a:lvl3pPr>
            <a:lvl4pPr marL="1821569" indent="0">
              <a:buNone/>
              <a:defRPr sz="2667"/>
            </a:lvl4pPr>
            <a:lvl5pPr marL="2428751" indent="0">
              <a:buNone/>
              <a:defRPr sz="2667"/>
            </a:lvl5pPr>
            <a:lvl6pPr marL="3035944" indent="0">
              <a:buNone/>
              <a:defRPr sz="2667"/>
            </a:lvl6pPr>
            <a:lvl7pPr marL="3643132" indent="0">
              <a:buNone/>
              <a:defRPr sz="2667"/>
            </a:lvl7pPr>
            <a:lvl8pPr marL="4250304" indent="0">
              <a:buNone/>
              <a:defRPr sz="2667"/>
            </a:lvl8pPr>
            <a:lvl9pPr marL="4857501" indent="0">
              <a:buNone/>
              <a:defRPr sz="2667"/>
            </a:lvl9pPr>
          </a:lstStyle>
          <a:p>
            <a:pPr lvl="0"/>
            <a:endParaRPr lang="en-US" noProof="0"/>
          </a:p>
        </p:txBody>
      </p:sp>
      <p:sp>
        <p:nvSpPr>
          <p:cNvPr id="4" name="Text Placeholder 3"/>
          <p:cNvSpPr>
            <a:spLocks noGrp="1"/>
          </p:cNvSpPr>
          <p:nvPr>
            <p:ph type="body" sz="half" idx="2"/>
          </p:nvPr>
        </p:nvSpPr>
        <p:spPr>
          <a:xfrm>
            <a:off x="2389717" y="5367433"/>
            <a:ext cx="7315200" cy="804863"/>
          </a:xfrm>
        </p:spPr>
        <p:txBody>
          <a:bodyPr/>
          <a:lstStyle>
            <a:lvl1pPr marL="0" indent="0">
              <a:buNone/>
              <a:defRPr sz="1867"/>
            </a:lvl1pPr>
            <a:lvl2pPr marL="607183" indent="0">
              <a:buNone/>
              <a:defRPr sz="1600"/>
            </a:lvl2pPr>
            <a:lvl3pPr marL="1214378" indent="0">
              <a:buNone/>
              <a:defRPr sz="1333"/>
            </a:lvl3pPr>
            <a:lvl4pPr marL="1821569" indent="0">
              <a:buNone/>
              <a:defRPr sz="1200"/>
            </a:lvl4pPr>
            <a:lvl5pPr marL="2428751" indent="0">
              <a:buNone/>
              <a:defRPr sz="1200"/>
            </a:lvl5pPr>
            <a:lvl6pPr marL="3035944" indent="0">
              <a:buNone/>
              <a:defRPr sz="1200"/>
            </a:lvl6pPr>
            <a:lvl7pPr marL="3643132" indent="0">
              <a:buNone/>
              <a:defRPr sz="1200"/>
            </a:lvl7pPr>
            <a:lvl8pPr marL="4250304" indent="0">
              <a:buNone/>
              <a:defRPr sz="1200"/>
            </a:lvl8pPr>
            <a:lvl9pPr marL="4857501" indent="0">
              <a:buNone/>
              <a:defRPr sz="1200"/>
            </a:lvl9pPr>
          </a:lstStyle>
          <a:p>
            <a:pPr lvl="0"/>
            <a:r>
              <a:rPr lang="en-US"/>
              <a:t>Click to edit Master text styles</a:t>
            </a:r>
          </a:p>
        </p:txBody>
      </p:sp>
      <p:sp>
        <p:nvSpPr>
          <p:cNvPr id="5" name="Rectangle 41"/>
          <p:cNvSpPr>
            <a:spLocks noGrp="1" noChangeArrowheads="1"/>
          </p:cNvSpPr>
          <p:nvPr>
            <p:ph type="sldNum" sz="quarter" idx="10"/>
          </p:nvPr>
        </p:nvSpPr>
        <p:spPr>
          <a:xfrm>
            <a:off x="9347200" y="6670716"/>
            <a:ext cx="2844800" cy="187325"/>
          </a:xfrm>
          <a:prstGeom prst="rect">
            <a:avLst/>
          </a:prstGeom>
          <a:ln/>
        </p:spPr>
        <p:txBody>
          <a:bodyPr/>
          <a:lstStyle>
            <a:lvl1pPr>
              <a:defRPr/>
            </a:lvl1pPr>
          </a:lstStyle>
          <a:p>
            <a:pPr>
              <a:defRPr/>
            </a:pPr>
            <a:r>
              <a:rPr lang="en-US"/>
              <a:t>©2011 MFMER  |  3139261-</a:t>
            </a:r>
            <a:fld id="{0AB2210A-653A-4DBB-BA1F-868FA38A9F75}" type="slidenum">
              <a:rPr lang="en-US"/>
              <a:pPr>
                <a:defRPr/>
              </a:pPr>
              <a:t>‹#›</a:t>
            </a:fld>
            <a:endParaRPr lang="en-US"/>
          </a:p>
        </p:txBody>
      </p:sp>
    </p:spTree>
    <p:extLst>
      <p:ext uri="{BB962C8B-B14F-4D97-AF65-F5344CB8AC3E}">
        <p14:creationId xmlns:p14="http://schemas.microsoft.com/office/powerpoint/2010/main" val="2864806153"/>
      </p:ext>
    </p:extLst>
  </p:cSld>
  <p:clrMapOvr>
    <a:masterClrMapping/>
  </p:clrMapOvr>
  <p:transition spd="slow">
    <p:wipe dir="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1"/>
          <p:cNvSpPr>
            <a:spLocks noGrp="1" noChangeArrowheads="1"/>
          </p:cNvSpPr>
          <p:nvPr>
            <p:ph type="sldNum" sz="quarter" idx="10"/>
          </p:nvPr>
        </p:nvSpPr>
        <p:spPr>
          <a:xfrm>
            <a:off x="9347200" y="6670716"/>
            <a:ext cx="2844800" cy="187325"/>
          </a:xfrm>
          <a:prstGeom prst="rect">
            <a:avLst/>
          </a:prstGeom>
          <a:ln/>
        </p:spPr>
        <p:txBody>
          <a:bodyPr/>
          <a:lstStyle>
            <a:lvl1pPr>
              <a:defRPr/>
            </a:lvl1pPr>
          </a:lstStyle>
          <a:p>
            <a:pPr>
              <a:defRPr/>
            </a:pPr>
            <a:r>
              <a:rPr lang="en-US"/>
              <a:t>©2011 MFMER  |  3139261-</a:t>
            </a:r>
            <a:fld id="{0BFC7D62-5A2A-4A3D-B363-1A83D94CF8C7}" type="slidenum">
              <a:rPr lang="en-US"/>
              <a:pPr>
                <a:defRPr/>
              </a:pPr>
              <a:t>‹#›</a:t>
            </a:fld>
            <a:endParaRPr lang="en-US"/>
          </a:p>
        </p:txBody>
      </p:sp>
    </p:spTree>
    <p:extLst>
      <p:ext uri="{BB962C8B-B14F-4D97-AF65-F5344CB8AC3E}">
        <p14:creationId xmlns:p14="http://schemas.microsoft.com/office/powerpoint/2010/main" val="296396947"/>
      </p:ext>
    </p:extLst>
  </p:cSld>
  <p:clrMapOvr>
    <a:masterClrMapping/>
  </p:clrMapOvr>
  <p:transition spd="slow">
    <p:wipe dir="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5851" y="75"/>
            <a:ext cx="2607733" cy="6175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8477" y="75"/>
            <a:ext cx="7624233" cy="6175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1"/>
          <p:cNvSpPr>
            <a:spLocks noGrp="1" noChangeArrowheads="1"/>
          </p:cNvSpPr>
          <p:nvPr>
            <p:ph type="sldNum" sz="quarter" idx="10"/>
          </p:nvPr>
        </p:nvSpPr>
        <p:spPr>
          <a:xfrm>
            <a:off x="9347200" y="6670716"/>
            <a:ext cx="2844800" cy="187325"/>
          </a:xfrm>
          <a:prstGeom prst="rect">
            <a:avLst/>
          </a:prstGeom>
          <a:ln/>
        </p:spPr>
        <p:txBody>
          <a:bodyPr/>
          <a:lstStyle>
            <a:lvl1pPr>
              <a:defRPr/>
            </a:lvl1pPr>
          </a:lstStyle>
          <a:p>
            <a:pPr>
              <a:defRPr/>
            </a:pPr>
            <a:r>
              <a:rPr lang="en-US"/>
              <a:t>©2011 MFMER  |  3139261-</a:t>
            </a:r>
            <a:fld id="{43C39A85-6D8C-4BDA-ACB8-4C41F17B4162}" type="slidenum">
              <a:rPr lang="en-US"/>
              <a:pPr>
                <a:defRPr/>
              </a:pPr>
              <a:t>‹#›</a:t>
            </a:fld>
            <a:endParaRPr lang="en-US"/>
          </a:p>
        </p:txBody>
      </p:sp>
    </p:spTree>
    <p:extLst>
      <p:ext uri="{BB962C8B-B14F-4D97-AF65-F5344CB8AC3E}">
        <p14:creationId xmlns:p14="http://schemas.microsoft.com/office/powerpoint/2010/main" val="211974292"/>
      </p:ext>
    </p:extLst>
  </p:cSld>
  <p:clrMapOvr>
    <a:masterClrMapping/>
  </p:clrMapOvr>
  <p:transition spd="slow">
    <p:wipe dir="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7824" y="2743200"/>
            <a:ext cx="10436352" cy="1371600"/>
          </a:xfrm>
        </p:spPr>
        <p:txBody>
          <a:bodyPr lIns="0" rIns="0" anchor="b" anchorCtr="0">
            <a:noAutofit/>
          </a:bodyPr>
          <a:lstStyle>
            <a:lvl1pPr algn="ctr">
              <a:defRPr sz="4800" b="1">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877824" y="4114800"/>
            <a:ext cx="10436352" cy="685800"/>
          </a:xfrm>
        </p:spPr>
        <p:txBody>
          <a:bodyPr lIns="0" tIns="228600" rIns="0">
            <a:noAutofit/>
          </a:bodyPr>
          <a:lstStyle>
            <a:lvl1pPr marL="0" indent="0" algn="ctr">
              <a:spcBef>
                <a:spcPts val="0"/>
              </a:spcBef>
              <a:buNone/>
              <a:defRPr sz="2933" b="1">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grpSp>
        <p:nvGrpSpPr>
          <p:cNvPr id="19" name="Group 18"/>
          <p:cNvGrpSpPr/>
          <p:nvPr userDrawn="1"/>
        </p:nvGrpSpPr>
        <p:grpSpPr>
          <a:xfrm>
            <a:off x="876319" y="681039"/>
            <a:ext cx="1689100" cy="1381125"/>
            <a:chOff x="657225" y="681038"/>
            <a:chExt cx="1266825" cy="1381125"/>
          </a:xfrm>
          <a:solidFill>
            <a:srgbClr val="000000"/>
          </a:solidFill>
        </p:grpSpPr>
        <p:sp>
          <p:nvSpPr>
            <p:cNvPr id="3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2115659127"/>
      </p:ext>
    </p:extLst>
  </p:cSld>
  <p:clrMapOvr>
    <a:masterClrMapping/>
  </p:clrMapOvr>
  <p:transition spd="slow">
    <p:wipe dir="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19" name="Group 18"/>
          <p:cNvGrpSpPr/>
          <p:nvPr userDrawn="1"/>
        </p:nvGrpSpPr>
        <p:grpSpPr>
          <a:xfrm>
            <a:off x="160867" y="6299344"/>
            <a:ext cx="560917" cy="458645"/>
            <a:chOff x="657225" y="681038"/>
            <a:chExt cx="1266825" cy="1381125"/>
          </a:xfrm>
          <a:solidFill>
            <a:srgbClr val="000000"/>
          </a:solidFill>
        </p:grpSpPr>
        <p:sp>
          <p:nvSpPr>
            <p:cNvPr id="20"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1"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2"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3"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4"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5"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6"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7"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8"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9"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0"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4125138765"/>
      </p:ext>
    </p:extLst>
  </p:cSld>
  <p:clrMapOvr>
    <a:masterClrMapping/>
  </p:clrMapOvr>
  <p:transition spd="slow">
    <p:wipe dir="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Mayo Reduced Siz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755648" y="1673352"/>
            <a:ext cx="870508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grpSp>
        <p:nvGrpSpPr>
          <p:cNvPr id="19" name="Group 18"/>
          <p:cNvGrpSpPr/>
          <p:nvPr userDrawn="1"/>
        </p:nvGrpSpPr>
        <p:grpSpPr>
          <a:xfrm>
            <a:off x="160867" y="6299344"/>
            <a:ext cx="560917" cy="458645"/>
            <a:chOff x="657225" y="681038"/>
            <a:chExt cx="1266825" cy="1381125"/>
          </a:xfrm>
          <a:solidFill>
            <a:srgbClr val="000000"/>
          </a:solidFill>
        </p:grpSpPr>
        <p:sp>
          <p:nvSpPr>
            <p:cNvPr id="3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546683313"/>
      </p:ext>
    </p:extLst>
  </p:cSld>
  <p:clrMapOvr>
    <a:masterClrMapping/>
  </p:clrMapOvr>
  <p:transition spd="slow">
    <p:wipe dir="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7824" y="2743200"/>
            <a:ext cx="10436352" cy="1371600"/>
          </a:xfrm>
        </p:spPr>
        <p:txBody>
          <a:bodyPr anchor="b" anchorCtr="0"/>
          <a:lstStyle>
            <a:lvl1pPr algn="l">
              <a:defRPr sz="48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877824" y="4114800"/>
            <a:ext cx="10436352" cy="685800"/>
          </a:xfrm>
        </p:spPr>
        <p:txBody>
          <a:bodyPr anchor="t" anchorCtr="0"/>
          <a:lstStyle>
            <a:lvl1pPr marL="0" indent="0">
              <a:buNone/>
              <a:defRPr sz="2933">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19" name="Group 18"/>
          <p:cNvGrpSpPr/>
          <p:nvPr userDrawn="1"/>
        </p:nvGrpSpPr>
        <p:grpSpPr>
          <a:xfrm>
            <a:off x="160867" y="6299344"/>
            <a:ext cx="560917" cy="458645"/>
            <a:chOff x="657225" y="681038"/>
            <a:chExt cx="1266825" cy="1381125"/>
          </a:xfrm>
          <a:solidFill>
            <a:srgbClr val="000000"/>
          </a:solidFill>
        </p:grpSpPr>
        <p:sp>
          <p:nvSpPr>
            <p:cNvPr id="3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897694026"/>
      </p:ext>
    </p:extLst>
  </p:cSld>
  <p:clrMapOvr>
    <a:masterClrMapping/>
  </p:clrMapOvr>
  <p:transition spd="slow">
    <p:wipe dir="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7824" y="1371600"/>
            <a:ext cx="5120640" cy="4800600"/>
          </a:xfrm>
        </p:spPr>
        <p:txBody>
          <a:bodyPr/>
          <a:lstStyle>
            <a:lvl1pPr>
              <a:defRPr sz="3200"/>
            </a:lvl1pPr>
            <a:lvl2pPr>
              <a:defRPr sz="3200"/>
            </a:lvl2pPr>
            <a:lvl3pPr>
              <a:defRPr sz="3200"/>
            </a:lvl3pPr>
            <a:lvl4pPr>
              <a:defRPr sz="3200"/>
            </a:lvl4pPr>
            <a:lvl5pPr>
              <a:defRPr sz="32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120640" cy="4800600"/>
          </a:xfrm>
        </p:spPr>
        <p:txBody>
          <a:bodyPr/>
          <a:lstStyle>
            <a:lvl1pPr>
              <a:defRPr sz="3200"/>
            </a:lvl1pPr>
            <a:lvl2pPr>
              <a:defRPr sz="3200"/>
            </a:lvl2pPr>
            <a:lvl3pPr>
              <a:defRPr sz="3200"/>
            </a:lvl3pPr>
            <a:lvl4pPr>
              <a:defRPr sz="3200"/>
            </a:lvl4pPr>
            <a:lvl5pPr>
              <a:defRPr sz="32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20" name="Group 19"/>
          <p:cNvGrpSpPr/>
          <p:nvPr userDrawn="1"/>
        </p:nvGrpSpPr>
        <p:grpSpPr>
          <a:xfrm>
            <a:off x="160867" y="6299344"/>
            <a:ext cx="560917" cy="458645"/>
            <a:chOff x="657225" y="681038"/>
            <a:chExt cx="1266825" cy="1381125"/>
          </a:xfrm>
          <a:solidFill>
            <a:srgbClr val="000000"/>
          </a:solidFill>
        </p:grpSpPr>
        <p:sp>
          <p:nvSpPr>
            <p:cNvPr id="33"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4"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5"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1"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2"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3"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3524065075"/>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p:cNvSpPr>
            <a:spLocks/>
          </p:cNvSpPr>
          <p:nvPr userDrawn="1"/>
        </p:nvSpPr>
        <p:spPr bwMode="auto">
          <a:xfrm>
            <a:off x="402271" y="2279854"/>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7" name="Rectangle 4"/>
          <p:cNvSpPr>
            <a:spLocks/>
          </p:cNvSpPr>
          <p:nvPr userDrawn="1"/>
        </p:nvSpPr>
        <p:spPr bwMode="auto">
          <a:xfrm>
            <a:off x="402271" y="2279854"/>
            <a:ext cx="3560129" cy="7070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9" name="AutoShape 41"/>
          <p:cNvSpPr>
            <a:spLocks/>
          </p:cNvSpPr>
          <p:nvPr userDrawn="1"/>
        </p:nvSpPr>
        <p:spPr bwMode="auto">
          <a:xfrm>
            <a:off x="1967058" y="241891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0" name="Rectangle 4"/>
          <p:cNvSpPr>
            <a:spLocks/>
          </p:cNvSpPr>
          <p:nvPr userDrawn="1"/>
        </p:nvSpPr>
        <p:spPr bwMode="auto">
          <a:xfrm>
            <a:off x="4186871" y="2279854"/>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1" name="Rectangle 4"/>
          <p:cNvSpPr>
            <a:spLocks/>
          </p:cNvSpPr>
          <p:nvPr userDrawn="1"/>
        </p:nvSpPr>
        <p:spPr bwMode="auto">
          <a:xfrm>
            <a:off x="4186871" y="2279854"/>
            <a:ext cx="3560129" cy="7070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3" name="AutoShape 41"/>
          <p:cNvSpPr>
            <a:spLocks/>
          </p:cNvSpPr>
          <p:nvPr userDrawn="1"/>
        </p:nvSpPr>
        <p:spPr bwMode="auto">
          <a:xfrm>
            <a:off x="5751658" y="241891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4" name="Rectangle 4"/>
          <p:cNvSpPr>
            <a:spLocks/>
          </p:cNvSpPr>
          <p:nvPr userDrawn="1"/>
        </p:nvSpPr>
        <p:spPr bwMode="auto">
          <a:xfrm>
            <a:off x="7971471" y="2279854"/>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5" name="Rectangle 4"/>
          <p:cNvSpPr>
            <a:spLocks/>
          </p:cNvSpPr>
          <p:nvPr userDrawn="1"/>
        </p:nvSpPr>
        <p:spPr bwMode="auto">
          <a:xfrm>
            <a:off x="7971471" y="2279854"/>
            <a:ext cx="3560129" cy="7070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7" name="AutoShape 41"/>
          <p:cNvSpPr>
            <a:spLocks/>
          </p:cNvSpPr>
          <p:nvPr userDrawn="1"/>
        </p:nvSpPr>
        <p:spPr bwMode="auto">
          <a:xfrm>
            <a:off x="9536258" y="241891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9" name="Text Placeholder 18"/>
          <p:cNvSpPr>
            <a:spLocks noGrp="1"/>
          </p:cNvSpPr>
          <p:nvPr>
            <p:ph type="body" sz="quarter" idx="13"/>
          </p:nvPr>
        </p:nvSpPr>
        <p:spPr>
          <a:xfrm>
            <a:off x="557119" y="3134558"/>
            <a:ext cx="3221505" cy="3036887"/>
          </a:xfrm>
          <a:prstGeom prst="rect">
            <a:avLst/>
          </a:prstGeom>
        </p:spPr>
        <p:txBody>
          <a:bodyPr/>
          <a:lstStyle>
            <a:lvl1pPr marL="0" indent="0">
              <a:buNone/>
              <a:defRPr>
                <a:solidFill>
                  <a:schemeClr val="tx1"/>
                </a:solidFill>
              </a:defRPr>
            </a:lvl1pPr>
            <a:lvl2pPr marL="519113" indent="-293688">
              <a:defRPr>
                <a:solidFill>
                  <a:schemeClr val="tx1"/>
                </a:solidFill>
              </a:defRPr>
            </a:lvl2pPr>
            <a:lvl3pPr marL="857250" indent="-280988">
              <a:defRPr>
                <a:solidFill>
                  <a:schemeClr val="tx1"/>
                </a:solidFill>
              </a:defRPr>
            </a:lvl3pPr>
            <a:lvl4pPr marL="1371600" indent="0">
              <a:buNone/>
              <a:defRPr>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0" name="Text Placeholder 18"/>
          <p:cNvSpPr>
            <a:spLocks noGrp="1"/>
          </p:cNvSpPr>
          <p:nvPr>
            <p:ph type="body" sz="quarter" idx="14"/>
          </p:nvPr>
        </p:nvSpPr>
        <p:spPr>
          <a:xfrm>
            <a:off x="4300621" y="3134558"/>
            <a:ext cx="3216286" cy="3036887"/>
          </a:xfrm>
          <a:prstGeom prst="rect">
            <a:avLst/>
          </a:prstGeom>
        </p:spPr>
        <p:txBody>
          <a:bodyPr/>
          <a:lstStyle>
            <a:lvl1pPr marL="0" indent="0">
              <a:buNone/>
              <a:defRPr>
                <a:solidFill>
                  <a:schemeClr val="tx1"/>
                </a:solidFill>
              </a:defRPr>
            </a:lvl1pPr>
            <a:lvl2pPr marL="519113" indent="-293688">
              <a:defRPr>
                <a:solidFill>
                  <a:schemeClr val="tx1"/>
                </a:solidFill>
              </a:defRPr>
            </a:lvl2pPr>
            <a:lvl3pPr marL="857250" indent="-280988">
              <a:defRPr>
                <a:solidFill>
                  <a:schemeClr val="tx1"/>
                </a:solidFill>
              </a:defRPr>
            </a:lvl3pPr>
            <a:lvl4pPr marL="1371600" indent="0">
              <a:buNone/>
              <a:defRPr>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1" name="Text Placeholder 18"/>
          <p:cNvSpPr>
            <a:spLocks noGrp="1"/>
          </p:cNvSpPr>
          <p:nvPr>
            <p:ph type="body" sz="quarter" idx="15"/>
          </p:nvPr>
        </p:nvSpPr>
        <p:spPr>
          <a:xfrm>
            <a:off x="8123145" y="3134558"/>
            <a:ext cx="3230656" cy="3036887"/>
          </a:xfrm>
          <a:prstGeom prst="rect">
            <a:avLst/>
          </a:prstGeom>
        </p:spPr>
        <p:txBody>
          <a:bodyPr/>
          <a:lstStyle>
            <a:lvl1pPr marL="0" indent="0">
              <a:buNone/>
              <a:defRPr>
                <a:solidFill>
                  <a:schemeClr val="tx1"/>
                </a:solidFill>
              </a:defRPr>
            </a:lvl1pPr>
            <a:lvl2pPr marL="519113" indent="-293688">
              <a:defRPr>
                <a:solidFill>
                  <a:schemeClr val="tx1"/>
                </a:solidFill>
              </a:defRPr>
            </a:lvl2pPr>
            <a:lvl3pPr marL="857250" indent="-280988">
              <a:defRPr>
                <a:solidFill>
                  <a:schemeClr val="tx1"/>
                </a:solidFill>
              </a:defRPr>
            </a:lvl3pPr>
            <a:lvl4pPr marL="1371600" indent="0">
              <a:buNone/>
              <a:defRPr>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16" name="Title 1">
            <a:extLst>
              <a:ext uri="{FF2B5EF4-FFF2-40B4-BE49-F238E27FC236}">
                <a16:creationId xmlns:a16="http://schemas.microsoft.com/office/drawing/2014/main" id="{FCBD3D1D-30D6-8441-980F-784B1C66630B}"/>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2" name="Slide Number Placeholder 5">
            <a:extLst>
              <a:ext uri="{FF2B5EF4-FFF2-40B4-BE49-F238E27FC236}">
                <a16:creationId xmlns:a16="http://schemas.microsoft.com/office/drawing/2014/main" id="{2D0392B3-7E6A-2E40-89E9-5251DE7FBB7E}"/>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3" name="Content Placeholder 2">
            <a:extLst>
              <a:ext uri="{FF2B5EF4-FFF2-40B4-BE49-F238E27FC236}">
                <a16:creationId xmlns:a16="http://schemas.microsoft.com/office/drawing/2014/main" id="{353CB87C-3E28-5245-B84F-6DE6BFA75D1F}"/>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331341918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77824" y="1371600"/>
            <a:ext cx="5120640" cy="804672"/>
          </a:xfrm>
        </p:spPr>
        <p:txBody>
          <a:bodyPr anchor="b"/>
          <a:lstStyle>
            <a:lvl1pPr marL="0" indent="0">
              <a:buNone/>
              <a:defRPr sz="3200" b="0">
                <a:solidFill>
                  <a:schemeClr val="accent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77824" y="2174875"/>
            <a:ext cx="5120640" cy="3986784"/>
          </a:xfrm>
        </p:spPr>
        <p:txBody>
          <a:bodyPr/>
          <a:lstStyle>
            <a:lvl1pPr>
              <a:defRPr sz="3200"/>
            </a:lvl1pPr>
            <a:lvl2pPr>
              <a:defRPr sz="3200"/>
            </a:lvl2pPr>
            <a:lvl3pPr>
              <a:defRPr sz="3200"/>
            </a:lvl3pPr>
            <a:lvl4pPr>
              <a:defRPr sz="3200"/>
            </a:lvl4pPr>
            <a:lvl5pPr>
              <a:defRPr sz="32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7" y="1371600"/>
            <a:ext cx="5120640" cy="804672"/>
          </a:xfrm>
        </p:spPr>
        <p:txBody>
          <a:bodyPr anchor="b"/>
          <a:lstStyle>
            <a:lvl1pPr marL="0" indent="0">
              <a:buNone/>
              <a:defRPr sz="3200" b="0">
                <a:solidFill>
                  <a:schemeClr val="accent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7" y="2174875"/>
            <a:ext cx="5120640" cy="3986784"/>
          </a:xfrm>
        </p:spPr>
        <p:txBody>
          <a:bodyPr/>
          <a:lstStyle>
            <a:lvl1pPr>
              <a:defRPr sz="3200"/>
            </a:lvl1pPr>
            <a:lvl2pPr>
              <a:defRPr sz="3200"/>
            </a:lvl2pPr>
            <a:lvl3pPr>
              <a:defRPr sz="3200"/>
            </a:lvl3pPr>
            <a:lvl4pPr>
              <a:defRPr sz="3200"/>
            </a:lvl4pPr>
            <a:lvl5pPr>
              <a:defRPr sz="32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22" name="Group 21"/>
          <p:cNvGrpSpPr/>
          <p:nvPr userDrawn="1"/>
        </p:nvGrpSpPr>
        <p:grpSpPr>
          <a:xfrm>
            <a:off x="160867" y="6299344"/>
            <a:ext cx="560917" cy="458645"/>
            <a:chOff x="657225" y="681038"/>
            <a:chExt cx="1266825" cy="1381125"/>
          </a:xfrm>
          <a:solidFill>
            <a:srgbClr val="000000"/>
          </a:solidFill>
        </p:grpSpPr>
        <p:sp>
          <p:nvSpPr>
            <p:cNvPr id="35"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1"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2"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3"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4"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5"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26377053"/>
      </p:ext>
    </p:extLst>
  </p:cSld>
  <p:clrMapOvr>
    <a:masterClrMapping/>
  </p:clrMapOvr>
  <p:transition spd="slow">
    <p:wipe dir="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18" name="Group 17"/>
          <p:cNvGrpSpPr/>
          <p:nvPr userDrawn="1"/>
        </p:nvGrpSpPr>
        <p:grpSpPr>
          <a:xfrm>
            <a:off x="160867" y="6299344"/>
            <a:ext cx="560917" cy="458645"/>
            <a:chOff x="657225" y="681038"/>
            <a:chExt cx="1266825" cy="1381125"/>
          </a:xfrm>
          <a:solidFill>
            <a:srgbClr val="000000"/>
          </a:solidFill>
        </p:grpSpPr>
        <p:sp>
          <p:nvSpPr>
            <p:cNvPr id="31"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2"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3"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4"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5"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1"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980185325"/>
      </p:ext>
    </p:extLst>
  </p:cSld>
  <p:clrMapOvr>
    <a:masterClrMapping/>
  </p:clrMapOvr>
  <p:transition spd="slow">
    <p:wipe dir="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17" name="Group 16"/>
          <p:cNvGrpSpPr/>
          <p:nvPr userDrawn="1"/>
        </p:nvGrpSpPr>
        <p:grpSpPr>
          <a:xfrm>
            <a:off x="160867" y="6299344"/>
            <a:ext cx="560917" cy="458645"/>
            <a:chOff x="657225" y="681038"/>
            <a:chExt cx="1266825" cy="1381125"/>
          </a:xfrm>
          <a:solidFill>
            <a:srgbClr val="000000"/>
          </a:solidFill>
        </p:grpSpPr>
        <p:sp>
          <p:nvSpPr>
            <p:cNvPr id="30"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1"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2"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3"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4"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5"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2825641336"/>
      </p:ext>
    </p:extLst>
  </p:cSld>
  <p:clrMapOvr>
    <a:masterClrMapping/>
  </p:clrMapOvr>
  <p:transition spd="slow">
    <p:wipe dir="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24" y="0"/>
            <a:ext cx="3742944" cy="1371600"/>
          </a:xfrm>
        </p:spPr>
        <p:txBody>
          <a:bodyPr anchor="b"/>
          <a:lstStyle>
            <a:lvl1pPr algn="l">
              <a:defRPr sz="3200" b="0"/>
            </a:lvl1pPr>
          </a:lstStyle>
          <a:p>
            <a:r>
              <a:rPr lang="en-US"/>
              <a:t>Click to edit Master title style</a:t>
            </a:r>
          </a:p>
        </p:txBody>
      </p:sp>
      <p:sp>
        <p:nvSpPr>
          <p:cNvPr id="3" name="Content Placeholder 2"/>
          <p:cNvSpPr>
            <a:spLocks noGrp="1"/>
          </p:cNvSpPr>
          <p:nvPr>
            <p:ph idx="1"/>
          </p:nvPr>
        </p:nvSpPr>
        <p:spPr>
          <a:xfrm>
            <a:off x="4766733" y="457200"/>
            <a:ext cx="6547104" cy="571500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7824" y="1371600"/>
            <a:ext cx="3742944" cy="4800600"/>
          </a:xfrm>
        </p:spPr>
        <p:txBody>
          <a:bodyPr/>
          <a:lstStyle>
            <a:lvl1pPr marL="0" indent="0">
              <a:buNone/>
              <a:defRPr sz="24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20" name="Group 19"/>
          <p:cNvGrpSpPr/>
          <p:nvPr userDrawn="1"/>
        </p:nvGrpSpPr>
        <p:grpSpPr>
          <a:xfrm>
            <a:off x="160867" y="6299344"/>
            <a:ext cx="560917" cy="458645"/>
            <a:chOff x="657225" y="681038"/>
            <a:chExt cx="1266825" cy="1381125"/>
          </a:xfrm>
          <a:solidFill>
            <a:srgbClr val="000000"/>
          </a:solidFill>
        </p:grpSpPr>
        <p:sp>
          <p:nvSpPr>
            <p:cNvPr id="33"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4"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5"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1"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2"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3"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3062483755"/>
      </p:ext>
    </p:extLst>
  </p:cSld>
  <p:clrMapOvr>
    <a:masterClrMapping/>
  </p:clrMapOvr>
  <p:transition spd="slow">
    <p:wipe dir="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24" y="0"/>
            <a:ext cx="10436352" cy="1371600"/>
          </a:xfrm>
        </p:spPr>
        <p:txBody>
          <a:bodyPr anchor="b"/>
          <a:lstStyle>
            <a:lvl1pPr algn="l">
              <a:defRPr sz="4267" b="0"/>
            </a:lvl1pPr>
          </a:lstStyle>
          <a:p>
            <a:r>
              <a:rPr lang="en-US"/>
              <a:t>Click to edit Master title style</a:t>
            </a:r>
            <a:endParaRPr lang="en-US" dirty="0"/>
          </a:p>
        </p:txBody>
      </p:sp>
      <p:sp>
        <p:nvSpPr>
          <p:cNvPr id="3" name="Picture Placeholder 2"/>
          <p:cNvSpPr>
            <a:spLocks noGrp="1"/>
          </p:cNvSpPr>
          <p:nvPr>
            <p:ph type="pic" idx="1"/>
          </p:nvPr>
        </p:nvSpPr>
        <p:spPr>
          <a:xfrm>
            <a:off x="877824" y="1444752"/>
            <a:ext cx="10436352" cy="4270248"/>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877824" y="5788152"/>
            <a:ext cx="10436352" cy="384048"/>
          </a:xfrm>
        </p:spPr>
        <p:txBody>
          <a:bodyPr tIns="45720" anchor="ctr" anchorCtr="0"/>
          <a:lstStyle>
            <a:lvl1pPr marL="0" indent="0">
              <a:spcBef>
                <a:spcPts val="0"/>
              </a:spcBef>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20" name="Group 19"/>
          <p:cNvGrpSpPr/>
          <p:nvPr userDrawn="1"/>
        </p:nvGrpSpPr>
        <p:grpSpPr>
          <a:xfrm>
            <a:off x="160867" y="6299344"/>
            <a:ext cx="560917" cy="458645"/>
            <a:chOff x="657225" y="681038"/>
            <a:chExt cx="1266825" cy="1381125"/>
          </a:xfrm>
          <a:solidFill>
            <a:srgbClr val="000000"/>
          </a:solidFill>
        </p:grpSpPr>
        <p:sp>
          <p:nvSpPr>
            <p:cNvPr id="33"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4"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5"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1"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2"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3"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1900286852"/>
      </p:ext>
    </p:extLst>
  </p:cSld>
  <p:clrMapOvr>
    <a:masterClrMapping/>
  </p:clrMapOvr>
  <p:transition spd="slow">
    <p:wipe dir="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p:nvPr>
        </p:nvSpPr>
        <p:spPr>
          <a:xfrm>
            <a:off x="0" y="2733675"/>
            <a:ext cx="12192000" cy="1371600"/>
          </a:xfrm>
        </p:spPr>
        <p:txBody>
          <a:bodyPr anchor="ctr" anchorCtr="0"/>
          <a:lstStyle>
            <a:lvl1pPr algn="ctr">
              <a:defRPr/>
            </a:lvl1pPr>
          </a:lstStyle>
          <a:p>
            <a:r>
              <a:rPr lang="en-US"/>
              <a:t>Click to edit Master title style</a:t>
            </a:r>
          </a:p>
        </p:txBody>
      </p:sp>
      <p:sp>
        <p:nvSpPr>
          <p:cNvPr id="3" name="Date Placeholder 2"/>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18" name="Group 17"/>
          <p:cNvGrpSpPr/>
          <p:nvPr userDrawn="1"/>
        </p:nvGrpSpPr>
        <p:grpSpPr>
          <a:xfrm>
            <a:off x="5250467" y="681039"/>
            <a:ext cx="1689100" cy="1381125"/>
            <a:chOff x="657225" y="681038"/>
            <a:chExt cx="1266825" cy="1381125"/>
          </a:xfrm>
          <a:solidFill>
            <a:srgbClr val="000000"/>
          </a:solidFill>
        </p:grpSpPr>
        <p:sp>
          <p:nvSpPr>
            <p:cNvPr id="19"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0"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1"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2"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3"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4"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5"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6"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7"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8"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9"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2436203886"/>
      </p:ext>
    </p:extLst>
  </p:cSld>
  <p:clrMapOvr>
    <a:masterClrMapping/>
  </p:clrMapOvr>
  <p:transition spd="slow">
    <p:wipe dir="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spTree>
    <p:extLst>
      <p:ext uri="{BB962C8B-B14F-4D97-AF65-F5344CB8AC3E}">
        <p14:creationId xmlns:p14="http://schemas.microsoft.com/office/powerpoint/2010/main" val="1696848783"/>
      </p:ext>
    </p:extLst>
  </p:cSld>
  <p:clrMapOvr>
    <a:masterClrMapping/>
  </p:clrMapOvr>
  <p:transition spd="slow">
    <p:wipe dir="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spTree>
    <p:extLst>
      <p:ext uri="{BB962C8B-B14F-4D97-AF65-F5344CB8AC3E}">
        <p14:creationId xmlns:p14="http://schemas.microsoft.com/office/powerpoint/2010/main" val="146343802"/>
      </p:ext>
    </p:extLst>
  </p:cSld>
  <p:clrMapOvr>
    <a:masterClrMapping/>
  </p:clrMapOvr>
  <p:transition spd="slow">
    <p:wipe dir="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922867" y="485775"/>
            <a:ext cx="10346267" cy="1169988"/>
          </a:xfrm>
        </p:spPr>
        <p:txBody>
          <a:bodyPr/>
          <a:lstStyle>
            <a:lvl1pPr>
              <a:defRPr/>
            </a:lvl1pPr>
          </a:lstStyle>
          <a:p>
            <a:pPr lvl="0"/>
            <a:r>
              <a:rPr lang="en-US" altLang="en-US" noProof="0"/>
              <a:t>Click to edit Master title style</a:t>
            </a:r>
          </a:p>
        </p:txBody>
      </p:sp>
    </p:spTree>
    <p:extLst>
      <p:ext uri="{BB962C8B-B14F-4D97-AF65-F5344CB8AC3E}">
        <p14:creationId xmlns:p14="http://schemas.microsoft.com/office/powerpoint/2010/main" val="1459946352"/>
      </p:ext>
    </p:extLst>
  </p:cSld>
  <p:clrMapOvr>
    <a:masterClrMapping/>
  </p:clrMapOvr>
  <p:transition spd="slow">
    <p:wipe dir="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135735" y="396887"/>
            <a:ext cx="8987367" cy="1128713"/>
          </a:xfrm>
        </p:spPr>
        <p:txBody>
          <a:bodyPr/>
          <a:lstStyle/>
          <a:p>
            <a:r>
              <a:rPr lang="en-US"/>
              <a:t>Click to edit Master title style</a:t>
            </a:r>
          </a:p>
        </p:txBody>
      </p:sp>
      <p:sp>
        <p:nvSpPr>
          <p:cNvPr id="3" name="Content Placeholder 2"/>
          <p:cNvSpPr>
            <a:spLocks noGrp="1"/>
          </p:cNvSpPr>
          <p:nvPr>
            <p:ph sz="half" idx="1"/>
          </p:nvPr>
        </p:nvSpPr>
        <p:spPr>
          <a:xfrm>
            <a:off x="946153" y="2338388"/>
            <a:ext cx="504824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37" y="2338388"/>
            <a:ext cx="50503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37" y="4471988"/>
            <a:ext cx="50503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9685253"/>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4"/>
          <p:cNvSpPr>
            <a:spLocks/>
          </p:cNvSpPr>
          <p:nvPr userDrawn="1"/>
        </p:nvSpPr>
        <p:spPr bwMode="auto">
          <a:xfrm>
            <a:off x="488616" y="2096736"/>
            <a:ext cx="2615184" cy="4343680"/>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7" name="Rectangle 6"/>
          <p:cNvSpPr>
            <a:spLocks/>
          </p:cNvSpPr>
          <p:nvPr userDrawn="1"/>
        </p:nvSpPr>
        <p:spPr bwMode="auto">
          <a:xfrm>
            <a:off x="480095" y="2084249"/>
            <a:ext cx="2633029" cy="5419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9" name="Rectangle 4"/>
          <p:cNvSpPr>
            <a:spLocks/>
          </p:cNvSpPr>
          <p:nvPr userDrawn="1"/>
        </p:nvSpPr>
        <p:spPr bwMode="auto">
          <a:xfrm>
            <a:off x="3384376" y="2096736"/>
            <a:ext cx="2615184" cy="4343680"/>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11" name="Rectangle 4"/>
          <p:cNvSpPr>
            <a:spLocks/>
          </p:cNvSpPr>
          <p:nvPr userDrawn="1"/>
        </p:nvSpPr>
        <p:spPr bwMode="auto">
          <a:xfrm>
            <a:off x="6220234" y="2096736"/>
            <a:ext cx="2615184" cy="4343680"/>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13" name="Rectangle 4"/>
          <p:cNvSpPr>
            <a:spLocks/>
          </p:cNvSpPr>
          <p:nvPr userDrawn="1"/>
        </p:nvSpPr>
        <p:spPr bwMode="auto">
          <a:xfrm>
            <a:off x="9054926" y="2096736"/>
            <a:ext cx="2615184" cy="4343680"/>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15" name="Rectangle 4"/>
          <p:cNvSpPr>
            <a:spLocks/>
          </p:cNvSpPr>
          <p:nvPr userDrawn="1"/>
        </p:nvSpPr>
        <p:spPr bwMode="auto">
          <a:xfrm>
            <a:off x="3370511" y="2084249"/>
            <a:ext cx="2633029" cy="5419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6" name="Rectangle 4"/>
          <p:cNvSpPr>
            <a:spLocks/>
          </p:cNvSpPr>
          <p:nvPr userDrawn="1"/>
        </p:nvSpPr>
        <p:spPr bwMode="auto">
          <a:xfrm>
            <a:off x="6206369" y="2084249"/>
            <a:ext cx="2633029" cy="5419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7" name="Rectangle 4"/>
          <p:cNvSpPr>
            <a:spLocks/>
          </p:cNvSpPr>
          <p:nvPr userDrawn="1"/>
        </p:nvSpPr>
        <p:spPr bwMode="auto">
          <a:xfrm>
            <a:off x="9047351" y="2084249"/>
            <a:ext cx="2633029" cy="5419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23" name="Text Placeholder 22"/>
          <p:cNvSpPr>
            <a:spLocks noGrp="1"/>
          </p:cNvSpPr>
          <p:nvPr>
            <p:ph type="body" sz="quarter" idx="13"/>
          </p:nvPr>
        </p:nvSpPr>
        <p:spPr>
          <a:xfrm>
            <a:off x="513297" y="2742260"/>
            <a:ext cx="2574183" cy="3683098"/>
          </a:xfrm>
          <a:prstGeom prst="rect">
            <a:avLst/>
          </a:prstGeom>
        </p:spPr>
        <p:txBody>
          <a:bodyPr/>
          <a:lstStyle>
            <a:lvl1pPr marL="0" indent="0">
              <a:buNone/>
              <a:defRPr sz="2400">
                <a:solidFill>
                  <a:schemeClr val="tx1"/>
                </a:solidFill>
              </a:defRPr>
            </a:lvl1pPr>
            <a:lvl2pPr marL="519113" indent="-349250">
              <a:defRPr sz="2000">
                <a:solidFill>
                  <a:schemeClr val="tx1"/>
                </a:solidFill>
              </a:defRPr>
            </a:lvl2pPr>
          </a:lstStyle>
          <a:p>
            <a:pPr lvl="0"/>
            <a:r>
              <a:rPr lang="en-US"/>
              <a:t>Click to edit Master text styles</a:t>
            </a:r>
          </a:p>
          <a:p>
            <a:pPr lvl="1"/>
            <a:r>
              <a:rPr lang="en-US"/>
              <a:t>Second level</a:t>
            </a:r>
          </a:p>
        </p:txBody>
      </p:sp>
      <p:sp>
        <p:nvSpPr>
          <p:cNvPr id="24" name="Text Placeholder 22"/>
          <p:cNvSpPr>
            <a:spLocks noGrp="1"/>
          </p:cNvSpPr>
          <p:nvPr>
            <p:ph type="body" sz="quarter" idx="14"/>
          </p:nvPr>
        </p:nvSpPr>
        <p:spPr>
          <a:xfrm>
            <a:off x="3420462" y="2742260"/>
            <a:ext cx="2556481" cy="3683098"/>
          </a:xfrm>
          <a:prstGeom prst="rect">
            <a:avLst/>
          </a:prstGeom>
        </p:spPr>
        <p:txBody>
          <a:bodyPr/>
          <a:lstStyle>
            <a:lvl1pPr marL="0" indent="0">
              <a:buNone/>
              <a:defRPr sz="2400">
                <a:solidFill>
                  <a:schemeClr val="tx1"/>
                </a:solidFill>
              </a:defRPr>
            </a:lvl1pPr>
            <a:lvl2pPr marL="519113" indent="-349250">
              <a:defRPr sz="2000">
                <a:solidFill>
                  <a:schemeClr val="tx1"/>
                </a:solidFill>
              </a:defRPr>
            </a:lvl2pPr>
          </a:lstStyle>
          <a:p>
            <a:pPr lvl="0"/>
            <a:r>
              <a:rPr lang="en-US"/>
              <a:t>Click to edit Master text styles</a:t>
            </a:r>
          </a:p>
          <a:p>
            <a:pPr lvl="1"/>
            <a:r>
              <a:rPr lang="en-US"/>
              <a:t>Second level</a:t>
            </a:r>
          </a:p>
        </p:txBody>
      </p:sp>
      <p:sp>
        <p:nvSpPr>
          <p:cNvPr id="25" name="Text Placeholder 22"/>
          <p:cNvSpPr>
            <a:spLocks noGrp="1"/>
          </p:cNvSpPr>
          <p:nvPr>
            <p:ph type="body" sz="quarter" idx="15"/>
          </p:nvPr>
        </p:nvSpPr>
        <p:spPr>
          <a:xfrm>
            <a:off x="6276472" y="2742260"/>
            <a:ext cx="2521039" cy="3683098"/>
          </a:xfrm>
          <a:prstGeom prst="rect">
            <a:avLst/>
          </a:prstGeom>
        </p:spPr>
        <p:txBody>
          <a:bodyPr/>
          <a:lstStyle>
            <a:lvl1pPr marL="0" indent="0">
              <a:buNone/>
              <a:defRPr sz="2400">
                <a:solidFill>
                  <a:schemeClr val="tx1"/>
                </a:solidFill>
              </a:defRPr>
            </a:lvl1pPr>
            <a:lvl2pPr marL="519113" indent="-349250">
              <a:defRPr sz="2000">
                <a:solidFill>
                  <a:schemeClr val="tx1"/>
                </a:solidFill>
              </a:defRPr>
            </a:lvl2pPr>
          </a:lstStyle>
          <a:p>
            <a:pPr lvl="0"/>
            <a:r>
              <a:rPr lang="en-US"/>
              <a:t>Click to edit Master text styles</a:t>
            </a:r>
          </a:p>
          <a:p>
            <a:pPr lvl="1"/>
            <a:r>
              <a:rPr lang="en-US"/>
              <a:t>Second level</a:t>
            </a:r>
          </a:p>
        </p:txBody>
      </p:sp>
      <p:sp>
        <p:nvSpPr>
          <p:cNvPr id="26" name="Text Placeholder 22"/>
          <p:cNvSpPr>
            <a:spLocks noGrp="1"/>
          </p:cNvSpPr>
          <p:nvPr>
            <p:ph type="body" sz="quarter" idx="16"/>
          </p:nvPr>
        </p:nvSpPr>
        <p:spPr>
          <a:xfrm>
            <a:off x="9091194" y="2732465"/>
            <a:ext cx="2550923" cy="3683098"/>
          </a:xfrm>
          <a:prstGeom prst="rect">
            <a:avLst/>
          </a:prstGeom>
        </p:spPr>
        <p:txBody>
          <a:bodyPr/>
          <a:lstStyle>
            <a:lvl1pPr marL="0" indent="0">
              <a:buNone/>
              <a:defRPr sz="2400">
                <a:solidFill>
                  <a:schemeClr val="tx1"/>
                </a:solidFill>
              </a:defRPr>
            </a:lvl1pPr>
            <a:lvl2pPr marL="519113" indent="-349250">
              <a:defRPr sz="2000">
                <a:solidFill>
                  <a:schemeClr val="tx1"/>
                </a:solidFill>
              </a:defRPr>
            </a:lvl2pPr>
          </a:lstStyle>
          <a:p>
            <a:pPr lvl="0"/>
            <a:r>
              <a:rPr lang="en-US"/>
              <a:t>Click to edit Master text styles</a:t>
            </a:r>
          </a:p>
          <a:p>
            <a:pPr lvl="1"/>
            <a:r>
              <a:rPr lang="en-US"/>
              <a:t>Second level</a:t>
            </a:r>
          </a:p>
        </p:txBody>
      </p:sp>
      <p:sp>
        <p:nvSpPr>
          <p:cNvPr id="27" name="AutoShape 41">
            <a:extLst>
              <a:ext uri="{FF2B5EF4-FFF2-40B4-BE49-F238E27FC236}">
                <a16:creationId xmlns:a16="http://schemas.microsoft.com/office/drawing/2014/main" id="{F2E4CC1D-4102-4AED-9974-30B6CC9328C7}"/>
              </a:ext>
            </a:extLst>
          </p:cNvPr>
          <p:cNvSpPr>
            <a:spLocks/>
          </p:cNvSpPr>
          <p:nvPr userDrawn="1"/>
        </p:nvSpPr>
        <p:spPr bwMode="auto">
          <a:xfrm>
            <a:off x="1580931" y="2140759"/>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8" name="AutoShape 41">
            <a:extLst>
              <a:ext uri="{FF2B5EF4-FFF2-40B4-BE49-F238E27FC236}">
                <a16:creationId xmlns:a16="http://schemas.microsoft.com/office/drawing/2014/main" id="{558A804D-F679-4D26-AABD-654719D0B0F4}"/>
              </a:ext>
            </a:extLst>
          </p:cNvPr>
          <p:cNvSpPr>
            <a:spLocks/>
          </p:cNvSpPr>
          <p:nvPr userDrawn="1"/>
        </p:nvSpPr>
        <p:spPr bwMode="auto">
          <a:xfrm>
            <a:off x="4429142" y="2140759"/>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9" name="AutoShape 41">
            <a:extLst>
              <a:ext uri="{FF2B5EF4-FFF2-40B4-BE49-F238E27FC236}">
                <a16:creationId xmlns:a16="http://schemas.microsoft.com/office/drawing/2014/main" id="{9DC33A4D-CFEC-40F6-B570-1096BD9143C1}"/>
              </a:ext>
            </a:extLst>
          </p:cNvPr>
          <p:cNvSpPr>
            <a:spLocks/>
          </p:cNvSpPr>
          <p:nvPr userDrawn="1"/>
        </p:nvSpPr>
        <p:spPr bwMode="auto">
          <a:xfrm>
            <a:off x="7277353" y="2140759"/>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0" name="AutoShape 41">
            <a:extLst>
              <a:ext uri="{FF2B5EF4-FFF2-40B4-BE49-F238E27FC236}">
                <a16:creationId xmlns:a16="http://schemas.microsoft.com/office/drawing/2014/main" id="{4A07BF8F-5636-441F-93D8-A751F28B7098}"/>
              </a:ext>
            </a:extLst>
          </p:cNvPr>
          <p:cNvSpPr>
            <a:spLocks/>
          </p:cNvSpPr>
          <p:nvPr userDrawn="1"/>
        </p:nvSpPr>
        <p:spPr bwMode="auto">
          <a:xfrm>
            <a:off x="10125564" y="2140759"/>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9" name="Title 1">
            <a:extLst>
              <a:ext uri="{FF2B5EF4-FFF2-40B4-BE49-F238E27FC236}">
                <a16:creationId xmlns:a16="http://schemas.microsoft.com/office/drawing/2014/main" id="{D8248AAF-F032-A246-B227-0DD40AA0E394}"/>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0" name="Slide Number Placeholder 5">
            <a:extLst>
              <a:ext uri="{FF2B5EF4-FFF2-40B4-BE49-F238E27FC236}">
                <a16:creationId xmlns:a16="http://schemas.microsoft.com/office/drawing/2014/main" id="{1791AF17-E438-7143-A4F5-33B793CD83C7}"/>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2" name="Content Placeholder 2">
            <a:extLst>
              <a:ext uri="{FF2B5EF4-FFF2-40B4-BE49-F238E27FC236}">
                <a16:creationId xmlns:a16="http://schemas.microsoft.com/office/drawing/2014/main" id="{3C63A27F-8D34-534F-A149-8E1FCEEE0CF8}"/>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16219465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135735" y="396887"/>
            <a:ext cx="8987367" cy="1128713"/>
          </a:xfrm>
        </p:spPr>
        <p:txBody>
          <a:bodyPr/>
          <a:lstStyle/>
          <a:p>
            <a:r>
              <a:rPr lang="en-US"/>
              <a:t>Click to edit Master title style</a:t>
            </a:r>
          </a:p>
        </p:txBody>
      </p:sp>
      <p:sp>
        <p:nvSpPr>
          <p:cNvPr id="3" name="Content Placeholder 2"/>
          <p:cNvSpPr>
            <a:spLocks noGrp="1"/>
          </p:cNvSpPr>
          <p:nvPr>
            <p:ph sz="quarter" idx="1"/>
          </p:nvPr>
        </p:nvSpPr>
        <p:spPr>
          <a:xfrm>
            <a:off x="946153" y="2338388"/>
            <a:ext cx="5048249"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37" y="2338388"/>
            <a:ext cx="50503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46153" y="4471988"/>
            <a:ext cx="5048249"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37" y="4471988"/>
            <a:ext cx="5050367"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910277"/>
      </p:ext>
    </p:extLst>
  </p:cSld>
  <p:clrMapOvr>
    <a:masterClrMapping/>
  </p:clrMapOvr>
  <p:transition spd="slow">
    <p:wipe dir="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7824" y="2743200"/>
            <a:ext cx="10436352" cy="1371600"/>
          </a:xfrm>
        </p:spPr>
        <p:txBody>
          <a:bodyPr lIns="0" rIns="0" anchor="b" anchorCtr="0">
            <a:noAutofit/>
          </a:bodyPr>
          <a:lstStyle>
            <a:lvl1pPr algn="ctr">
              <a:defRPr sz="4800" b="1">
                <a:solidFill>
                  <a:schemeClr val="accent2"/>
                </a:solidFill>
              </a:defRPr>
            </a:lvl1pPr>
          </a:lstStyle>
          <a:p>
            <a:r>
              <a:rPr lang="en-US" dirty="0"/>
              <a:t>Click to edit Master title style</a:t>
            </a:r>
          </a:p>
        </p:txBody>
      </p:sp>
      <p:sp>
        <p:nvSpPr>
          <p:cNvPr id="3" name="Subtitle 2"/>
          <p:cNvSpPr>
            <a:spLocks noGrp="1"/>
          </p:cNvSpPr>
          <p:nvPr>
            <p:ph type="subTitle" idx="1"/>
          </p:nvPr>
        </p:nvSpPr>
        <p:spPr>
          <a:xfrm>
            <a:off x="877824" y="4114800"/>
            <a:ext cx="10436352" cy="685800"/>
          </a:xfrm>
        </p:spPr>
        <p:txBody>
          <a:bodyPr lIns="0" tIns="228600" rIns="0">
            <a:noAutofit/>
          </a:bodyPr>
          <a:lstStyle>
            <a:lvl1pPr marL="0" indent="0" algn="ctr">
              <a:spcBef>
                <a:spcPts val="0"/>
              </a:spcBef>
              <a:buNone/>
              <a:defRPr sz="2933" b="1">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19" name="Group 18"/>
          <p:cNvGrpSpPr/>
          <p:nvPr userDrawn="1"/>
        </p:nvGrpSpPr>
        <p:grpSpPr>
          <a:xfrm>
            <a:off x="876302" y="681039"/>
            <a:ext cx="1689100" cy="1381125"/>
            <a:chOff x="657225" y="681038"/>
            <a:chExt cx="1266825" cy="1381125"/>
          </a:xfrm>
          <a:solidFill>
            <a:srgbClr val="000000"/>
          </a:solidFill>
        </p:grpSpPr>
        <p:sp>
          <p:nvSpPr>
            <p:cNvPr id="3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3570928781"/>
      </p:ext>
    </p:extLst>
  </p:cSld>
  <p:clrMapOvr>
    <a:masterClrMapping/>
  </p:clrMapOvr>
  <p:transition spd="slow">
    <p:wipe dir="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19" name="Group 18"/>
          <p:cNvGrpSpPr/>
          <p:nvPr userDrawn="1"/>
        </p:nvGrpSpPr>
        <p:grpSpPr>
          <a:xfrm>
            <a:off x="160867" y="6299344"/>
            <a:ext cx="560917" cy="458645"/>
            <a:chOff x="657225" y="681038"/>
            <a:chExt cx="1266825" cy="1381125"/>
          </a:xfrm>
          <a:solidFill>
            <a:srgbClr val="000000"/>
          </a:solidFill>
        </p:grpSpPr>
        <p:sp>
          <p:nvSpPr>
            <p:cNvPr id="20"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1"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2"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3"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4"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5"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6"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7"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8"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9"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0"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334384575"/>
      </p:ext>
    </p:extLst>
  </p:cSld>
  <p:clrMapOvr>
    <a:masterClrMapping/>
  </p:clrMapOvr>
  <p:transition spd="slow">
    <p:wipe dir="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Mayo Reduced Siz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755648" y="1673352"/>
            <a:ext cx="870508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19" name="Group 18"/>
          <p:cNvGrpSpPr/>
          <p:nvPr userDrawn="1"/>
        </p:nvGrpSpPr>
        <p:grpSpPr>
          <a:xfrm>
            <a:off x="160867" y="6299344"/>
            <a:ext cx="560917" cy="458645"/>
            <a:chOff x="657225" y="681038"/>
            <a:chExt cx="1266825" cy="1381125"/>
          </a:xfrm>
          <a:solidFill>
            <a:srgbClr val="000000"/>
          </a:solidFill>
        </p:grpSpPr>
        <p:sp>
          <p:nvSpPr>
            <p:cNvPr id="3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1428491817"/>
      </p:ext>
    </p:extLst>
  </p:cSld>
  <p:clrMapOvr>
    <a:masterClrMapping/>
  </p:clrMapOvr>
  <p:transition spd="slow">
    <p:wipe dir="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7824" y="2743200"/>
            <a:ext cx="10436352" cy="1371600"/>
          </a:xfrm>
        </p:spPr>
        <p:txBody>
          <a:bodyPr anchor="b" anchorCtr="0"/>
          <a:lstStyle>
            <a:lvl1pPr algn="l">
              <a:defRPr sz="48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877824" y="4114800"/>
            <a:ext cx="10436352" cy="685800"/>
          </a:xfrm>
        </p:spPr>
        <p:txBody>
          <a:bodyPr anchor="t" anchorCtr="0"/>
          <a:lstStyle>
            <a:lvl1pPr marL="0" indent="0">
              <a:buNone/>
              <a:defRPr sz="2933">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19" name="Group 18"/>
          <p:cNvGrpSpPr/>
          <p:nvPr userDrawn="1"/>
        </p:nvGrpSpPr>
        <p:grpSpPr>
          <a:xfrm>
            <a:off x="160867" y="6299344"/>
            <a:ext cx="560917" cy="458645"/>
            <a:chOff x="657225" y="681038"/>
            <a:chExt cx="1266825" cy="1381125"/>
          </a:xfrm>
          <a:solidFill>
            <a:srgbClr val="000000"/>
          </a:solidFill>
        </p:grpSpPr>
        <p:sp>
          <p:nvSpPr>
            <p:cNvPr id="3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3050134730"/>
      </p:ext>
    </p:extLst>
  </p:cSld>
  <p:clrMapOvr>
    <a:masterClrMapping/>
  </p:clrMapOvr>
  <p:transition spd="slow">
    <p:wipe dir="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7824" y="1371600"/>
            <a:ext cx="5120640" cy="4800600"/>
          </a:xfrm>
        </p:spPr>
        <p:txBody>
          <a:bodyPr/>
          <a:lstStyle>
            <a:lvl1pPr>
              <a:defRPr sz="3200"/>
            </a:lvl1pPr>
            <a:lvl2pPr>
              <a:defRPr sz="3200"/>
            </a:lvl2pPr>
            <a:lvl3pPr>
              <a:defRPr sz="3200"/>
            </a:lvl3pPr>
            <a:lvl4pPr>
              <a:defRPr sz="3200"/>
            </a:lvl4pPr>
            <a:lvl5pPr>
              <a:defRPr sz="32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120640" cy="4800600"/>
          </a:xfrm>
        </p:spPr>
        <p:txBody>
          <a:bodyPr/>
          <a:lstStyle>
            <a:lvl1pPr>
              <a:defRPr sz="3200"/>
            </a:lvl1pPr>
            <a:lvl2pPr>
              <a:defRPr sz="3200"/>
            </a:lvl2pPr>
            <a:lvl3pPr>
              <a:defRPr sz="3200"/>
            </a:lvl3pPr>
            <a:lvl4pPr>
              <a:defRPr sz="3200"/>
            </a:lvl4pPr>
            <a:lvl5pPr>
              <a:defRPr sz="32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20" name="Group 19"/>
          <p:cNvGrpSpPr/>
          <p:nvPr userDrawn="1"/>
        </p:nvGrpSpPr>
        <p:grpSpPr>
          <a:xfrm>
            <a:off x="160867" y="6299344"/>
            <a:ext cx="560917" cy="458645"/>
            <a:chOff x="657225" y="681038"/>
            <a:chExt cx="1266825" cy="1381125"/>
          </a:xfrm>
          <a:solidFill>
            <a:srgbClr val="000000"/>
          </a:solidFill>
        </p:grpSpPr>
        <p:sp>
          <p:nvSpPr>
            <p:cNvPr id="33"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4"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5"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1"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2"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3"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3002314083"/>
      </p:ext>
    </p:extLst>
  </p:cSld>
  <p:clrMapOvr>
    <a:masterClrMapping/>
  </p:clrMapOvr>
  <p:transition spd="slow">
    <p:wipe dir="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77824" y="1371600"/>
            <a:ext cx="5120640" cy="804672"/>
          </a:xfrm>
        </p:spPr>
        <p:txBody>
          <a:bodyPr anchor="b"/>
          <a:lstStyle>
            <a:lvl1pPr marL="0" indent="0">
              <a:buNone/>
              <a:defRPr sz="3200" b="0">
                <a:solidFill>
                  <a:schemeClr val="accent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77824" y="2174875"/>
            <a:ext cx="5120640" cy="3986784"/>
          </a:xfrm>
        </p:spPr>
        <p:txBody>
          <a:bodyPr/>
          <a:lstStyle>
            <a:lvl1pPr>
              <a:defRPr sz="3200"/>
            </a:lvl1pPr>
            <a:lvl2pPr>
              <a:defRPr sz="3200"/>
            </a:lvl2pPr>
            <a:lvl3pPr>
              <a:defRPr sz="3200"/>
            </a:lvl3pPr>
            <a:lvl4pPr>
              <a:defRPr sz="3200"/>
            </a:lvl4pPr>
            <a:lvl5pPr>
              <a:defRPr sz="32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7" y="1371600"/>
            <a:ext cx="5120640" cy="804672"/>
          </a:xfrm>
        </p:spPr>
        <p:txBody>
          <a:bodyPr anchor="b"/>
          <a:lstStyle>
            <a:lvl1pPr marL="0" indent="0">
              <a:buNone/>
              <a:defRPr sz="3200" b="0">
                <a:solidFill>
                  <a:schemeClr val="accent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7" y="2174875"/>
            <a:ext cx="5120640" cy="3986784"/>
          </a:xfrm>
        </p:spPr>
        <p:txBody>
          <a:bodyPr/>
          <a:lstStyle>
            <a:lvl1pPr>
              <a:defRPr sz="3200"/>
            </a:lvl1pPr>
            <a:lvl2pPr>
              <a:defRPr sz="3200"/>
            </a:lvl2pPr>
            <a:lvl3pPr>
              <a:defRPr sz="3200"/>
            </a:lvl3pPr>
            <a:lvl4pPr>
              <a:defRPr sz="3200"/>
            </a:lvl4pPr>
            <a:lvl5pPr>
              <a:defRPr sz="32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22" name="Group 21"/>
          <p:cNvGrpSpPr/>
          <p:nvPr userDrawn="1"/>
        </p:nvGrpSpPr>
        <p:grpSpPr>
          <a:xfrm>
            <a:off x="160867" y="6299344"/>
            <a:ext cx="560917" cy="458645"/>
            <a:chOff x="657225" y="681038"/>
            <a:chExt cx="1266825" cy="1381125"/>
          </a:xfrm>
          <a:solidFill>
            <a:srgbClr val="000000"/>
          </a:solidFill>
        </p:grpSpPr>
        <p:sp>
          <p:nvSpPr>
            <p:cNvPr id="35"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1"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2"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3"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4"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5"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239463373"/>
      </p:ext>
    </p:extLst>
  </p:cSld>
  <p:clrMapOvr>
    <a:masterClrMapping/>
  </p:clrMapOvr>
  <p:transition spd="slow">
    <p:wipe dir="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grpSp>
        <p:nvGrpSpPr>
          <p:cNvPr id="18" name="Group 17"/>
          <p:cNvGrpSpPr/>
          <p:nvPr userDrawn="1"/>
        </p:nvGrpSpPr>
        <p:grpSpPr>
          <a:xfrm>
            <a:off x="160867" y="6299344"/>
            <a:ext cx="560917" cy="458645"/>
            <a:chOff x="657225" y="681038"/>
            <a:chExt cx="1266825" cy="1381125"/>
          </a:xfrm>
          <a:solidFill>
            <a:srgbClr val="000000"/>
          </a:solidFill>
        </p:grpSpPr>
        <p:sp>
          <p:nvSpPr>
            <p:cNvPr id="31"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2"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3"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4"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5"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1"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3871547592"/>
      </p:ext>
    </p:extLst>
  </p:cSld>
  <p:clrMapOvr>
    <a:masterClrMapping/>
  </p:clrMapOvr>
  <p:transition spd="slow">
    <p:wipe dir="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grpSp>
        <p:nvGrpSpPr>
          <p:cNvPr id="17" name="Group 16"/>
          <p:cNvGrpSpPr/>
          <p:nvPr userDrawn="1"/>
        </p:nvGrpSpPr>
        <p:grpSpPr>
          <a:xfrm>
            <a:off x="160867" y="6299344"/>
            <a:ext cx="560917" cy="458645"/>
            <a:chOff x="657225" y="681038"/>
            <a:chExt cx="1266825" cy="1381125"/>
          </a:xfrm>
          <a:solidFill>
            <a:srgbClr val="000000"/>
          </a:solidFill>
        </p:grpSpPr>
        <p:sp>
          <p:nvSpPr>
            <p:cNvPr id="30"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1"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2"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3"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4"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5"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724948814"/>
      </p:ext>
    </p:extLst>
  </p:cSld>
  <p:clrMapOvr>
    <a:masterClrMapping/>
  </p:clrMapOvr>
  <p:transition spd="slow">
    <p:wipe dir="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24" y="0"/>
            <a:ext cx="3742944" cy="1371600"/>
          </a:xfrm>
        </p:spPr>
        <p:txBody>
          <a:bodyPr anchor="b"/>
          <a:lstStyle>
            <a:lvl1pPr algn="l">
              <a:defRPr sz="3200" b="0"/>
            </a:lvl1pPr>
          </a:lstStyle>
          <a:p>
            <a:r>
              <a:rPr lang="en-US"/>
              <a:t>Click to edit Master title style</a:t>
            </a:r>
          </a:p>
        </p:txBody>
      </p:sp>
      <p:sp>
        <p:nvSpPr>
          <p:cNvPr id="3" name="Content Placeholder 2"/>
          <p:cNvSpPr>
            <a:spLocks noGrp="1"/>
          </p:cNvSpPr>
          <p:nvPr>
            <p:ph idx="1"/>
          </p:nvPr>
        </p:nvSpPr>
        <p:spPr>
          <a:xfrm>
            <a:off x="4766733" y="457200"/>
            <a:ext cx="6547104" cy="571500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7824" y="1371600"/>
            <a:ext cx="3742944" cy="4800600"/>
          </a:xfrm>
        </p:spPr>
        <p:txBody>
          <a:bodyPr/>
          <a:lstStyle>
            <a:lvl1pPr marL="0" indent="0">
              <a:buNone/>
              <a:defRPr sz="24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20" name="Group 19"/>
          <p:cNvGrpSpPr/>
          <p:nvPr userDrawn="1"/>
        </p:nvGrpSpPr>
        <p:grpSpPr>
          <a:xfrm>
            <a:off x="160867" y="6299344"/>
            <a:ext cx="560917" cy="458645"/>
            <a:chOff x="657225" y="681038"/>
            <a:chExt cx="1266825" cy="1381125"/>
          </a:xfrm>
          <a:solidFill>
            <a:srgbClr val="000000"/>
          </a:solidFill>
        </p:grpSpPr>
        <p:sp>
          <p:nvSpPr>
            <p:cNvPr id="33"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4"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5"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1"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2"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3"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3416693483"/>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66050F44-9561-44D3-A434-FDD4DE7654ED}"/>
              </a:ext>
            </a:extLst>
          </p:cNvPr>
          <p:cNvSpPr>
            <a:spLocks/>
          </p:cNvSpPr>
          <p:nvPr userDrawn="1"/>
        </p:nvSpPr>
        <p:spPr bwMode="auto">
          <a:xfrm>
            <a:off x="488616" y="2417102"/>
            <a:ext cx="2037947" cy="4023314"/>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5" name="Rectangle 4">
            <a:extLst>
              <a:ext uri="{FF2B5EF4-FFF2-40B4-BE49-F238E27FC236}">
                <a16:creationId xmlns:a16="http://schemas.microsoft.com/office/drawing/2014/main" id="{C31EA6FC-62C6-4468-8E16-7457D5CFFD13}"/>
              </a:ext>
            </a:extLst>
          </p:cNvPr>
          <p:cNvSpPr>
            <a:spLocks/>
          </p:cNvSpPr>
          <p:nvPr userDrawn="1"/>
        </p:nvSpPr>
        <p:spPr bwMode="auto">
          <a:xfrm>
            <a:off x="480095" y="2278206"/>
            <a:ext cx="2051853" cy="5419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6" name="Rectangle 4">
            <a:extLst>
              <a:ext uri="{FF2B5EF4-FFF2-40B4-BE49-F238E27FC236}">
                <a16:creationId xmlns:a16="http://schemas.microsoft.com/office/drawing/2014/main" id="{293A90A6-D8DA-499D-B81D-B4A48971CD9F}"/>
              </a:ext>
            </a:extLst>
          </p:cNvPr>
          <p:cNvSpPr>
            <a:spLocks/>
          </p:cNvSpPr>
          <p:nvPr userDrawn="1"/>
        </p:nvSpPr>
        <p:spPr bwMode="auto">
          <a:xfrm>
            <a:off x="2788223" y="2417102"/>
            <a:ext cx="2037947" cy="4023314"/>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7" name="Rectangle 4">
            <a:extLst>
              <a:ext uri="{FF2B5EF4-FFF2-40B4-BE49-F238E27FC236}">
                <a16:creationId xmlns:a16="http://schemas.microsoft.com/office/drawing/2014/main" id="{8BC86191-2A29-43A1-BD80-37E028115DB3}"/>
              </a:ext>
            </a:extLst>
          </p:cNvPr>
          <p:cNvSpPr>
            <a:spLocks/>
          </p:cNvSpPr>
          <p:nvPr userDrawn="1"/>
        </p:nvSpPr>
        <p:spPr bwMode="auto">
          <a:xfrm>
            <a:off x="5087830" y="2417102"/>
            <a:ext cx="2037947" cy="4023314"/>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8" name="Rectangle 4">
            <a:extLst>
              <a:ext uri="{FF2B5EF4-FFF2-40B4-BE49-F238E27FC236}">
                <a16:creationId xmlns:a16="http://schemas.microsoft.com/office/drawing/2014/main" id="{5A240093-405F-4DD0-B428-AAB0DC93CF56}"/>
              </a:ext>
            </a:extLst>
          </p:cNvPr>
          <p:cNvSpPr>
            <a:spLocks/>
          </p:cNvSpPr>
          <p:nvPr userDrawn="1"/>
        </p:nvSpPr>
        <p:spPr bwMode="auto">
          <a:xfrm>
            <a:off x="7387437" y="2417102"/>
            <a:ext cx="2037947" cy="4023314"/>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9" name="Rectangle 4">
            <a:extLst>
              <a:ext uri="{FF2B5EF4-FFF2-40B4-BE49-F238E27FC236}">
                <a16:creationId xmlns:a16="http://schemas.microsoft.com/office/drawing/2014/main" id="{3CF77200-7CE3-4295-B32F-E8B53D0F0A8B}"/>
              </a:ext>
            </a:extLst>
          </p:cNvPr>
          <p:cNvSpPr>
            <a:spLocks/>
          </p:cNvSpPr>
          <p:nvPr userDrawn="1"/>
        </p:nvSpPr>
        <p:spPr bwMode="auto">
          <a:xfrm>
            <a:off x="2779938" y="2278206"/>
            <a:ext cx="2051853" cy="5419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0" name="Rectangle 4">
            <a:extLst>
              <a:ext uri="{FF2B5EF4-FFF2-40B4-BE49-F238E27FC236}">
                <a16:creationId xmlns:a16="http://schemas.microsoft.com/office/drawing/2014/main" id="{12C03D64-5532-4301-A0AA-49541123153A}"/>
              </a:ext>
            </a:extLst>
          </p:cNvPr>
          <p:cNvSpPr>
            <a:spLocks/>
          </p:cNvSpPr>
          <p:nvPr userDrawn="1"/>
        </p:nvSpPr>
        <p:spPr bwMode="auto">
          <a:xfrm>
            <a:off x="5079781" y="2278206"/>
            <a:ext cx="2051853" cy="5419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1" name="Rectangle 4">
            <a:extLst>
              <a:ext uri="{FF2B5EF4-FFF2-40B4-BE49-F238E27FC236}">
                <a16:creationId xmlns:a16="http://schemas.microsoft.com/office/drawing/2014/main" id="{B1EFB901-6B8F-45F4-AF74-3A8EBD1D6205}"/>
              </a:ext>
            </a:extLst>
          </p:cNvPr>
          <p:cNvSpPr>
            <a:spLocks/>
          </p:cNvSpPr>
          <p:nvPr userDrawn="1"/>
        </p:nvSpPr>
        <p:spPr bwMode="auto">
          <a:xfrm>
            <a:off x="7379624" y="2278206"/>
            <a:ext cx="2051853" cy="5419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2" name="Text Placeholder 22">
            <a:extLst>
              <a:ext uri="{FF2B5EF4-FFF2-40B4-BE49-F238E27FC236}">
                <a16:creationId xmlns:a16="http://schemas.microsoft.com/office/drawing/2014/main" id="{3179400D-E07D-41B5-B808-30D55DE417A7}"/>
              </a:ext>
            </a:extLst>
          </p:cNvPr>
          <p:cNvSpPr>
            <a:spLocks noGrp="1"/>
          </p:cNvSpPr>
          <p:nvPr>
            <p:ph type="body" sz="quarter" idx="13"/>
          </p:nvPr>
        </p:nvSpPr>
        <p:spPr>
          <a:xfrm>
            <a:off x="504062" y="2959068"/>
            <a:ext cx="2005996" cy="3466290"/>
          </a:xfrm>
          <a:prstGeom prst="rect">
            <a:avLst/>
          </a:prstGeom>
        </p:spPr>
        <p:txBody>
          <a:bodyPr/>
          <a:lstStyle>
            <a:lvl1pPr marL="0" indent="0">
              <a:buNone/>
              <a:defRPr sz="2400">
                <a:solidFill>
                  <a:schemeClr val="tx1"/>
                </a:solidFill>
              </a:defRPr>
            </a:lvl1pPr>
            <a:lvl2pPr marL="519113" indent="-349250">
              <a:defRPr sz="2000">
                <a:solidFill>
                  <a:schemeClr val="tx1"/>
                </a:solidFill>
              </a:defRPr>
            </a:lvl2pPr>
          </a:lstStyle>
          <a:p>
            <a:pPr lvl="0"/>
            <a:r>
              <a:rPr lang="en-US"/>
              <a:t>Click to edit Master text styles</a:t>
            </a:r>
          </a:p>
          <a:p>
            <a:pPr lvl="1"/>
            <a:r>
              <a:rPr lang="en-US"/>
              <a:t>Second level</a:t>
            </a:r>
          </a:p>
        </p:txBody>
      </p:sp>
      <p:sp>
        <p:nvSpPr>
          <p:cNvPr id="13" name="Text Placeholder 22">
            <a:extLst>
              <a:ext uri="{FF2B5EF4-FFF2-40B4-BE49-F238E27FC236}">
                <a16:creationId xmlns:a16="http://schemas.microsoft.com/office/drawing/2014/main" id="{2D458F2A-DF3A-4451-B2CF-C7EA2D4924D4}"/>
              </a:ext>
            </a:extLst>
          </p:cNvPr>
          <p:cNvSpPr>
            <a:spLocks noGrp="1"/>
          </p:cNvSpPr>
          <p:nvPr>
            <p:ph type="body" sz="quarter" idx="14"/>
          </p:nvPr>
        </p:nvSpPr>
        <p:spPr>
          <a:xfrm>
            <a:off x="2806427" y="2959068"/>
            <a:ext cx="1992201" cy="3466290"/>
          </a:xfrm>
          <a:prstGeom prst="rect">
            <a:avLst/>
          </a:prstGeom>
        </p:spPr>
        <p:txBody>
          <a:bodyPr/>
          <a:lstStyle>
            <a:lvl1pPr marL="0" indent="0">
              <a:buNone/>
              <a:defRPr sz="2400">
                <a:solidFill>
                  <a:schemeClr val="tx1"/>
                </a:solidFill>
              </a:defRPr>
            </a:lvl1pPr>
            <a:lvl2pPr marL="519113" indent="-349250">
              <a:defRPr sz="2000">
                <a:solidFill>
                  <a:schemeClr val="tx1"/>
                </a:solidFill>
              </a:defRPr>
            </a:lvl2pPr>
          </a:lstStyle>
          <a:p>
            <a:pPr lvl="0"/>
            <a:r>
              <a:rPr lang="en-US"/>
              <a:t>Click to edit Master text styles</a:t>
            </a:r>
          </a:p>
          <a:p>
            <a:pPr lvl="1"/>
            <a:r>
              <a:rPr lang="en-US"/>
              <a:t>Second level</a:t>
            </a:r>
          </a:p>
        </p:txBody>
      </p:sp>
      <p:sp>
        <p:nvSpPr>
          <p:cNvPr id="14" name="Text Placeholder 22">
            <a:extLst>
              <a:ext uri="{FF2B5EF4-FFF2-40B4-BE49-F238E27FC236}">
                <a16:creationId xmlns:a16="http://schemas.microsoft.com/office/drawing/2014/main" id="{D4EBD215-4173-406D-9074-60257D179636}"/>
              </a:ext>
            </a:extLst>
          </p:cNvPr>
          <p:cNvSpPr>
            <a:spLocks noGrp="1"/>
          </p:cNvSpPr>
          <p:nvPr>
            <p:ph type="body" sz="quarter" idx="15"/>
          </p:nvPr>
        </p:nvSpPr>
        <p:spPr>
          <a:xfrm>
            <a:off x="5122705" y="2959068"/>
            <a:ext cx="1964582" cy="3466290"/>
          </a:xfrm>
          <a:prstGeom prst="rect">
            <a:avLst/>
          </a:prstGeom>
        </p:spPr>
        <p:txBody>
          <a:bodyPr/>
          <a:lstStyle>
            <a:lvl1pPr marL="0" indent="0">
              <a:buNone/>
              <a:defRPr sz="2400">
                <a:solidFill>
                  <a:schemeClr val="tx1"/>
                </a:solidFill>
              </a:defRPr>
            </a:lvl1pPr>
            <a:lvl2pPr marL="519113" indent="-349250">
              <a:defRPr sz="2000">
                <a:solidFill>
                  <a:schemeClr val="tx1"/>
                </a:solidFill>
              </a:defRPr>
            </a:lvl2pPr>
          </a:lstStyle>
          <a:p>
            <a:pPr lvl="0"/>
            <a:r>
              <a:rPr lang="en-US"/>
              <a:t>Click to edit Master text styles</a:t>
            </a:r>
          </a:p>
          <a:p>
            <a:pPr lvl="1"/>
            <a:r>
              <a:rPr lang="en-US"/>
              <a:t>Second level</a:t>
            </a:r>
          </a:p>
        </p:txBody>
      </p:sp>
      <p:sp>
        <p:nvSpPr>
          <p:cNvPr id="15" name="Text Placeholder 22">
            <a:extLst>
              <a:ext uri="{FF2B5EF4-FFF2-40B4-BE49-F238E27FC236}">
                <a16:creationId xmlns:a16="http://schemas.microsoft.com/office/drawing/2014/main" id="{BC715B0A-68F8-4277-B92E-05CC12EF7C70}"/>
              </a:ext>
            </a:extLst>
          </p:cNvPr>
          <p:cNvSpPr>
            <a:spLocks noGrp="1"/>
          </p:cNvSpPr>
          <p:nvPr>
            <p:ph type="body" sz="quarter" idx="16"/>
          </p:nvPr>
        </p:nvSpPr>
        <p:spPr>
          <a:xfrm>
            <a:off x="7411364" y="2949273"/>
            <a:ext cx="1987870" cy="3466290"/>
          </a:xfrm>
          <a:prstGeom prst="rect">
            <a:avLst/>
          </a:prstGeom>
        </p:spPr>
        <p:txBody>
          <a:bodyPr/>
          <a:lstStyle>
            <a:lvl1pPr marL="0" indent="0">
              <a:buNone/>
              <a:defRPr sz="2400">
                <a:solidFill>
                  <a:schemeClr val="tx1"/>
                </a:solidFill>
              </a:defRPr>
            </a:lvl1pPr>
            <a:lvl2pPr marL="519113" indent="-349250">
              <a:defRPr sz="2000">
                <a:solidFill>
                  <a:schemeClr val="tx1"/>
                </a:solidFill>
              </a:defRPr>
            </a:lvl2pPr>
          </a:lstStyle>
          <a:p>
            <a:pPr lvl="0"/>
            <a:r>
              <a:rPr lang="en-US"/>
              <a:t>Click to edit Master text styles</a:t>
            </a:r>
          </a:p>
          <a:p>
            <a:pPr lvl="1"/>
            <a:r>
              <a:rPr lang="en-US"/>
              <a:t>Second level</a:t>
            </a:r>
          </a:p>
        </p:txBody>
      </p:sp>
      <p:sp>
        <p:nvSpPr>
          <p:cNvPr id="16" name="Rectangle 4">
            <a:extLst>
              <a:ext uri="{FF2B5EF4-FFF2-40B4-BE49-F238E27FC236}">
                <a16:creationId xmlns:a16="http://schemas.microsoft.com/office/drawing/2014/main" id="{E0119BD2-B9ED-41FC-8772-E3505441922D}"/>
              </a:ext>
            </a:extLst>
          </p:cNvPr>
          <p:cNvSpPr>
            <a:spLocks/>
          </p:cNvSpPr>
          <p:nvPr userDrawn="1"/>
        </p:nvSpPr>
        <p:spPr bwMode="auto">
          <a:xfrm>
            <a:off x="9687043" y="2417102"/>
            <a:ext cx="2037947" cy="4023314"/>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17" name="Rectangle 4">
            <a:extLst>
              <a:ext uri="{FF2B5EF4-FFF2-40B4-BE49-F238E27FC236}">
                <a16:creationId xmlns:a16="http://schemas.microsoft.com/office/drawing/2014/main" id="{A95F479F-843F-46D1-8B31-C3C9FB8F49F1}"/>
              </a:ext>
            </a:extLst>
          </p:cNvPr>
          <p:cNvSpPr>
            <a:spLocks/>
          </p:cNvSpPr>
          <p:nvPr userDrawn="1"/>
        </p:nvSpPr>
        <p:spPr bwMode="auto">
          <a:xfrm>
            <a:off x="9679468" y="2278206"/>
            <a:ext cx="2051853" cy="5419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8" name="Text Placeholder 22">
            <a:extLst>
              <a:ext uri="{FF2B5EF4-FFF2-40B4-BE49-F238E27FC236}">
                <a16:creationId xmlns:a16="http://schemas.microsoft.com/office/drawing/2014/main" id="{1FF1E17C-94CE-4D42-B51F-DF389769BA9F}"/>
              </a:ext>
            </a:extLst>
          </p:cNvPr>
          <p:cNvSpPr>
            <a:spLocks noGrp="1"/>
          </p:cNvSpPr>
          <p:nvPr>
            <p:ph type="body" sz="quarter" idx="17"/>
          </p:nvPr>
        </p:nvSpPr>
        <p:spPr>
          <a:xfrm>
            <a:off x="9714076" y="2966303"/>
            <a:ext cx="1987870" cy="3466290"/>
          </a:xfrm>
          <a:prstGeom prst="rect">
            <a:avLst/>
          </a:prstGeom>
        </p:spPr>
        <p:txBody>
          <a:bodyPr/>
          <a:lstStyle>
            <a:lvl1pPr marL="0" indent="0">
              <a:buNone/>
              <a:defRPr sz="2400">
                <a:solidFill>
                  <a:schemeClr val="tx1"/>
                </a:solidFill>
              </a:defRPr>
            </a:lvl1pPr>
            <a:lvl2pPr marL="519113" indent="-349250">
              <a:defRPr sz="2000">
                <a:solidFill>
                  <a:schemeClr val="tx1"/>
                </a:solidFill>
              </a:defRPr>
            </a:lvl2pPr>
          </a:lstStyle>
          <a:p>
            <a:pPr lvl="0"/>
            <a:r>
              <a:rPr lang="en-US"/>
              <a:t>Click to edit Master text styles</a:t>
            </a:r>
          </a:p>
          <a:p>
            <a:pPr lvl="1"/>
            <a:r>
              <a:rPr lang="en-US"/>
              <a:t>Second level</a:t>
            </a:r>
          </a:p>
        </p:txBody>
      </p:sp>
      <p:sp>
        <p:nvSpPr>
          <p:cNvPr id="19" name="AutoShape 41">
            <a:extLst>
              <a:ext uri="{FF2B5EF4-FFF2-40B4-BE49-F238E27FC236}">
                <a16:creationId xmlns:a16="http://schemas.microsoft.com/office/drawing/2014/main" id="{CAC1710B-60E5-42F6-8A22-1F651B5975AF}"/>
              </a:ext>
            </a:extLst>
          </p:cNvPr>
          <p:cNvSpPr>
            <a:spLocks/>
          </p:cNvSpPr>
          <p:nvPr userDrawn="1"/>
        </p:nvSpPr>
        <p:spPr bwMode="auto">
          <a:xfrm>
            <a:off x="1313084" y="2334716"/>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0" name="AutoShape 41">
            <a:extLst>
              <a:ext uri="{FF2B5EF4-FFF2-40B4-BE49-F238E27FC236}">
                <a16:creationId xmlns:a16="http://schemas.microsoft.com/office/drawing/2014/main" id="{2F87FAE1-A1EC-4A8E-B895-2C6325F4ABA7}"/>
              </a:ext>
            </a:extLst>
          </p:cNvPr>
          <p:cNvSpPr>
            <a:spLocks/>
          </p:cNvSpPr>
          <p:nvPr userDrawn="1"/>
        </p:nvSpPr>
        <p:spPr bwMode="auto">
          <a:xfrm>
            <a:off x="3560931" y="2334716"/>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1" name="AutoShape 41">
            <a:extLst>
              <a:ext uri="{FF2B5EF4-FFF2-40B4-BE49-F238E27FC236}">
                <a16:creationId xmlns:a16="http://schemas.microsoft.com/office/drawing/2014/main" id="{B7F47AA0-0649-42B8-A322-E4F3606735FC}"/>
              </a:ext>
            </a:extLst>
          </p:cNvPr>
          <p:cNvSpPr>
            <a:spLocks/>
          </p:cNvSpPr>
          <p:nvPr userDrawn="1"/>
        </p:nvSpPr>
        <p:spPr bwMode="auto">
          <a:xfrm>
            <a:off x="5882668" y="2334716"/>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2" name="AutoShape 41">
            <a:extLst>
              <a:ext uri="{FF2B5EF4-FFF2-40B4-BE49-F238E27FC236}">
                <a16:creationId xmlns:a16="http://schemas.microsoft.com/office/drawing/2014/main" id="{94B3707E-692A-45E9-BD35-1E50CBB25CD6}"/>
              </a:ext>
            </a:extLst>
          </p:cNvPr>
          <p:cNvSpPr>
            <a:spLocks/>
          </p:cNvSpPr>
          <p:nvPr userDrawn="1"/>
        </p:nvSpPr>
        <p:spPr bwMode="auto">
          <a:xfrm>
            <a:off x="8158236" y="2334716"/>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3" name="AutoShape 41">
            <a:extLst>
              <a:ext uri="{FF2B5EF4-FFF2-40B4-BE49-F238E27FC236}">
                <a16:creationId xmlns:a16="http://schemas.microsoft.com/office/drawing/2014/main" id="{843EB4CB-87C9-4B5F-B8A5-2E9F2293D493}"/>
              </a:ext>
            </a:extLst>
          </p:cNvPr>
          <p:cNvSpPr>
            <a:spLocks/>
          </p:cNvSpPr>
          <p:nvPr userDrawn="1"/>
        </p:nvSpPr>
        <p:spPr bwMode="auto">
          <a:xfrm>
            <a:off x="10471941" y="2334716"/>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5" name="Title 1">
            <a:extLst>
              <a:ext uri="{FF2B5EF4-FFF2-40B4-BE49-F238E27FC236}">
                <a16:creationId xmlns:a16="http://schemas.microsoft.com/office/drawing/2014/main" id="{54E175C4-26DB-5649-A5EA-85C48E66F5A3}"/>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4" name="Slide Number Placeholder 5">
            <a:extLst>
              <a:ext uri="{FF2B5EF4-FFF2-40B4-BE49-F238E27FC236}">
                <a16:creationId xmlns:a16="http://schemas.microsoft.com/office/drawing/2014/main" id="{0EB8E364-B02E-C146-B93B-0162AD6053B0}"/>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7" name="Content Placeholder 2">
            <a:extLst>
              <a:ext uri="{FF2B5EF4-FFF2-40B4-BE49-F238E27FC236}">
                <a16:creationId xmlns:a16="http://schemas.microsoft.com/office/drawing/2014/main" id="{E0CD2F53-8CF8-2B4D-A454-919388AC5C03}"/>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300544634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24" y="0"/>
            <a:ext cx="10436352" cy="1371600"/>
          </a:xfrm>
        </p:spPr>
        <p:txBody>
          <a:bodyPr anchor="b"/>
          <a:lstStyle>
            <a:lvl1pPr algn="l">
              <a:defRPr sz="4267" b="0"/>
            </a:lvl1pPr>
          </a:lstStyle>
          <a:p>
            <a:r>
              <a:rPr lang="en-US"/>
              <a:t>Click to edit Master title style</a:t>
            </a:r>
            <a:endParaRPr lang="en-US" dirty="0"/>
          </a:p>
        </p:txBody>
      </p:sp>
      <p:sp>
        <p:nvSpPr>
          <p:cNvPr id="3" name="Picture Placeholder 2"/>
          <p:cNvSpPr>
            <a:spLocks noGrp="1"/>
          </p:cNvSpPr>
          <p:nvPr>
            <p:ph type="pic" idx="1"/>
          </p:nvPr>
        </p:nvSpPr>
        <p:spPr>
          <a:xfrm>
            <a:off x="877824" y="1444752"/>
            <a:ext cx="10436352" cy="4270248"/>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877824" y="5788152"/>
            <a:ext cx="10436352" cy="384048"/>
          </a:xfrm>
        </p:spPr>
        <p:txBody>
          <a:bodyPr tIns="45720" anchor="ctr" anchorCtr="0"/>
          <a:lstStyle>
            <a:lvl1pPr marL="0" indent="0">
              <a:spcBef>
                <a:spcPts val="0"/>
              </a:spcBef>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20" name="Group 19"/>
          <p:cNvGrpSpPr/>
          <p:nvPr userDrawn="1"/>
        </p:nvGrpSpPr>
        <p:grpSpPr>
          <a:xfrm>
            <a:off x="160867" y="6299344"/>
            <a:ext cx="560917" cy="458645"/>
            <a:chOff x="657225" y="681038"/>
            <a:chExt cx="1266825" cy="1381125"/>
          </a:xfrm>
          <a:solidFill>
            <a:srgbClr val="000000"/>
          </a:solidFill>
        </p:grpSpPr>
        <p:sp>
          <p:nvSpPr>
            <p:cNvPr id="33"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4"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5"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6"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7"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8"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39"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0"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1"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2"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43"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594693189"/>
      </p:ext>
    </p:extLst>
  </p:cSld>
  <p:clrMapOvr>
    <a:masterClrMapping/>
  </p:clrMapOvr>
  <p:transition spd="slow">
    <p:wipe dir="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p:nvPr>
        </p:nvSpPr>
        <p:spPr>
          <a:xfrm>
            <a:off x="0" y="2733675"/>
            <a:ext cx="12192000" cy="1371600"/>
          </a:xfrm>
        </p:spPr>
        <p:txBody>
          <a:bodyPr anchor="ctr" anchorCtr="0"/>
          <a:lstStyle>
            <a:lvl1pPr algn="ctr">
              <a:defRPr/>
            </a:lvl1pPr>
          </a:lstStyle>
          <a:p>
            <a:r>
              <a:rPr lang="en-US"/>
              <a:t>Click to edit Master title style</a:t>
            </a:r>
          </a:p>
        </p:txBody>
      </p:sp>
      <p:sp>
        <p:nvSpPr>
          <p:cNvPr id="3" name="Date Placeholder 2"/>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grpSp>
        <p:nvGrpSpPr>
          <p:cNvPr id="18" name="Group 17"/>
          <p:cNvGrpSpPr/>
          <p:nvPr userDrawn="1"/>
        </p:nvGrpSpPr>
        <p:grpSpPr>
          <a:xfrm>
            <a:off x="5250394" y="681039"/>
            <a:ext cx="1689100" cy="1381125"/>
            <a:chOff x="657225" y="681038"/>
            <a:chExt cx="1266825" cy="1381125"/>
          </a:xfrm>
          <a:solidFill>
            <a:srgbClr val="000000"/>
          </a:solidFill>
        </p:grpSpPr>
        <p:sp>
          <p:nvSpPr>
            <p:cNvPr id="19"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solidFill>
              <a:srgbClr val="0046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0"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1"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2"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3"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4"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5"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6"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7"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8"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sp>
          <p:nvSpPr>
            <p:cNvPr id="29"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black"/>
                </a:solidFill>
              </a:endParaRPr>
            </a:p>
          </p:txBody>
        </p:sp>
      </p:grpSp>
    </p:spTree>
    <p:extLst>
      <p:ext uri="{BB962C8B-B14F-4D97-AF65-F5344CB8AC3E}">
        <p14:creationId xmlns:p14="http://schemas.microsoft.com/office/powerpoint/2010/main" val="2392528159"/>
      </p:ext>
    </p:extLst>
  </p:cSld>
  <p:clrMapOvr>
    <a:masterClrMapping/>
  </p:clrMapOvr>
  <p:transition spd="slow">
    <p:wipe dir="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spTree>
    <p:extLst>
      <p:ext uri="{BB962C8B-B14F-4D97-AF65-F5344CB8AC3E}">
        <p14:creationId xmlns:p14="http://schemas.microsoft.com/office/powerpoint/2010/main" val="3566694249"/>
      </p:ext>
    </p:extLst>
  </p:cSld>
  <p:clrMapOvr>
    <a:masterClrMapping/>
  </p:clrMapOvr>
  <p:transition spd="slow">
    <p:wipe dir="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1314176" y="6528816"/>
            <a:ext cx="877824" cy="109728"/>
          </a:xfrm>
          <a:prstGeom prst="rect">
            <a:avLst/>
          </a:prstGeom>
        </p:spPr>
        <p:txBody>
          <a:bodyPr/>
          <a:lstStyle/>
          <a:p>
            <a:fld id="{4DFA1B8A-B196-4C92-B78E-CF62B58F5E6D}" type="datetimeFigureOut">
              <a:rPr lang="en-US" smtClean="0">
                <a:solidFill>
                  <a:srgbClr val="BDD7FF">
                    <a:lumMod val="75000"/>
                  </a:srgbClr>
                </a:solidFill>
              </a:rPr>
              <a:pPr/>
              <a:t>4/4/2022</a:t>
            </a:fld>
            <a:endParaRPr lang="en-US">
              <a:solidFill>
                <a:srgbClr val="BDD7FF">
                  <a:lumMod val="75000"/>
                </a:srgb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a:xfrm>
            <a:off x="11314176" y="6931152"/>
            <a:ext cx="877824" cy="109728"/>
          </a:xfrm>
          <a:prstGeom prst="rect">
            <a:avLst/>
          </a:prstGeom>
        </p:spPr>
        <p:txBody>
          <a:bodyPr/>
          <a:lstStyle/>
          <a:p>
            <a:fld id="{3C1CEEF6-673E-454E-86C7-8216BA50636A}" type="slidenum">
              <a:rPr lang="en-US" smtClean="0">
                <a:solidFill>
                  <a:srgbClr val="BDD7FF">
                    <a:lumMod val="75000"/>
                  </a:srgbClr>
                </a:solidFill>
              </a:rPr>
              <a:pPr/>
              <a:t>‹#›</a:t>
            </a:fld>
            <a:endParaRPr lang="en-US">
              <a:solidFill>
                <a:srgbClr val="BDD7FF">
                  <a:lumMod val="75000"/>
                </a:srgbClr>
              </a:solidFill>
            </a:endParaRPr>
          </a:p>
        </p:txBody>
      </p:sp>
    </p:spTree>
    <p:extLst>
      <p:ext uri="{BB962C8B-B14F-4D97-AF65-F5344CB8AC3E}">
        <p14:creationId xmlns:p14="http://schemas.microsoft.com/office/powerpoint/2010/main" val="2336655810"/>
      </p:ext>
    </p:extLst>
  </p:cSld>
  <p:clrMapOvr>
    <a:masterClrMapping/>
  </p:clrMapOvr>
  <p:transition spd="slow">
    <p:wipe dir="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Tree>
    <p:extLst>
      <p:ext uri="{BB962C8B-B14F-4D97-AF65-F5344CB8AC3E}">
        <p14:creationId xmlns:p14="http://schemas.microsoft.com/office/powerpoint/2010/main" val="1228510252"/>
      </p:ext>
    </p:extLst>
  </p:cSld>
  <p:clrMapOvr>
    <a:masterClrMapping/>
  </p:clrMapOvr>
  <p:transition spd="slow">
    <p:wipe dir="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68051"/>
      </p:ext>
    </p:extLst>
  </p:cSld>
  <p:clrMapOvr>
    <a:masterClrMapping/>
  </p:clrMapOvr>
  <p:transition spd="slow">
    <p:wipe dir="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Tree>
    <p:extLst>
      <p:ext uri="{BB962C8B-B14F-4D97-AF65-F5344CB8AC3E}">
        <p14:creationId xmlns:p14="http://schemas.microsoft.com/office/powerpoint/2010/main" val="546585188"/>
      </p:ext>
    </p:extLst>
  </p:cSld>
  <p:clrMapOvr>
    <a:masterClrMapping/>
  </p:clrMapOvr>
  <p:transition spd="slow">
    <p:wipe dir="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4927600" cy="3581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50000" y="1981200"/>
            <a:ext cx="4927600" cy="35814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3065730"/>
      </p:ext>
    </p:extLst>
  </p:cSld>
  <p:clrMapOvr>
    <a:masterClrMapping/>
  </p:clrMapOvr>
  <p:transition spd="slow">
    <p:wipe dir="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8939346"/>
      </p:ext>
    </p:extLst>
  </p:cSld>
  <p:clrMapOvr>
    <a:masterClrMapping/>
  </p:clrMapOvr>
  <p:transition spd="slow">
    <p:wipe dir="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6419339"/>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3DAA7E8-DAE0-894C-9BE4-AECA1E7BF329}"/>
              </a:ext>
            </a:extLst>
          </p:cNvPr>
          <p:cNvSpPr>
            <a:spLocks noGrp="1"/>
          </p:cNvSpPr>
          <p:nvPr>
            <p:ph idx="1" hasCustomPrompt="1"/>
          </p:nvPr>
        </p:nvSpPr>
        <p:spPr>
          <a:xfrm>
            <a:off x="838200" y="3969834"/>
            <a:ext cx="10515600" cy="685800"/>
          </a:xfrm>
          <a:prstGeom prst="rect">
            <a:avLst/>
          </a:prstGeom>
        </p:spPr>
        <p:txBody>
          <a:bodyPr/>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en-US"/>
              <a:t>Edit Master text styles</a:t>
            </a:r>
          </a:p>
        </p:txBody>
      </p:sp>
      <p:sp>
        <p:nvSpPr>
          <p:cNvPr id="9" name="Content Placeholder 2">
            <a:extLst>
              <a:ext uri="{FF2B5EF4-FFF2-40B4-BE49-F238E27FC236}">
                <a16:creationId xmlns:a16="http://schemas.microsoft.com/office/drawing/2014/main" id="{1BB34CD3-9D9D-2845-86A3-E38A87ACD133}"/>
              </a:ext>
            </a:extLst>
          </p:cNvPr>
          <p:cNvSpPr>
            <a:spLocks noGrp="1"/>
          </p:cNvSpPr>
          <p:nvPr>
            <p:ph idx="10" hasCustomPrompt="1"/>
          </p:nvPr>
        </p:nvSpPr>
        <p:spPr>
          <a:xfrm>
            <a:off x="838200" y="2890105"/>
            <a:ext cx="10391078" cy="742122"/>
          </a:xfrm>
          <a:prstGeom prst="rect">
            <a:avLst/>
          </a:prstGeom>
        </p:spPr>
        <p:txBody>
          <a:bodyPr/>
          <a:lstStyle>
            <a:lvl1pPr>
              <a:defRPr sz="4000" b="0" i="0">
                <a:solidFill>
                  <a:srgbClr val="002060"/>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5" name="Slide Number Placeholder 2">
            <a:extLst>
              <a:ext uri="{FF2B5EF4-FFF2-40B4-BE49-F238E27FC236}">
                <a16:creationId xmlns:a16="http://schemas.microsoft.com/office/drawing/2014/main" id="{CA8294C1-FD5B-4EE3-B8D3-CD59AFCF26BA}"/>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5890397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7246918-4317-4FB7-8DC6-3EAAF6551E20}"/>
              </a:ext>
            </a:extLst>
          </p:cNvPr>
          <p:cNvSpPr>
            <a:spLocks/>
          </p:cNvSpPr>
          <p:nvPr userDrawn="1"/>
        </p:nvSpPr>
        <p:spPr bwMode="auto">
          <a:xfrm>
            <a:off x="4022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26" name="Rectangle 4">
            <a:extLst>
              <a:ext uri="{FF2B5EF4-FFF2-40B4-BE49-F238E27FC236}">
                <a16:creationId xmlns:a16="http://schemas.microsoft.com/office/drawing/2014/main" id="{BBEA6069-919E-45A9-A065-B1F6FCF04607}"/>
              </a:ext>
            </a:extLst>
          </p:cNvPr>
          <p:cNvSpPr>
            <a:spLocks/>
          </p:cNvSpPr>
          <p:nvPr userDrawn="1"/>
        </p:nvSpPr>
        <p:spPr bwMode="auto">
          <a:xfrm>
            <a:off x="402271" y="2041409"/>
            <a:ext cx="3560129" cy="453355"/>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27" name="AutoShape 41">
            <a:extLst>
              <a:ext uri="{FF2B5EF4-FFF2-40B4-BE49-F238E27FC236}">
                <a16:creationId xmlns:a16="http://schemas.microsoft.com/office/drawing/2014/main" id="{63E7ABD8-6D24-4EF3-9713-7BF11A2C8AE1}"/>
              </a:ext>
            </a:extLst>
          </p:cNvPr>
          <p:cNvSpPr>
            <a:spLocks/>
          </p:cNvSpPr>
          <p:nvPr userDrawn="1"/>
        </p:nvSpPr>
        <p:spPr bwMode="auto">
          <a:xfrm>
            <a:off x="20153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8" name="Rectangle 4">
            <a:extLst>
              <a:ext uri="{FF2B5EF4-FFF2-40B4-BE49-F238E27FC236}">
                <a16:creationId xmlns:a16="http://schemas.microsoft.com/office/drawing/2014/main" id="{9AB1657B-C587-4B10-8CFA-0FF9C59EF04A}"/>
              </a:ext>
            </a:extLst>
          </p:cNvPr>
          <p:cNvSpPr>
            <a:spLocks/>
          </p:cNvSpPr>
          <p:nvPr userDrawn="1"/>
        </p:nvSpPr>
        <p:spPr bwMode="auto">
          <a:xfrm>
            <a:off x="41868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29" name="Rectangle 4">
            <a:extLst>
              <a:ext uri="{FF2B5EF4-FFF2-40B4-BE49-F238E27FC236}">
                <a16:creationId xmlns:a16="http://schemas.microsoft.com/office/drawing/2014/main" id="{71CA80AA-7C4B-476F-B152-2EB59BFD5ABC}"/>
              </a:ext>
            </a:extLst>
          </p:cNvPr>
          <p:cNvSpPr>
            <a:spLocks/>
          </p:cNvSpPr>
          <p:nvPr userDrawn="1"/>
        </p:nvSpPr>
        <p:spPr bwMode="auto">
          <a:xfrm>
            <a:off x="4186871" y="2041409"/>
            <a:ext cx="3560129" cy="453355"/>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0" name="AutoShape 41">
            <a:extLst>
              <a:ext uri="{FF2B5EF4-FFF2-40B4-BE49-F238E27FC236}">
                <a16:creationId xmlns:a16="http://schemas.microsoft.com/office/drawing/2014/main" id="{D3DA2FC5-CB35-4BF4-8290-6A560802DE20}"/>
              </a:ext>
            </a:extLst>
          </p:cNvPr>
          <p:cNvSpPr>
            <a:spLocks/>
          </p:cNvSpPr>
          <p:nvPr userDrawn="1"/>
        </p:nvSpPr>
        <p:spPr bwMode="auto">
          <a:xfrm>
            <a:off x="57999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1" name="Rectangle 4">
            <a:extLst>
              <a:ext uri="{FF2B5EF4-FFF2-40B4-BE49-F238E27FC236}">
                <a16:creationId xmlns:a16="http://schemas.microsoft.com/office/drawing/2014/main" id="{CDF362C2-AA6D-43EA-9803-D777E2857F9F}"/>
              </a:ext>
            </a:extLst>
          </p:cNvPr>
          <p:cNvSpPr>
            <a:spLocks/>
          </p:cNvSpPr>
          <p:nvPr userDrawn="1"/>
        </p:nvSpPr>
        <p:spPr bwMode="auto">
          <a:xfrm>
            <a:off x="79714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32" name="Rectangle 4">
            <a:extLst>
              <a:ext uri="{FF2B5EF4-FFF2-40B4-BE49-F238E27FC236}">
                <a16:creationId xmlns:a16="http://schemas.microsoft.com/office/drawing/2014/main" id="{00F08967-285C-4B08-8FF2-3DBE80266CDF}"/>
              </a:ext>
            </a:extLst>
          </p:cNvPr>
          <p:cNvSpPr>
            <a:spLocks/>
          </p:cNvSpPr>
          <p:nvPr userDrawn="1"/>
        </p:nvSpPr>
        <p:spPr bwMode="auto">
          <a:xfrm>
            <a:off x="7971471" y="2041409"/>
            <a:ext cx="3560129" cy="453355"/>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3" name="AutoShape 41">
            <a:extLst>
              <a:ext uri="{FF2B5EF4-FFF2-40B4-BE49-F238E27FC236}">
                <a16:creationId xmlns:a16="http://schemas.microsoft.com/office/drawing/2014/main" id="{97715248-8918-468A-BDE6-1AE355A64A61}"/>
              </a:ext>
            </a:extLst>
          </p:cNvPr>
          <p:cNvSpPr>
            <a:spLocks/>
          </p:cNvSpPr>
          <p:nvPr userDrawn="1"/>
        </p:nvSpPr>
        <p:spPr bwMode="auto">
          <a:xfrm>
            <a:off x="95845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4" name="Text Placeholder 18">
            <a:extLst>
              <a:ext uri="{FF2B5EF4-FFF2-40B4-BE49-F238E27FC236}">
                <a16:creationId xmlns:a16="http://schemas.microsoft.com/office/drawing/2014/main" id="{CCF40282-1C7D-4FBC-84DC-903A87570153}"/>
              </a:ext>
            </a:extLst>
          </p:cNvPr>
          <p:cNvSpPr>
            <a:spLocks noGrp="1"/>
          </p:cNvSpPr>
          <p:nvPr>
            <p:ph type="body" sz="quarter" idx="13" hasCustomPrompt="1"/>
          </p:nvPr>
        </p:nvSpPr>
        <p:spPr>
          <a:xfrm>
            <a:off x="414421" y="2589274"/>
            <a:ext cx="3547979" cy="1588444"/>
          </a:xfrm>
          <a:prstGeom prst="rect">
            <a:avLst/>
          </a:prstGeom>
        </p:spPr>
        <p:txBody>
          <a:bodyPr/>
          <a:lstStyle>
            <a:lvl1pPr marL="0" indent="0">
              <a:buNone/>
              <a:defRPr>
                <a:solidFill>
                  <a:schemeClr val="tx1"/>
                </a:solidFill>
              </a:defRPr>
            </a:lvl1pPr>
            <a:lvl2pPr marL="519113" indent="-293688">
              <a:defRPr>
                <a:solidFill>
                  <a:schemeClr val="tx1"/>
                </a:solidFill>
              </a:defRPr>
            </a:lvl2pPr>
            <a:lvl3pPr marL="857250" indent="-280988">
              <a:defRPr>
                <a:solidFill>
                  <a:schemeClr val="tx1"/>
                </a:solidFill>
              </a:defRPr>
            </a:lvl3pPr>
            <a:lvl4pPr marL="1371600" indent="0">
              <a:buNone/>
              <a:defRPr>
                <a:solidFill>
                  <a:schemeClr val="tx1"/>
                </a:solidFill>
              </a:defRPr>
            </a:lvl4pPr>
          </a:lstStyle>
          <a:p>
            <a:pPr lvl="0"/>
            <a:r>
              <a:rPr lang="en-US"/>
              <a:t>Click to edit Master text styles</a:t>
            </a:r>
          </a:p>
          <a:p>
            <a:pPr lvl="1"/>
            <a:r>
              <a:rPr lang="en-US"/>
              <a:t>Second level</a:t>
            </a:r>
          </a:p>
          <a:p>
            <a:pPr lvl="3"/>
            <a:endParaRPr lang="en-US"/>
          </a:p>
        </p:txBody>
      </p:sp>
      <p:sp>
        <p:nvSpPr>
          <p:cNvPr id="35" name="Text Placeholder 18">
            <a:extLst>
              <a:ext uri="{FF2B5EF4-FFF2-40B4-BE49-F238E27FC236}">
                <a16:creationId xmlns:a16="http://schemas.microsoft.com/office/drawing/2014/main" id="{93796A14-0987-4933-A3A7-4F9F3E82BFE4}"/>
              </a:ext>
            </a:extLst>
          </p:cNvPr>
          <p:cNvSpPr>
            <a:spLocks noGrp="1"/>
          </p:cNvSpPr>
          <p:nvPr>
            <p:ph type="body" sz="quarter" idx="14" hasCustomPrompt="1"/>
          </p:nvPr>
        </p:nvSpPr>
        <p:spPr>
          <a:xfrm>
            <a:off x="4200099" y="2589274"/>
            <a:ext cx="3542231" cy="1588444"/>
          </a:xfrm>
          <a:prstGeom prst="rect">
            <a:avLst/>
          </a:prstGeom>
        </p:spPr>
        <p:txBody>
          <a:bodyPr/>
          <a:lstStyle>
            <a:lvl1pPr marL="0" indent="0">
              <a:buNone/>
              <a:defRPr>
                <a:solidFill>
                  <a:schemeClr val="tx1"/>
                </a:solidFill>
              </a:defRPr>
            </a:lvl1pPr>
            <a:lvl2pPr marL="519113" indent="-293688">
              <a:defRPr>
                <a:solidFill>
                  <a:schemeClr val="tx1"/>
                </a:solidFill>
              </a:defRPr>
            </a:lvl2pPr>
            <a:lvl3pPr marL="857250" indent="-280988">
              <a:defRPr>
                <a:solidFill>
                  <a:schemeClr val="tx1"/>
                </a:solidFill>
              </a:defRPr>
            </a:lvl3pPr>
            <a:lvl4pPr marL="1371600" indent="0">
              <a:buNone/>
              <a:defRPr>
                <a:solidFill>
                  <a:schemeClr val="tx1"/>
                </a:solidFill>
              </a:defRPr>
            </a:lvl4pPr>
          </a:lstStyle>
          <a:p>
            <a:pPr lvl="0"/>
            <a:r>
              <a:rPr lang="en-US"/>
              <a:t>Click to edit Master text styles</a:t>
            </a:r>
          </a:p>
          <a:p>
            <a:pPr lvl="1"/>
            <a:r>
              <a:rPr lang="en-US"/>
              <a:t>Second level</a:t>
            </a:r>
          </a:p>
          <a:p>
            <a:pPr lvl="3"/>
            <a:endParaRPr lang="en-US"/>
          </a:p>
        </p:txBody>
      </p:sp>
      <p:sp>
        <p:nvSpPr>
          <p:cNvPr id="36" name="Text Placeholder 18">
            <a:extLst>
              <a:ext uri="{FF2B5EF4-FFF2-40B4-BE49-F238E27FC236}">
                <a16:creationId xmlns:a16="http://schemas.microsoft.com/office/drawing/2014/main" id="{557F8DB3-E00F-4D52-8111-509F62C94417}"/>
              </a:ext>
            </a:extLst>
          </p:cNvPr>
          <p:cNvSpPr>
            <a:spLocks noGrp="1"/>
          </p:cNvSpPr>
          <p:nvPr>
            <p:ph type="body" sz="quarter" idx="15" hasCustomPrompt="1"/>
          </p:nvPr>
        </p:nvSpPr>
        <p:spPr>
          <a:xfrm>
            <a:off x="7980042" y="2589274"/>
            <a:ext cx="3558057" cy="1588444"/>
          </a:xfrm>
          <a:prstGeom prst="rect">
            <a:avLst/>
          </a:prstGeom>
        </p:spPr>
        <p:txBody>
          <a:bodyPr/>
          <a:lstStyle>
            <a:lvl1pPr marL="0" indent="0">
              <a:buNone/>
              <a:defRPr>
                <a:solidFill>
                  <a:schemeClr val="tx1"/>
                </a:solidFill>
              </a:defRPr>
            </a:lvl1pPr>
            <a:lvl2pPr marL="519113" indent="-293688">
              <a:defRPr>
                <a:solidFill>
                  <a:schemeClr val="tx1"/>
                </a:solidFill>
              </a:defRPr>
            </a:lvl2pPr>
            <a:lvl3pPr marL="857250" indent="-280988">
              <a:defRPr>
                <a:solidFill>
                  <a:schemeClr val="tx1"/>
                </a:solidFill>
              </a:defRPr>
            </a:lvl3pPr>
            <a:lvl4pPr marL="1371600" indent="0">
              <a:buNone/>
              <a:defRPr>
                <a:solidFill>
                  <a:schemeClr val="tx1"/>
                </a:solidFill>
              </a:defRPr>
            </a:lvl4pPr>
          </a:lstStyle>
          <a:p>
            <a:pPr lvl="0"/>
            <a:r>
              <a:rPr lang="en-US"/>
              <a:t>Click to edit Master text styles</a:t>
            </a:r>
          </a:p>
          <a:p>
            <a:pPr lvl="1"/>
            <a:r>
              <a:rPr lang="en-US"/>
              <a:t>Second level</a:t>
            </a:r>
          </a:p>
          <a:p>
            <a:pPr lvl="3"/>
            <a:endParaRPr lang="en-US"/>
          </a:p>
        </p:txBody>
      </p:sp>
      <p:sp>
        <p:nvSpPr>
          <p:cNvPr id="37" name="Rectangle 36">
            <a:extLst>
              <a:ext uri="{FF2B5EF4-FFF2-40B4-BE49-F238E27FC236}">
                <a16:creationId xmlns:a16="http://schemas.microsoft.com/office/drawing/2014/main" id="{1A29521C-C90E-4EEE-ABC0-A55DFB562808}"/>
              </a:ext>
            </a:extLst>
          </p:cNvPr>
          <p:cNvSpPr>
            <a:spLocks/>
          </p:cNvSpPr>
          <p:nvPr userDrawn="1"/>
        </p:nvSpPr>
        <p:spPr bwMode="auto">
          <a:xfrm>
            <a:off x="395772" y="4298668"/>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38" name="Rectangle 4">
            <a:extLst>
              <a:ext uri="{FF2B5EF4-FFF2-40B4-BE49-F238E27FC236}">
                <a16:creationId xmlns:a16="http://schemas.microsoft.com/office/drawing/2014/main" id="{96C0E691-3BE6-4E29-80CB-000AD95AF0EC}"/>
              </a:ext>
            </a:extLst>
          </p:cNvPr>
          <p:cNvSpPr>
            <a:spLocks/>
          </p:cNvSpPr>
          <p:nvPr userDrawn="1"/>
        </p:nvSpPr>
        <p:spPr bwMode="auto">
          <a:xfrm>
            <a:off x="395772" y="4298668"/>
            <a:ext cx="3560129" cy="453355"/>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9" name="AutoShape 41">
            <a:extLst>
              <a:ext uri="{FF2B5EF4-FFF2-40B4-BE49-F238E27FC236}">
                <a16:creationId xmlns:a16="http://schemas.microsoft.com/office/drawing/2014/main" id="{612CBD33-22C2-4F89-AE21-194E29FA4960}"/>
              </a:ext>
            </a:extLst>
          </p:cNvPr>
          <p:cNvSpPr>
            <a:spLocks/>
          </p:cNvSpPr>
          <p:nvPr userDrawn="1"/>
        </p:nvSpPr>
        <p:spPr bwMode="auto">
          <a:xfrm>
            <a:off x="2008875" y="4349002"/>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40" name="Rectangle 4">
            <a:extLst>
              <a:ext uri="{FF2B5EF4-FFF2-40B4-BE49-F238E27FC236}">
                <a16:creationId xmlns:a16="http://schemas.microsoft.com/office/drawing/2014/main" id="{B00976EA-1BDB-4AE4-8C1E-154A80470C60}"/>
              </a:ext>
            </a:extLst>
          </p:cNvPr>
          <p:cNvSpPr>
            <a:spLocks/>
          </p:cNvSpPr>
          <p:nvPr userDrawn="1"/>
        </p:nvSpPr>
        <p:spPr bwMode="auto">
          <a:xfrm>
            <a:off x="4180372" y="4298668"/>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41" name="Rectangle 4">
            <a:extLst>
              <a:ext uri="{FF2B5EF4-FFF2-40B4-BE49-F238E27FC236}">
                <a16:creationId xmlns:a16="http://schemas.microsoft.com/office/drawing/2014/main" id="{FDC7BEB6-0BBB-4B3A-91BE-28693BE2B0DF}"/>
              </a:ext>
            </a:extLst>
          </p:cNvPr>
          <p:cNvSpPr>
            <a:spLocks/>
          </p:cNvSpPr>
          <p:nvPr userDrawn="1"/>
        </p:nvSpPr>
        <p:spPr bwMode="auto">
          <a:xfrm>
            <a:off x="4180372" y="4298668"/>
            <a:ext cx="3560129" cy="453355"/>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42" name="AutoShape 41">
            <a:extLst>
              <a:ext uri="{FF2B5EF4-FFF2-40B4-BE49-F238E27FC236}">
                <a16:creationId xmlns:a16="http://schemas.microsoft.com/office/drawing/2014/main" id="{65E021CF-1D96-464C-912B-A13518252347}"/>
              </a:ext>
            </a:extLst>
          </p:cNvPr>
          <p:cNvSpPr>
            <a:spLocks/>
          </p:cNvSpPr>
          <p:nvPr userDrawn="1"/>
        </p:nvSpPr>
        <p:spPr bwMode="auto">
          <a:xfrm>
            <a:off x="5793475" y="4349002"/>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43" name="Text Placeholder 18">
            <a:extLst>
              <a:ext uri="{FF2B5EF4-FFF2-40B4-BE49-F238E27FC236}">
                <a16:creationId xmlns:a16="http://schemas.microsoft.com/office/drawing/2014/main" id="{49E7A55A-7631-4D12-840A-7F574A7CE506}"/>
              </a:ext>
            </a:extLst>
          </p:cNvPr>
          <p:cNvSpPr>
            <a:spLocks noGrp="1"/>
          </p:cNvSpPr>
          <p:nvPr>
            <p:ph type="body" sz="quarter" idx="16" hasCustomPrompt="1"/>
          </p:nvPr>
        </p:nvSpPr>
        <p:spPr>
          <a:xfrm>
            <a:off x="407922" y="4846533"/>
            <a:ext cx="3547979" cy="1588444"/>
          </a:xfrm>
          <a:prstGeom prst="rect">
            <a:avLst/>
          </a:prstGeom>
        </p:spPr>
        <p:txBody>
          <a:bodyPr/>
          <a:lstStyle>
            <a:lvl1pPr marL="0" indent="0">
              <a:buNone/>
              <a:defRPr>
                <a:solidFill>
                  <a:schemeClr val="tx1"/>
                </a:solidFill>
              </a:defRPr>
            </a:lvl1pPr>
            <a:lvl2pPr marL="519113" indent="-293688">
              <a:defRPr>
                <a:solidFill>
                  <a:schemeClr val="tx1"/>
                </a:solidFill>
              </a:defRPr>
            </a:lvl2pPr>
            <a:lvl3pPr marL="857250" indent="-280988">
              <a:defRPr>
                <a:solidFill>
                  <a:schemeClr val="tx1"/>
                </a:solidFill>
              </a:defRPr>
            </a:lvl3pPr>
            <a:lvl4pPr marL="1371600" indent="0">
              <a:buNone/>
              <a:defRPr>
                <a:solidFill>
                  <a:schemeClr val="tx1"/>
                </a:solidFill>
              </a:defRPr>
            </a:lvl4pPr>
          </a:lstStyle>
          <a:p>
            <a:pPr lvl="0"/>
            <a:r>
              <a:rPr lang="en-US"/>
              <a:t>Click to edit Master text styles</a:t>
            </a:r>
          </a:p>
          <a:p>
            <a:pPr lvl="1"/>
            <a:r>
              <a:rPr lang="en-US"/>
              <a:t>Second level</a:t>
            </a:r>
          </a:p>
          <a:p>
            <a:pPr lvl="3"/>
            <a:endParaRPr lang="en-US"/>
          </a:p>
        </p:txBody>
      </p:sp>
      <p:sp>
        <p:nvSpPr>
          <p:cNvPr id="44" name="Text Placeholder 18">
            <a:extLst>
              <a:ext uri="{FF2B5EF4-FFF2-40B4-BE49-F238E27FC236}">
                <a16:creationId xmlns:a16="http://schemas.microsoft.com/office/drawing/2014/main" id="{0F0C3DD5-7254-47AA-B49F-989C92842F56}"/>
              </a:ext>
            </a:extLst>
          </p:cNvPr>
          <p:cNvSpPr>
            <a:spLocks noGrp="1"/>
          </p:cNvSpPr>
          <p:nvPr>
            <p:ph type="body" sz="quarter" idx="17" hasCustomPrompt="1"/>
          </p:nvPr>
        </p:nvSpPr>
        <p:spPr>
          <a:xfrm>
            <a:off x="4193600" y="4846533"/>
            <a:ext cx="3542231" cy="1588444"/>
          </a:xfrm>
          <a:prstGeom prst="rect">
            <a:avLst/>
          </a:prstGeom>
        </p:spPr>
        <p:txBody>
          <a:bodyPr/>
          <a:lstStyle>
            <a:lvl1pPr marL="0" indent="0">
              <a:buNone/>
              <a:defRPr>
                <a:solidFill>
                  <a:schemeClr val="tx1"/>
                </a:solidFill>
              </a:defRPr>
            </a:lvl1pPr>
            <a:lvl2pPr marL="519113" indent="-293688">
              <a:defRPr>
                <a:solidFill>
                  <a:schemeClr val="tx1"/>
                </a:solidFill>
              </a:defRPr>
            </a:lvl2pPr>
            <a:lvl3pPr marL="857250" indent="-280988">
              <a:defRPr>
                <a:solidFill>
                  <a:schemeClr val="tx1"/>
                </a:solidFill>
              </a:defRPr>
            </a:lvl3pPr>
            <a:lvl4pPr marL="1371600" indent="0">
              <a:buNone/>
              <a:defRPr>
                <a:solidFill>
                  <a:schemeClr val="tx1"/>
                </a:solidFill>
              </a:defRPr>
            </a:lvl4pPr>
          </a:lstStyle>
          <a:p>
            <a:pPr lvl="0"/>
            <a:r>
              <a:rPr lang="en-US"/>
              <a:t>Click to edit Master text styles</a:t>
            </a:r>
          </a:p>
          <a:p>
            <a:pPr lvl="1"/>
            <a:r>
              <a:rPr lang="en-US"/>
              <a:t>Second level</a:t>
            </a:r>
          </a:p>
          <a:p>
            <a:pPr lvl="3"/>
            <a:endParaRPr lang="en-US"/>
          </a:p>
        </p:txBody>
      </p:sp>
      <p:sp>
        <p:nvSpPr>
          <p:cNvPr id="23" name="Title 1">
            <a:extLst>
              <a:ext uri="{FF2B5EF4-FFF2-40B4-BE49-F238E27FC236}">
                <a16:creationId xmlns:a16="http://schemas.microsoft.com/office/drawing/2014/main" id="{32AB34E0-4D67-034F-9B01-046AB477016A}"/>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45" name="Slide Number Placeholder 5">
            <a:extLst>
              <a:ext uri="{FF2B5EF4-FFF2-40B4-BE49-F238E27FC236}">
                <a16:creationId xmlns:a16="http://schemas.microsoft.com/office/drawing/2014/main" id="{42F63B0F-12C4-9848-A676-4DB4352E1420}"/>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46" name="Content Placeholder 2">
            <a:extLst>
              <a:ext uri="{FF2B5EF4-FFF2-40B4-BE49-F238E27FC236}">
                <a16:creationId xmlns:a16="http://schemas.microsoft.com/office/drawing/2014/main" id="{8B35300D-CA46-9B42-9893-E6CE6C8FA286}"/>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44141065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694749"/>
      </p:ext>
    </p:extLst>
  </p:cSld>
  <p:clrMapOvr>
    <a:masterClrMapping/>
  </p:clrMapOvr>
  <p:transition spd="slow">
    <p:wipe dir="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6"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86"/>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2246512203"/>
      </p:ext>
    </p:extLst>
  </p:cSld>
  <p:clrMapOvr>
    <a:masterClrMapping/>
  </p:clrMapOvr>
  <p:transition spd="slow">
    <p:wipe dir="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427"/>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Tree>
    <p:extLst>
      <p:ext uri="{BB962C8B-B14F-4D97-AF65-F5344CB8AC3E}">
        <p14:creationId xmlns:p14="http://schemas.microsoft.com/office/powerpoint/2010/main" val="1984736278"/>
      </p:ext>
    </p:extLst>
  </p:cSld>
  <p:clrMapOvr>
    <a:masterClrMapping/>
  </p:clrMapOvr>
  <p:transition spd="slow">
    <p:wipe dir="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6621364"/>
      </p:ext>
    </p:extLst>
  </p:cSld>
  <p:clrMapOvr>
    <a:masterClrMapping/>
  </p:clrMapOvr>
  <p:transition spd="slow">
    <p:wipe dir="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3000" y="609600"/>
            <a:ext cx="25146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609600"/>
            <a:ext cx="734060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022542"/>
      </p:ext>
    </p:extLst>
  </p:cSld>
  <p:clrMapOvr>
    <a:masterClrMapping/>
  </p:clrMapOvr>
  <p:transition spd="slow">
    <p:wipe dir="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77824" y="2743200"/>
            <a:ext cx="10436352" cy="1371600"/>
          </a:xfrm>
        </p:spPr>
        <p:txBody>
          <a:bodyPr lIns="0" rIns="0" anchor="b" anchorCtr="0">
            <a:noAutofit/>
          </a:bodyPr>
          <a:lstStyle>
            <a:lvl1pPr algn="l">
              <a:defRPr sz="48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77824" y="4114800"/>
            <a:ext cx="10436352" cy="685800"/>
          </a:xfrm>
        </p:spPr>
        <p:txBody>
          <a:bodyPr lIns="0" tIns="228600" rIns="0">
            <a:noAutofit/>
          </a:bodyPr>
          <a:lstStyle>
            <a:lvl1pPr marL="0" indent="0" algn="l">
              <a:spcBef>
                <a:spcPts val="0"/>
              </a:spcBef>
              <a:buNone/>
              <a:defRPr sz="2933">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1314176" y="6528816"/>
            <a:ext cx="877824" cy="109728"/>
          </a:xfrm>
          <a:prstGeom prst="rect">
            <a:avLst/>
          </a:prstGeom>
        </p:spPr>
        <p:txBody>
          <a:bodyPr/>
          <a:lstStyle/>
          <a:p>
            <a:fld id="{5BB1B748-5483-405F-96DE-7D293F0756EA}" type="datetimeFigureOut">
              <a:rPr lang="en-US" smtClean="0">
                <a:solidFill>
                  <a:srgbClr val="0046AD">
                    <a:lumMod val="60000"/>
                    <a:lumOff val="40000"/>
                  </a:srgbClr>
                </a:solidFill>
              </a:rPr>
              <a:pPr/>
              <a:t>4/4/2022</a:t>
            </a:fld>
            <a:endParaRPr lang="en-US">
              <a:solidFill>
                <a:srgbClr val="0046AD">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0046AD">
                  <a:lumMod val="40000"/>
                  <a:lumOff val="60000"/>
                </a:srgbClr>
              </a:solidFill>
            </a:endParaRPr>
          </a:p>
        </p:txBody>
      </p:sp>
      <p:sp>
        <p:nvSpPr>
          <p:cNvPr id="6" name="Slide Number Placeholder 5"/>
          <p:cNvSpPr>
            <a:spLocks noGrp="1"/>
          </p:cNvSpPr>
          <p:nvPr>
            <p:ph type="sldNum" sz="quarter" idx="12"/>
          </p:nvPr>
        </p:nvSpPr>
        <p:spPr>
          <a:xfrm>
            <a:off x="11314176" y="6931152"/>
            <a:ext cx="877824" cy="109728"/>
          </a:xfrm>
          <a:prstGeom prst="rect">
            <a:avLst/>
          </a:prstGeom>
        </p:spPr>
        <p:txBody>
          <a:bodyPr/>
          <a:lstStyle/>
          <a:p>
            <a:fld id="{CDC53FA5-AE81-45E0-8206-920AA27813B4}" type="slidenum">
              <a:rPr lang="en-US" smtClean="0">
                <a:solidFill>
                  <a:srgbClr val="0046AD">
                    <a:lumMod val="60000"/>
                    <a:lumOff val="40000"/>
                  </a:srgbClr>
                </a:solidFill>
              </a:rPr>
              <a:pPr/>
              <a:t>‹#›</a:t>
            </a:fld>
            <a:endParaRPr lang="en-US">
              <a:solidFill>
                <a:srgbClr val="0046AD">
                  <a:lumMod val="60000"/>
                  <a:lumOff val="40000"/>
                </a:srgbClr>
              </a:solidFill>
            </a:endParaRPr>
          </a:p>
        </p:txBody>
      </p:sp>
      <p:grpSp>
        <p:nvGrpSpPr>
          <p:cNvPr id="32" name="Group 31"/>
          <p:cNvGrpSpPr/>
          <p:nvPr userDrawn="1"/>
        </p:nvGrpSpPr>
        <p:grpSpPr>
          <a:xfrm>
            <a:off x="876319" y="681039"/>
            <a:ext cx="1689100" cy="1381125"/>
            <a:chOff x="657225" y="681038"/>
            <a:chExt cx="1266825" cy="1381125"/>
          </a:xfrm>
          <a:solidFill>
            <a:srgbClr val="FFFFFF"/>
          </a:solidFill>
        </p:grpSpPr>
        <p:sp>
          <p:nvSpPr>
            <p:cNvPr id="33"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4"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5"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6"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7"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8"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9"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40"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41"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42"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43"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grpSp>
    </p:spTree>
    <p:extLst>
      <p:ext uri="{BB962C8B-B14F-4D97-AF65-F5344CB8AC3E}">
        <p14:creationId xmlns:p14="http://schemas.microsoft.com/office/powerpoint/2010/main" val="1730877261"/>
      </p:ext>
    </p:extLst>
  </p:cSld>
  <p:clrMapOvr>
    <a:masterClrMapping/>
  </p:clrMapOvr>
  <p:transition spd="slow">
    <p:wipe dir="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4176" y="6528816"/>
            <a:ext cx="877824" cy="109728"/>
          </a:xfrm>
          <a:prstGeom prst="rect">
            <a:avLst/>
          </a:prstGeom>
        </p:spPr>
        <p:txBody>
          <a:bodyPr/>
          <a:lstStyle/>
          <a:p>
            <a:fld id="{5BB1B748-5483-405F-96DE-7D293F0756EA}" type="datetimeFigureOut">
              <a:rPr lang="en-US" smtClean="0">
                <a:solidFill>
                  <a:srgbClr val="0046AD">
                    <a:lumMod val="60000"/>
                    <a:lumOff val="40000"/>
                  </a:srgbClr>
                </a:solidFill>
              </a:rPr>
              <a:pPr/>
              <a:t>4/4/2022</a:t>
            </a:fld>
            <a:endParaRPr lang="en-US">
              <a:solidFill>
                <a:srgbClr val="0046AD">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0046AD">
                  <a:lumMod val="40000"/>
                  <a:lumOff val="60000"/>
                </a:srgbClr>
              </a:solidFill>
            </a:endParaRPr>
          </a:p>
        </p:txBody>
      </p:sp>
      <p:sp>
        <p:nvSpPr>
          <p:cNvPr id="6" name="Slide Number Placeholder 5"/>
          <p:cNvSpPr>
            <a:spLocks noGrp="1"/>
          </p:cNvSpPr>
          <p:nvPr>
            <p:ph type="sldNum" sz="quarter" idx="12"/>
          </p:nvPr>
        </p:nvSpPr>
        <p:spPr>
          <a:xfrm>
            <a:off x="11314176" y="6931152"/>
            <a:ext cx="877824" cy="109728"/>
          </a:xfrm>
          <a:prstGeom prst="rect">
            <a:avLst/>
          </a:prstGeom>
        </p:spPr>
        <p:txBody>
          <a:bodyPr/>
          <a:lstStyle/>
          <a:p>
            <a:fld id="{CDC53FA5-AE81-45E0-8206-920AA27813B4}" type="slidenum">
              <a:rPr lang="en-US" smtClean="0">
                <a:solidFill>
                  <a:srgbClr val="0046AD">
                    <a:lumMod val="60000"/>
                    <a:lumOff val="40000"/>
                  </a:srgbClr>
                </a:solidFill>
              </a:rPr>
              <a:pPr/>
              <a:t>‹#›</a:t>
            </a:fld>
            <a:endParaRPr lang="en-US">
              <a:solidFill>
                <a:srgbClr val="0046AD">
                  <a:lumMod val="60000"/>
                  <a:lumOff val="40000"/>
                </a:srgbClr>
              </a:solidFill>
            </a:endParaRPr>
          </a:p>
        </p:txBody>
      </p:sp>
      <p:grpSp>
        <p:nvGrpSpPr>
          <p:cNvPr id="20" name="Group 19"/>
          <p:cNvGrpSpPr/>
          <p:nvPr userDrawn="1"/>
        </p:nvGrpSpPr>
        <p:grpSpPr>
          <a:xfrm>
            <a:off x="160867" y="6299344"/>
            <a:ext cx="560917" cy="458645"/>
            <a:chOff x="657225" y="681038"/>
            <a:chExt cx="1266825" cy="1381125"/>
          </a:xfrm>
          <a:solidFill>
            <a:srgbClr val="FFFFFF"/>
          </a:solidFill>
        </p:grpSpPr>
        <p:sp>
          <p:nvSpPr>
            <p:cNvPr id="21"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2"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3"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4"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5"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6"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7"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8"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9"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0"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1"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grpSp>
    </p:spTree>
    <p:extLst>
      <p:ext uri="{BB962C8B-B14F-4D97-AF65-F5344CB8AC3E}">
        <p14:creationId xmlns:p14="http://schemas.microsoft.com/office/powerpoint/2010/main" val="1125408501"/>
      </p:ext>
    </p:extLst>
  </p:cSld>
  <p:clrMapOvr>
    <a:masterClrMapping/>
  </p:clrMapOvr>
  <p:transition spd="slow">
    <p:wipe dir="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Mayo Reduced Siz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755648" y="1673352"/>
            <a:ext cx="870508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1314176" y="6528816"/>
            <a:ext cx="877824" cy="109728"/>
          </a:xfrm>
          <a:prstGeom prst="rect">
            <a:avLst/>
          </a:prstGeom>
        </p:spPr>
        <p:txBody>
          <a:bodyPr/>
          <a:lstStyle/>
          <a:p>
            <a:fld id="{5BB1B748-5483-405F-96DE-7D293F0756EA}" type="datetimeFigureOut">
              <a:rPr lang="en-US" smtClean="0">
                <a:solidFill>
                  <a:srgbClr val="0046AD">
                    <a:lumMod val="60000"/>
                    <a:lumOff val="40000"/>
                  </a:srgbClr>
                </a:solidFill>
              </a:rPr>
              <a:pPr/>
              <a:t>4/4/2022</a:t>
            </a:fld>
            <a:endParaRPr lang="en-US">
              <a:solidFill>
                <a:srgbClr val="0046AD">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0046AD">
                  <a:lumMod val="40000"/>
                  <a:lumOff val="60000"/>
                </a:srgbClr>
              </a:solidFill>
            </a:endParaRPr>
          </a:p>
        </p:txBody>
      </p:sp>
      <p:sp>
        <p:nvSpPr>
          <p:cNvPr id="6" name="Slide Number Placeholder 5"/>
          <p:cNvSpPr>
            <a:spLocks noGrp="1"/>
          </p:cNvSpPr>
          <p:nvPr>
            <p:ph type="sldNum" sz="quarter" idx="12"/>
          </p:nvPr>
        </p:nvSpPr>
        <p:spPr>
          <a:xfrm>
            <a:off x="11314176" y="6931152"/>
            <a:ext cx="877824" cy="109728"/>
          </a:xfrm>
          <a:prstGeom prst="rect">
            <a:avLst/>
          </a:prstGeom>
        </p:spPr>
        <p:txBody>
          <a:bodyPr/>
          <a:lstStyle/>
          <a:p>
            <a:fld id="{CDC53FA5-AE81-45E0-8206-920AA27813B4}" type="slidenum">
              <a:rPr lang="en-US" smtClean="0">
                <a:solidFill>
                  <a:srgbClr val="0046AD">
                    <a:lumMod val="60000"/>
                    <a:lumOff val="40000"/>
                  </a:srgbClr>
                </a:solidFill>
              </a:rPr>
              <a:pPr/>
              <a:t>‹#›</a:t>
            </a:fld>
            <a:endParaRPr lang="en-US">
              <a:solidFill>
                <a:srgbClr val="0046AD">
                  <a:lumMod val="60000"/>
                  <a:lumOff val="40000"/>
                </a:srgbClr>
              </a:solidFill>
            </a:endParaRPr>
          </a:p>
        </p:txBody>
      </p:sp>
      <p:grpSp>
        <p:nvGrpSpPr>
          <p:cNvPr id="20" name="Group 19"/>
          <p:cNvGrpSpPr/>
          <p:nvPr userDrawn="1"/>
        </p:nvGrpSpPr>
        <p:grpSpPr>
          <a:xfrm>
            <a:off x="160867" y="6299344"/>
            <a:ext cx="560917" cy="458645"/>
            <a:chOff x="657225" y="681038"/>
            <a:chExt cx="1266825" cy="1381125"/>
          </a:xfrm>
          <a:solidFill>
            <a:srgbClr val="FFFFFF"/>
          </a:solidFill>
        </p:grpSpPr>
        <p:sp>
          <p:nvSpPr>
            <p:cNvPr id="21"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2"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3"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4"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5"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6"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7"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8"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9"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0"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1"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grpSp>
    </p:spTree>
    <p:extLst>
      <p:ext uri="{BB962C8B-B14F-4D97-AF65-F5344CB8AC3E}">
        <p14:creationId xmlns:p14="http://schemas.microsoft.com/office/powerpoint/2010/main" val="2608014002"/>
      </p:ext>
    </p:extLst>
  </p:cSld>
  <p:clrMapOvr>
    <a:masterClrMapping/>
  </p:clrMapOvr>
  <p:transition spd="slow">
    <p:wipe dir="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7824" y="2743200"/>
            <a:ext cx="10436352" cy="1371600"/>
          </a:xfrm>
        </p:spPr>
        <p:txBody>
          <a:bodyPr anchor="b" anchorCtr="0"/>
          <a:lstStyle>
            <a:lvl1pPr algn="l">
              <a:defRPr sz="48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877824" y="4114800"/>
            <a:ext cx="10436352" cy="685800"/>
          </a:xfrm>
        </p:spPr>
        <p:txBody>
          <a:bodyPr anchor="t" anchorCtr="0"/>
          <a:lstStyle>
            <a:lvl1pPr marL="0" indent="0">
              <a:buNone/>
              <a:defRPr sz="2933">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1314176" y="6528816"/>
            <a:ext cx="877824" cy="109728"/>
          </a:xfrm>
          <a:prstGeom prst="rect">
            <a:avLst/>
          </a:prstGeom>
        </p:spPr>
        <p:txBody>
          <a:bodyPr/>
          <a:lstStyle/>
          <a:p>
            <a:fld id="{5BB1B748-5483-405F-96DE-7D293F0756EA}" type="datetimeFigureOut">
              <a:rPr lang="en-US" smtClean="0">
                <a:solidFill>
                  <a:srgbClr val="0046AD">
                    <a:lumMod val="60000"/>
                    <a:lumOff val="40000"/>
                  </a:srgbClr>
                </a:solidFill>
              </a:rPr>
              <a:pPr/>
              <a:t>4/4/2022</a:t>
            </a:fld>
            <a:endParaRPr lang="en-US">
              <a:solidFill>
                <a:srgbClr val="0046AD">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0046AD">
                  <a:lumMod val="40000"/>
                  <a:lumOff val="60000"/>
                </a:srgbClr>
              </a:solidFill>
            </a:endParaRPr>
          </a:p>
        </p:txBody>
      </p:sp>
      <p:sp>
        <p:nvSpPr>
          <p:cNvPr id="6" name="Slide Number Placeholder 5"/>
          <p:cNvSpPr>
            <a:spLocks noGrp="1"/>
          </p:cNvSpPr>
          <p:nvPr>
            <p:ph type="sldNum" sz="quarter" idx="12"/>
          </p:nvPr>
        </p:nvSpPr>
        <p:spPr>
          <a:xfrm>
            <a:off x="11314176" y="6931152"/>
            <a:ext cx="877824" cy="109728"/>
          </a:xfrm>
          <a:prstGeom prst="rect">
            <a:avLst/>
          </a:prstGeom>
        </p:spPr>
        <p:txBody>
          <a:bodyPr/>
          <a:lstStyle/>
          <a:p>
            <a:fld id="{CDC53FA5-AE81-45E0-8206-920AA27813B4}" type="slidenum">
              <a:rPr lang="en-US" smtClean="0">
                <a:solidFill>
                  <a:srgbClr val="0046AD">
                    <a:lumMod val="60000"/>
                    <a:lumOff val="40000"/>
                  </a:srgbClr>
                </a:solidFill>
              </a:rPr>
              <a:pPr/>
              <a:t>‹#›</a:t>
            </a:fld>
            <a:endParaRPr lang="en-US">
              <a:solidFill>
                <a:srgbClr val="0046AD">
                  <a:lumMod val="60000"/>
                  <a:lumOff val="40000"/>
                </a:srgbClr>
              </a:solidFill>
            </a:endParaRPr>
          </a:p>
        </p:txBody>
      </p:sp>
      <p:grpSp>
        <p:nvGrpSpPr>
          <p:cNvPr id="20" name="Group 19"/>
          <p:cNvGrpSpPr/>
          <p:nvPr userDrawn="1"/>
        </p:nvGrpSpPr>
        <p:grpSpPr>
          <a:xfrm>
            <a:off x="160867" y="6299344"/>
            <a:ext cx="560917" cy="458645"/>
            <a:chOff x="657225" y="681038"/>
            <a:chExt cx="1266825" cy="1381125"/>
          </a:xfrm>
          <a:solidFill>
            <a:srgbClr val="FFFFFF"/>
          </a:solidFill>
        </p:grpSpPr>
        <p:sp>
          <p:nvSpPr>
            <p:cNvPr id="21"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2"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3"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4"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5"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6"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7"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8"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9"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0"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1"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grpSp>
    </p:spTree>
    <p:extLst>
      <p:ext uri="{BB962C8B-B14F-4D97-AF65-F5344CB8AC3E}">
        <p14:creationId xmlns:p14="http://schemas.microsoft.com/office/powerpoint/2010/main" val="2691822911"/>
      </p:ext>
    </p:extLst>
  </p:cSld>
  <p:clrMapOvr>
    <a:masterClrMapping/>
  </p:clrMapOvr>
  <p:transition spd="slow">
    <p:wipe dir="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7824" y="1371600"/>
            <a:ext cx="5120640" cy="4800600"/>
          </a:xfrm>
        </p:spPr>
        <p:txBody>
          <a:bodyPr/>
          <a:lstStyle>
            <a:lvl1pPr>
              <a:defRPr sz="3200"/>
            </a:lvl1pPr>
            <a:lvl2pPr>
              <a:defRPr sz="3200"/>
            </a:lvl2pPr>
            <a:lvl3pPr>
              <a:defRPr sz="3200"/>
            </a:lvl3pPr>
            <a:lvl4pPr>
              <a:defRPr sz="3200"/>
            </a:lvl4pPr>
            <a:lvl5pPr>
              <a:defRPr sz="32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120640" cy="4800600"/>
          </a:xfrm>
        </p:spPr>
        <p:txBody>
          <a:bodyPr/>
          <a:lstStyle>
            <a:lvl1pPr>
              <a:defRPr sz="3200"/>
            </a:lvl1pPr>
            <a:lvl2pPr>
              <a:defRPr sz="3200"/>
            </a:lvl2pPr>
            <a:lvl3pPr>
              <a:defRPr sz="3200"/>
            </a:lvl3pPr>
            <a:lvl4pPr>
              <a:defRPr sz="3200"/>
            </a:lvl4pPr>
            <a:lvl5pPr>
              <a:defRPr sz="32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314176" y="6528816"/>
            <a:ext cx="877824" cy="109728"/>
          </a:xfrm>
          <a:prstGeom prst="rect">
            <a:avLst/>
          </a:prstGeom>
        </p:spPr>
        <p:txBody>
          <a:bodyPr/>
          <a:lstStyle/>
          <a:p>
            <a:fld id="{5BB1B748-5483-405F-96DE-7D293F0756EA}" type="datetimeFigureOut">
              <a:rPr lang="en-US" smtClean="0">
                <a:solidFill>
                  <a:srgbClr val="0046AD">
                    <a:lumMod val="60000"/>
                    <a:lumOff val="40000"/>
                  </a:srgbClr>
                </a:solidFill>
              </a:rPr>
              <a:pPr/>
              <a:t>4/4/2022</a:t>
            </a:fld>
            <a:endParaRPr lang="en-US">
              <a:solidFill>
                <a:srgbClr val="0046AD">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0046AD">
                  <a:lumMod val="40000"/>
                  <a:lumOff val="60000"/>
                </a:srgbClr>
              </a:solidFill>
            </a:endParaRPr>
          </a:p>
        </p:txBody>
      </p:sp>
      <p:sp>
        <p:nvSpPr>
          <p:cNvPr id="7" name="Slide Number Placeholder 6"/>
          <p:cNvSpPr>
            <a:spLocks noGrp="1"/>
          </p:cNvSpPr>
          <p:nvPr>
            <p:ph type="sldNum" sz="quarter" idx="12"/>
          </p:nvPr>
        </p:nvSpPr>
        <p:spPr>
          <a:xfrm>
            <a:off x="11314176" y="6931152"/>
            <a:ext cx="877824" cy="109728"/>
          </a:xfrm>
          <a:prstGeom prst="rect">
            <a:avLst/>
          </a:prstGeom>
        </p:spPr>
        <p:txBody>
          <a:bodyPr/>
          <a:lstStyle/>
          <a:p>
            <a:fld id="{CDC53FA5-AE81-45E0-8206-920AA27813B4}" type="slidenum">
              <a:rPr lang="en-US" smtClean="0">
                <a:solidFill>
                  <a:srgbClr val="0046AD">
                    <a:lumMod val="60000"/>
                    <a:lumOff val="40000"/>
                  </a:srgbClr>
                </a:solidFill>
              </a:rPr>
              <a:pPr/>
              <a:t>‹#›</a:t>
            </a:fld>
            <a:endParaRPr lang="en-US">
              <a:solidFill>
                <a:srgbClr val="0046AD">
                  <a:lumMod val="60000"/>
                  <a:lumOff val="40000"/>
                </a:srgbClr>
              </a:solidFill>
            </a:endParaRPr>
          </a:p>
        </p:txBody>
      </p:sp>
      <p:grpSp>
        <p:nvGrpSpPr>
          <p:cNvPr id="21" name="Group 20"/>
          <p:cNvGrpSpPr/>
          <p:nvPr userDrawn="1"/>
        </p:nvGrpSpPr>
        <p:grpSpPr>
          <a:xfrm>
            <a:off x="160867" y="6299344"/>
            <a:ext cx="560917" cy="458645"/>
            <a:chOff x="657225" y="681038"/>
            <a:chExt cx="1266825" cy="1381125"/>
          </a:xfrm>
          <a:solidFill>
            <a:srgbClr val="FFFFFF"/>
          </a:solidFill>
        </p:grpSpPr>
        <p:sp>
          <p:nvSpPr>
            <p:cNvPr id="2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grpSp>
    </p:spTree>
    <p:extLst>
      <p:ext uri="{BB962C8B-B14F-4D97-AF65-F5344CB8AC3E}">
        <p14:creationId xmlns:p14="http://schemas.microsoft.com/office/powerpoint/2010/main" val="355876653"/>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7246918-4317-4FB7-8DC6-3EAAF6551E20}"/>
              </a:ext>
            </a:extLst>
          </p:cNvPr>
          <p:cNvSpPr>
            <a:spLocks/>
          </p:cNvSpPr>
          <p:nvPr userDrawn="1"/>
        </p:nvSpPr>
        <p:spPr bwMode="auto">
          <a:xfrm>
            <a:off x="4022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26" name="Rectangle 4">
            <a:extLst>
              <a:ext uri="{FF2B5EF4-FFF2-40B4-BE49-F238E27FC236}">
                <a16:creationId xmlns:a16="http://schemas.microsoft.com/office/drawing/2014/main" id="{BBEA6069-919E-45A9-A065-B1F6FCF04607}"/>
              </a:ext>
            </a:extLst>
          </p:cNvPr>
          <p:cNvSpPr>
            <a:spLocks/>
          </p:cNvSpPr>
          <p:nvPr userDrawn="1"/>
        </p:nvSpPr>
        <p:spPr bwMode="auto">
          <a:xfrm>
            <a:off x="402271" y="2041409"/>
            <a:ext cx="3560129" cy="453355"/>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27" name="AutoShape 41">
            <a:extLst>
              <a:ext uri="{FF2B5EF4-FFF2-40B4-BE49-F238E27FC236}">
                <a16:creationId xmlns:a16="http://schemas.microsoft.com/office/drawing/2014/main" id="{63E7ABD8-6D24-4EF3-9713-7BF11A2C8AE1}"/>
              </a:ext>
            </a:extLst>
          </p:cNvPr>
          <p:cNvSpPr>
            <a:spLocks/>
          </p:cNvSpPr>
          <p:nvPr userDrawn="1"/>
        </p:nvSpPr>
        <p:spPr bwMode="auto">
          <a:xfrm>
            <a:off x="20153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8" name="Rectangle 4">
            <a:extLst>
              <a:ext uri="{FF2B5EF4-FFF2-40B4-BE49-F238E27FC236}">
                <a16:creationId xmlns:a16="http://schemas.microsoft.com/office/drawing/2014/main" id="{9AB1657B-C587-4B10-8CFA-0FF9C59EF04A}"/>
              </a:ext>
            </a:extLst>
          </p:cNvPr>
          <p:cNvSpPr>
            <a:spLocks/>
          </p:cNvSpPr>
          <p:nvPr userDrawn="1"/>
        </p:nvSpPr>
        <p:spPr bwMode="auto">
          <a:xfrm>
            <a:off x="41868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29" name="Rectangle 4">
            <a:extLst>
              <a:ext uri="{FF2B5EF4-FFF2-40B4-BE49-F238E27FC236}">
                <a16:creationId xmlns:a16="http://schemas.microsoft.com/office/drawing/2014/main" id="{71CA80AA-7C4B-476F-B152-2EB59BFD5ABC}"/>
              </a:ext>
            </a:extLst>
          </p:cNvPr>
          <p:cNvSpPr>
            <a:spLocks/>
          </p:cNvSpPr>
          <p:nvPr userDrawn="1"/>
        </p:nvSpPr>
        <p:spPr bwMode="auto">
          <a:xfrm>
            <a:off x="4186871" y="2041409"/>
            <a:ext cx="3560129" cy="453355"/>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0" name="AutoShape 41">
            <a:extLst>
              <a:ext uri="{FF2B5EF4-FFF2-40B4-BE49-F238E27FC236}">
                <a16:creationId xmlns:a16="http://schemas.microsoft.com/office/drawing/2014/main" id="{D3DA2FC5-CB35-4BF4-8290-6A560802DE20}"/>
              </a:ext>
            </a:extLst>
          </p:cNvPr>
          <p:cNvSpPr>
            <a:spLocks/>
          </p:cNvSpPr>
          <p:nvPr userDrawn="1"/>
        </p:nvSpPr>
        <p:spPr bwMode="auto">
          <a:xfrm>
            <a:off x="57999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1" name="Rectangle 4">
            <a:extLst>
              <a:ext uri="{FF2B5EF4-FFF2-40B4-BE49-F238E27FC236}">
                <a16:creationId xmlns:a16="http://schemas.microsoft.com/office/drawing/2014/main" id="{CDF362C2-AA6D-43EA-9803-D777E2857F9F}"/>
              </a:ext>
            </a:extLst>
          </p:cNvPr>
          <p:cNvSpPr>
            <a:spLocks/>
          </p:cNvSpPr>
          <p:nvPr userDrawn="1"/>
        </p:nvSpPr>
        <p:spPr bwMode="auto">
          <a:xfrm>
            <a:off x="79714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32" name="Rectangle 4">
            <a:extLst>
              <a:ext uri="{FF2B5EF4-FFF2-40B4-BE49-F238E27FC236}">
                <a16:creationId xmlns:a16="http://schemas.microsoft.com/office/drawing/2014/main" id="{00F08967-285C-4B08-8FF2-3DBE80266CDF}"/>
              </a:ext>
            </a:extLst>
          </p:cNvPr>
          <p:cNvSpPr>
            <a:spLocks/>
          </p:cNvSpPr>
          <p:nvPr userDrawn="1"/>
        </p:nvSpPr>
        <p:spPr bwMode="auto">
          <a:xfrm>
            <a:off x="7971471" y="2041409"/>
            <a:ext cx="3560129" cy="453355"/>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3" name="AutoShape 41">
            <a:extLst>
              <a:ext uri="{FF2B5EF4-FFF2-40B4-BE49-F238E27FC236}">
                <a16:creationId xmlns:a16="http://schemas.microsoft.com/office/drawing/2014/main" id="{97715248-8918-468A-BDE6-1AE355A64A61}"/>
              </a:ext>
            </a:extLst>
          </p:cNvPr>
          <p:cNvSpPr>
            <a:spLocks/>
          </p:cNvSpPr>
          <p:nvPr userDrawn="1"/>
        </p:nvSpPr>
        <p:spPr bwMode="auto">
          <a:xfrm>
            <a:off x="95845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4" name="Text Placeholder 18">
            <a:extLst>
              <a:ext uri="{FF2B5EF4-FFF2-40B4-BE49-F238E27FC236}">
                <a16:creationId xmlns:a16="http://schemas.microsoft.com/office/drawing/2014/main" id="{CCF40282-1C7D-4FBC-84DC-903A87570153}"/>
              </a:ext>
            </a:extLst>
          </p:cNvPr>
          <p:cNvSpPr>
            <a:spLocks noGrp="1"/>
          </p:cNvSpPr>
          <p:nvPr>
            <p:ph type="body" sz="quarter" idx="13" hasCustomPrompt="1"/>
          </p:nvPr>
        </p:nvSpPr>
        <p:spPr>
          <a:xfrm>
            <a:off x="414421" y="2589274"/>
            <a:ext cx="3547979" cy="1588444"/>
          </a:xfrm>
          <a:prstGeom prst="rect">
            <a:avLst/>
          </a:prstGeom>
        </p:spPr>
        <p:txBody>
          <a:bodyPr/>
          <a:lstStyle>
            <a:lvl1pPr marL="0" indent="0">
              <a:buNone/>
              <a:defRPr>
                <a:solidFill>
                  <a:schemeClr val="tx1"/>
                </a:solidFill>
              </a:defRPr>
            </a:lvl1pPr>
            <a:lvl2pPr marL="519113" indent="-293688">
              <a:defRPr>
                <a:solidFill>
                  <a:schemeClr val="tx1"/>
                </a:solidFill>
              </a:defRPr>
            </a:lvl2pPr>
            <a:lvl3pPr marL="857250" indent="-280988">
              <a:defRPr>
                <a:solidFill>
                  <a:schemeClr val="tx1"/>
                </a:solidFill>
              </a:defRPr>
            </a:lvl3pPr>
            <a:lvl4pPr marL="1371600" indent="0">
              <a:buNone/>
              <a:defRPr>
                <a:solidFill>
                  <a:schemeClr val="tx1"/>
                </a:solidFill>
              </a:defRPr>
            </a:lvl4pPr>
          </a:lstStyle>
          <a:p>
            <a:pPr lvl="0"/>
            <a:r>
              <a:rPr lang="en-US"/>
              <a:t>Click to edit Master text styles</a:t>
            </a:r>
          </a:p>
          <a:p>
            <a:pPr lvl="1"/>
            <a:r>
              <a:rPr lang="en-US"/>
              <a:t>Second level</a:t>
            </a:r>
          </a:p>
          <a:p>
            <a:pPr lvl="3"/>
            <a:endParaRPr lang="en-US"/>
          </a:p>
        </p:txBody>
      </p:sp>
      <p:sp>
        <p:nvSpPr>
          <p:cNvPr id="35" name="Text Placeholder 18">
            <a:extLst>
              <a:ext uri="{FF2B5EF4-FFF2-40B4-BE49-F238E27FC236}">
                <a16:creationId xmlns:a16="http://schemas.microsoft.com/office/drawing/2014/main" id="{93796A14-0987-4933-A3A7-4F9F3E82BFE4}"/>
              </a:ext>
            </a:extLst>
          </p:cNvPr>
          <p:cNvSpPr>
            <a:spLocks noGrp="1"/>
          </p:cNvSpPr>
          <p:nvPr>
            <p:ph type="body" sz="quarter" idx="14" hasCustomPrompt="1"/>
          </p:nvPr>
        </p:nvSpPr>
        <p:spPr>
          <a:xfrm>
            <a:off x="4200099" y="2589274"/>
            <a:ext cx="3542231" cy="1588444"/>
          </a:xfrm>
          <a:prstGeom prst="rect">
            <a:avLst/>
          </a:prstGeom>
        </p:spPr>
        <p:txBody>
          <a:bodyPr/>
          <a:lstStyle>
            <a:lvl1pPr marL="0" indent="0">
              <a:buNone/>
              <a:defRPr>
                <a:solidFill>
                  <a:schemeClr val="tx1"/>
                </a:solidFill>
              </a:defRPr>
            </a:lvl1pPr>
            <a:lvl2pPr marL="519113" indent="-293688">
              <a:defRPr>
                <a:solidFill>
                  <a:schemeClr val="tx1"/>
                </a:solidFill>
              </a:defRPr>
            </a:lvl2pPr>
            <a:lvl3pPr marL="857250" indent="-280988">
              <a:defRPr>
                <a:solidFill>
                  <a:schemeClr val="tx1"/>
                </a:solidFill>
              </a:defRPr>
            </a:lvl3pPr>
            <a:lvl4pPr marL="1371600" indent="0">
              <a:buNone/>
              <a:defRPr>
                <a:solidFill>
                  <a:schemeClr val="tx1"/>
                </a:solidFill>
              </a:defRPr>
            </a:lvl4pPr>
          </a:lstStyle>
          <a:p>
            <a:pPr lvl="0"/>
            <a:r>
              <a:rPr lang="en-US"/>
              <a:t>Click to edit Master text styles</a:t>
            </a:r>
          </a:p>
          <a:p>
            <a:pPr lvl="1"/>
            <a:r>
              <a:rPr lang="en-US"/>
              <a:t>Second level</a:t>
            </a:r>
          </a:p>
          <a:p>
            <a:pPr lvl="3"/>
            <a:endParaRPr lang="en-US"/>
          </a:p>
        </p:txBody>
      </p:sp>
      <p:sp>
        <p:nvSpPr>
          <p:cNvPr id="36" name="Text Placeholder 18">
            <a:extLst>
              <a:ext uri="{FF2B5EF4-FFF2-40B4-BE49-F238E27FC236}">
                <a16:creationId xmlns:a16="http://schemas.microsoft.com/office/drawing/2014/main" id="{557F8DB3-E00F-4D52-8111-509F62C94417}"/>
              </a:ext>
            </a:extLst>
          </p:cNvPr>
          <p:cNvSpPr>
            <a:spLocks noGrp="1"/>
          </p:cNvSpPr>
          <p:nvPr>
            <p:ph type="body" sz="quarter" idx="15" hasCustomPrompt="1"/>
          </p:nvPr>
        </p:nvSpPr>
        <p:spPr>
          <a:xfrm>
            <a:off x="7980042" y="2589274"/>
            <a:ext cx="3558057" cy="1588444"/>
          </a:xfrm>
          <a:prstGeom prst="rect">
            <a:avLst/>
          </a:prstGeom>
        </p:spPr>
        <p:txBody>
          <a:bodyPr/>
          <a:lstStyle>
            <a:lvl1pPr marL="0" indent="0">
              <a:buNone/>
              <a:defRPr>
                <a:solidFill>
                  <a:schemeClr val="tx1"/>
                </a:solidFill>
              </a:defRPr>
            </a:lvl1pPr>
            <a:lvl2pPr marL="519113" indent="-293688">
              <a:defRPr>
                <a:solidFill>
                  <a:schemeClr val="tx1"/>
                </a:solidFill>
              </a:defRPr>
            </a:lvl2pPr>
            <a:lvl3pPr marL="857250" indent="-280988">
              <a:defRPr>
                <a:solidFill>
                  <a:schemeClr val="tx1"/>
                </a:solidFill>
              </a:defRPr>
            </a:lvl3pPr>
            <a:lvl4pPr marL="1371600" indent="0">
              <a:buNone/>
              <a:defRPr>
                <a:solidFill>
                  <a:schemeClr val="tx1"/>
                </a:solidFill>
              </a:defRPr>
            </a:lvl4pPr>
          </a:lstStyle>
          <a:p>
            <a:pPr lvl="0"/>
            <a:r>
              <a:rPr lang="en-US"/>
              <a:t>Click to edit Master text styles</a:t>
            </a:r>
          </a:p>
          <a:p>
            <a:pPr lvl="1"/>
            <a:r>
              <a:rPr lang="en-US"/>
              <a:t>Second level</a:t>
            </a:r>
          </a:p>
          <a:p>
            <a:pPr lvl="3"/>
            <a:endParaRPr lang="en-US"/>
          </a:p>
        </p:txBody>
      </p:sp>
      <p:sp>
        <p:nvSpPr>
          <p:cNvPr id="37" name="Rectangle 36">
            <a:extLst>
              <a:ext uri="{FF2B5EF4-FFF2-40B4-BE49-F238E27FC236}">
                <a16:creationId xmlns:a16="http://schemas.microsoft.com/office/drawing/2014/main" id="{1A29521C-C90E-4EEE-ABC0-A55DFB562808}"/>
              </a:ext>
            </a:extLst>
          </p:cNvPr>
          <p:cNvSpPr>
            <a:spLocks/>
          </p:cNvSpPr>
          <p:nvPr userDrawn="1"/>
        </p:nvSpPr>
        <p:spPr bwMode="auto">
          <a:xfrm>
            <a:off x="395772" y="4298668"/>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38" name="Rectangle 4">
            <a:extLst>
              <a:ext uri="{FF2B5EF4-FFF2-40B4-BE49-F238E27FC236}">
                <a16:creationId xmlns:a16="http://schemas.microsoft.com/office/drawing/2014/main" id="{96C0E691-3BE6-4E29-80CB-000AD95AF0EC}"/>
              </a:ext>
            </a:extLst>
          </p:cNvPr>
          <p:cNvSpPr>
            <a:spLocks/>
          </p:cNvSpPr>
          <p:nvPr userDrawn="1"/>
        </p:nvSpPr>
        <p:spPr bwMode="auto">
          <a:xfrm>
            <a:off x="395772" y="4298668"/>
            <a:ext cx="3560129" cy="453355"/>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9" name="AutoShape 41">
            <a:extLst>
              <a:ext uri="{FF2B5EF4-FFF2-40B4-BE49-F238E27FC236}">
                <a16:creationId xmlns:a16="http://schemas.microsoft.com/office/drawing/2014/main" id="{612CBD33-22C2-4F89-AE21-194E29FA4960}"/>
              </a:ext>
            </a:extLst>
          </p:cNvPr>
          <p:cNvSpPr>
            <a:spLocks/>
          </p:cNvSpPr>
          <p:nvPr userDrawn="1"/>
        </p:nvSpPr>
        <p:spPr bwMode="auto">
          <a:xfrm>
            <a:off x="2008875" y="4349002"/>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40" name="Rectangle 4">
            <a:extLst>
              <a:ext uri="{FF2B5EF4-FFF2-40B4-BE49-F238E27FC236}">
                <a16:creationId xmlns:a16="http://schemas.microsoft.com/office/drawing/2014/main" id="{B00976EA-1BDB-4AE4-8C1E-154A80470C60}"/>
              </a:ext>
            </a:extLst>
          </p:cNvPr>
          <p:cNvSpPr>
            <a:spLocks/>
          </p:cNvSpPr>
          <p:nvPr userDrawn="1"/>
        </p:nvSpPr>
        <p:spPr bwMode="auto">
          <a:xfrm>
            <a:off x="4180372" y="4298668"/>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41" name="Rectangle 4">
            <a:extLst>
              <a:ext uri="{FF2B5EF4-FFF2-40B4-BE49-F238E27FC236}">
                <a16:creationId xmlns:a16="http://schemas.microsoft.com/office/drawing/2014/main" id="{FDC7BEB6-0BBB-4B3A-91BE-28693BE2B0DF}"/>
              </a:ext>
            </a:extLst>
          </p:cNvPr>
          <p:cNvSpPr>
            <a:spLocks/>
          </p:cNvSpPr>
          <p:nvPr userDrawn="1"/>
        </p:nvSpPr>
        <p:spPr bwMode="auto">
          <a:xfrm>
            <a:off x="4180372" y="4298668"/>
            <a:ext cx="3560129" cy="453355"/>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42" name="AutoShape 41">
            <a:extLst>
              <a:ext uri="{FF2B5EF4-FFF2-40B4-BE49-F238E27FC236}">
                <a16:creationId xmlns:a16="http://schemas.microsoft.com/office/drawing/2014/main" id="{65E021CF-1D96-464C-912B-A13518252347}"/>
              </a:ext>
            </a:extLst>
          </p:cNvPr>
          <p:cNvSpPr>
            <a:spLocks/>
          </p:cNvSpPr>
          <p:nvPr userDrawn="1"/>
        </p:nvSpPr>
        <p:spPr bwMode="auto">
          <a:xfrm>
            <a:off x="5793475" y="4349002"/>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43" name="Text Placeholder 18">
            <a:extLst>
              <a:ext uri="{FF2B5EF4-FFF2-40B4-BE49-F238E27FC236}">
                <a16:creationId xmlns:a16="http://schemas.microsoft.com/office/drawing/2014/main" id="{49E7A55A-7631-4D12-840A-7F574A7CE506}"/>
              </a:ext>
            </a:extLst>
          </p:cNvPr>
          <p:cNvSpPr>
            <a:spLocks noGrp="1"/>
          </p:cNvSpPr>
          <p:nvPr>
            <p:ph type="body" sz="quarter" idx="16" hasCustomPrompt="1"/>
          </p:nvPr>
        </p:nvSpPr>
        <p:spPr>
          <a:xfrm>
            <a:off x="407922" y="4846533"/>
            <a:ext cx="3547979" cy="1588444"/>
          </a:xfrm>
          <a:prstGeom prst="rect">
            <a:avLst/>
          </a:prstGeom>
        </p:spPr>
        <p:txBody>
          <a:bodyPr/>
          <a:lstStyle>
            <a:lvl1pPr marL="0" indent="0">
              <a:buNone/>
              <a:defRPr>
                <a:solidFill>
                  <a:schemeClr val="tx1"/>
                </a:solidFill>
              </a:defRPr>
            </a:lvl1pPr>
            <a:lvl2pPr marL="519113" indent="-293688">
              <a:defRPr>
                <a:solidFill>
                  <a:schemeClr val="tx1"/>
                </a:solidFill>
              </a:defRPr>
            </a:lvl2pPr>
            <a:lvl3pPr marL="857250" indent="-280988">
              <a:defRPr>
                <a:solidFill>
                  <a:schemeClr val="tx1"/>
                </a:solidFill>
              </a:defRPr>
            </a:lvl3pPr>
            <a:lvl4pPr marL="1371600" indent="0">
              <a:buNone/>
              <a:defRPr>
                <a:solidFill>
                  <a:schemeClr val="tx1"/>
                </a:solidFill>
              </a:defRPr>
            </a:lvl4pPr>
          </a:lstStyle>
          <a:p>
            <a:pPr lvl="0"/>
            <a:r>
              <a:rPr lang="en-US"/>
              <a:t>Click to edit Master text styles</a:t>
            </a:r>
          </a:p>
          <a:p>
            <a:pPr lvl="1"/>
            <a:r>
              <a:rPr lang="en-US"/>
              <a:t>Second level</a:t>
            </a:r>
          </a:p>
          <a:p>
            <a:pPr lvl="3"/>
            <a:endParaRPr lang="en-US"/>
          </a:p>
        </p:txBody>
      </p:sp>
      <p:sp>
        <p:nvSpPr>
          <p:cNvPr id="44" name="Text Placeholder 18">
            <a:extLst>
              <a:ext uri="{FF2B5EF4-FFF2-40B4-BE49-F238E27FC236}">
                <a16:creationId xmlns:a16="http://schemas.microsoft.com/office/drawing/2014/main" id="{0F0C3DD5-7254-47AA-B49F-989C92842F56}"/>
              </a:ext>
            </a:extLst>
          </p:cNvPr>
          <p:cNvSpPr>
            <a:spLocks noGrp="1"/>
          </p:cNvSpPr>
          <p:nvPr>
            <p:ph type="body" sz="quarter" idx="17" hasCustomPrompt="1"/>
          </p:nvPr>
        </p:nvSpPr>
        <p:spPr>
          <a:xfrm>
            <a:off x="4193600" y="4846533"/>
            <a:ext cx="3542231" cy="1588444"/>
          </a:xfrm>
          <a:prstGeom prst="rect">
            <a:avLst/>
          </a:prstGeom>
        </p:spPr>
        <p:txBody>
          <a:bodyPr/>
          <a:lstStyle>
            <a:lvl1pPr marL="0" indent="0">
              <a:buNone/>
              <a:defRPr>
                <a:solidFill>
                  <a:schemeClr val="tx1"/>
                </a:solidFill>
              </a:defRPr>
            </a:lvl1pPr>
            <a:lvl2pPr marL="519113" indent="-293688">
              <a:defRPr>
                <a:solidFill>
                  <a:schemeClr val="tx1"/>
                </a:solidFill>
              </a:defRPr>
            </a:lvl2pPr>
            <a:lvl3pPr marL="857250" indent="-280988">
              <a:defRPr>
                <a:solidFill>
                  <a:schemeClr val="tx1"/>
                </a:solidFill>
              </a:defRPr>
            </a:lvl3pPr>
            <a:lvl4pPr marL="1371600" indent="0">
              <a:buNone/>
              <a:defRPr>
                <a:solidFill>
                  <a:schemeClr val="tx1"/>
                </a:solidFill>
              </a:defRPr>
            </a:lvl4pPr>
          </a:lstStyle>
          <a:p>
            <a:pPr lvl="0"/>
            <a:r>
              <a:rPr lang="en-US"/>
              <a:t>Click to edit Master text styles</a:t>
            </a:r>
          </a:p>
          <a:p>
            <a:pPr lvl="1"/>
            <a:r>
              <a:rPr lang="en-US"/>
              <a:t>Second level</a:t>
            </a:r>
          </a:p>
          <a:p>
            <a:pPr lvl="3"/>
            <a:endParaRPr lang="en-US"/>
          </a:p>
        </p:txBody>
      </p:sp>
      <p:sp>
        <p:nvSpPr>
          <p:cNvPr id="45" name="Rectangle 4">
            <a:extLst>
              <a:ext uri="{FF2B5EF4-FFF2-40B4-BE49-F238E27FC236}">
                <a16:creationId xmlns:a16="http://schemas.microsoft.com/office/drawing/2014/main" id="{59B1D5A3-FB2C-47E2-B405-BA3257B21932}"/>
              </a:ext>
            </a:extLst>
          </p:cNvPr>
          <p:cNvSpPr>
            <a:spLocks/>
          </p:cNvSpPr>
          <p:nvPr userDrawn="1"/>
        </p:nvSpPr>
        <p:spPr bwMode="auto">
          <a:xfrm>
            <a:off x="7964972" y="4298668"/>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46" name="Rectangle 4">
            <a:extLst>
              <a:ext uri="{FF2B5EF4-FFF2-40B4-BE49-F238E27FC236}">
                <a16:creationId xmlns:a16="http://schemas.microsoft.com/office/drawing/2014/main" id="{51971350-96C1-4C1D-AAF4-D6331416A1CD}"/>
              </a:ext>
            </a:extLst>
          </p:cNvPr>
          <p:cNvSpPr>
            <a:spLocks/>
          </p:cNvSpPr>
          <p:nvPr userDrawn="1"/>
        </p:nvSpPr>
        <p:spPr bwMode="auto">
          <a:xfrm>
            <a:off x="7964972" y="4298668"/>
            <a:ext cx="3560129" cy="453355"/>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47" name="AutoShape 41">
            <a:extLst>
              <a:ext uri="{FF2B5EF4-FFF2-40B4-BE49-F238E27FC236}">
                <a16:creationId xmlns:a16="http://schemas.microsoft.com/office/drawing/2014/main" id="{DC7D636E-8400-40B3-AC28-ADC6B45369E3}"/>
              </a:ext>
            </a:extLst>
          </p:cNvPr>
          <p:cNvSpPr>
            <a:spLocks/>
          </p:cNvSpPr>
          <p:nvPr userDrawn="1"/>
        </p:nvSpPr>
        <p:spPr bwMode="auto">
          <a:xfrm>
            <a:off x="9578075" y="4349002"/>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48" name="Text Placeholder 18">
            <a:extLst>
              <a:ext uri="{FF2B5EF4-FFF2-40B4-BE49-F238E27FC236}">
                <a16:creationId xmlns:a16="http://schemas.microsoft.com/office/drawing/2014/main" id="{A8794C50-BBD5-486B-9195-5ED24A7DE9F4}"/>
              </a:ext>
            </a:extLst>
          </p:cNvPr>
          <p:cNvSpPr>
            <a:spLocks noGrp="1"/>
          </p:cNvSpPr>
          <p:nvPr>
            <p:ph type="body" sz="quarter" idx="18" hasCustomPrompt="1"/>
          </p:nvPr>
        </p:nvSpPr>
        <p:spPr>
          <a:xfrm>
            <a:off x="7973543" y="4846533"/>
            <a:ext cx="3558057" cy="1588444"/>
          </a:xfrm>
          <a:prstGeom prst="rect">
            <a:avLst/>
          </a:prstGeom>
        </p:spPr>
        <p:txBody>
          <a:bodyPr/>
          <a:lstStyle>
            <a:lvl1pPr marL="0" indent="0">
              <a:buNone/>
              <a:defRPr>
                <a:solidFill>
                  <a:schemeClr val="tx1"/>
                </a:solidFill>
              </a:defRPr>
            </a:lvl1pPr>
            <a:lvl2pPr marL="519113" indent="-293688">
              <a:defRPr>
                <a:solidFill>
                  <a:schemeClr val="tx1"/>
                </a:solidFill>
              </a:defRPr>
            </a:lvl2pPr>
            <a:lvl3pPr marL="857250" indent="-280988">
              <a:defRPr>
                <a:solidFill>
                  <a:schemeClr val="tx1"/>
                </a:solidFill>
              </a:defRPr>
            </a:lvl3pPr>
            <a:lvl4pPr marL="1371600" indent="0">
              <a:buNone/>
              <a:defRPr>
                <a:solidFill>
                  <a:schemeClr val="tx1"/>
                </a:solidFill>
              </a:defRPr>
            </a:lvl4pPr>
          </a:lstStyle>
          <a:p>
            <a:pPr lvl="0"/>
            <a:r>
              <a:rPr lang="en-US"/>
              <a:t>Click to edit Master text styles</a:t>
            </a:r>
          </a:p>
          <a:p>
            <a:pPr lvl="1"/>
            <a:r>
              <a:rPr lang="en-US"/>
              <a:t>Second level</a:t>
            </a:r>
          </a:p>
          <a:p>
            <a:pPr lvl="3"/>
            <a:endParaRPr lang="en-US"/>
          </a:p>
        </p:txBody>
      </p:sp>
      <p:sp>
        <p:nvSpPr>
          <p:cNvPr id="50" name="Title 1">
            <a:extLst>
              <a:ext uri="{FF2B5EF4-FFF2-40B4-BE49-F238E27FC236}">
                <a16:creationId xmlns:a16="http://schemas.microsoft.com/office/drawing/2014/main" id="{3E80393F-58C4-9C49-9756-DFF81C5CDDEB}"/>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49" name="Slide Number Placeholder 5">
            <a:extLst>
              <a:ext uri="{FF2B5EF4-FFF2-40B4-BE49-F238E27FC236}">
                <a16:creationId xmlns:a16="http://schemas.microsoft.com/office/drawing/2014/main" id="{D319BC0D-1D49-5C41-B90C-1C3BFB8C496F}"/>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52" name="Content Placeholder 2">
            <a:extLst>
              <a:ext uri="{FF2B5EF4-FFF2-40B4-BE49-F238E27FC236}">
                <a16:creationId xmlns:a16="http://schemas.microsoft.com/office/drawing/2014/main" id="{38A8879B-5E67-504F-B162-1DB56D089E27}"/>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392678227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77824" y="1371600"/>
            <a:ext cx="5120640" cy="804672"/>
          </a:xfrm>
        </p:spPr>
        <p:txBody>
          <a:bodyPr anchor="b"/>
          <a:lstStyle>
            <a:lvl1pPr marL="0" indent="0">
              <a:buNone/>
              <a:defRPr sz="3200" b="0">
                <a:solidFill>
                  <a:schemeClr val="accent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77824" y="2174875"/>
            <a:ext cx="5120640" cy="3986784"/>
          </a:xfrm>
        </p:spPr>
        <p:txBody>
          <a:bodyPr/>
          <a:lstStyle>
            <a:lvl1pPr>
              <a:defRPr sz="3200"/>
            </a:lvl1pPr>
            <a:lvl2pPr>
              <a:defRPr sz="3200"/>
            </a:lvl2pPr>
            <a:lvl3pPr>
              <a:defRPr sz="3200"/>
            </a:lvl3pPr>
            <a:lvl4pPr>
              <a:defRPr sz="3200"/>
            </a:lvl4pPr>
            <a:lvl5pPr>
              <a:defRPr sz="32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7" y="1371600"/>
            <a:ext cx="5120640" cy="804672"/>
          </a:xfrm>
        </p:spPr>
        <p:txBody>
          <a:bodyPr anchor="b"/>
          <a:lstStyle>
            <a:lvl1pPr marL="0" indent="0">
              <a:buNone/>
              <a:defRPr sz="3200" b="0">
                <a:solidFill>
                  <a:schemeClr val="accent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7" y="2174875"/>
            <a:ext cx="5120640" cy="3986784"/>
          </a:xfrm>
        </p:spPr>
        <p:txBody>
          <a:bodyPr/>
          <a:lstStyle>
            <a:lvl1pPr>
              <a:defRPr sz="3200"/>
            </a:lvl1pPr>
            <a:lvl2pPr>
              <a:defRPr sz="3200"/>
            </a:lvl2pPr>
            <a:lvl3pPr>
              <a:defRPr sz="3200"/>
            </a:lvl3pPr>
            <a:lvl4pPr>
              <a:defRPr sz="3200"/>
            </a:lvl4pPr>
            <a:lvl5pPr>
              <a:defRPr sz="32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1314176" y="6528816"/>
            <a:ext cx="877824" cy="109728"/>
          </a:xfrm>
          <a:prstGeom prst="rect">
            <a:avLst/>
          </a:prstGeom>
        </p:spPr>
        <p:txBody>
          <a:bodyPr/>
          <a:lstStyle/>
          <a:p>
            <a:fld id="{5BB1B748-5483-405F-96DE-7D293F0756EA}" type="datetimeFigureOut">
              <a:rPr lang="en-US" smtClean="0">
                <a:solidFill>
                  <a:srgbClr val="0046AD">
                    <a:lumMod val="60000"/>
                    <a:lumOff val="40000"/>
                  </a:srgbClr>
                </a:solidFill>
              </a:rPr>
              <a:pPr/>
              <a:t>4/4/2022</a:t>
            </a:fld>
            <a:endParaRPr lang="en-US">
              <a:solidFill>
                <a:srgbClr val="0046AD">
                  <a:lumMod val="60000"/>
                  <a:lumOff val="40000"/>
                </a:srgbClr>
              </a:solidFill>
            </a:endParaRPr>
          </a:p>
        </p:txBody>
      </p:sp>
      <p:sp>
        <p:nvSpPr>
          <p:cNvPr id="8" name="Footer Placeholder 7"/>
          <p:cNvSpPr>
            <a:spLocks noGrp="1"/>
          </p:cNvSpPr>
          <p:nvPr>
            <p:ph type="ftr" sz="quarter" idx="11"/>
          </p:nvPr>
        </p:nvSpPr>
        <p:spPr/>
        <p:txBody>
          <a:bodyPr/>
          <a:lstStyle/>
          <a:p>
            <a:endParaRPr lang="en-US">
              <a:solidFill>
                <a:srgbClr val="0046AD">
                  <a:lumMod val="40000"/>
                  <a:lumOff val="60000"/>
                </a:srgbClr>
              </a:solidFill>
            </a:endParaRPr>
          </a:p>
        </p:txBody>
      </p:sp>
      <p:sp>
        <p:nvSpPr>
          <p:cNvPr id="9" name="Slide Number Placeholder 8"/>
          <p:cNvSpPr>
            <a:spLocks noGrp="1"/>
          </p:cNvSpPr>
          <p:nvPr>
            <p:ph type="sldNum" sz="quarter" idx="12"/>
          </p:nvPr>
        </p:nvSpPr>
        <p:spPr>
          <a:xfrm>
            <a:off x="11314176" y="6931152"/>
            <a:ext cx="877824" cy="109728"/>
          </a:xfrm>
          <a:prstGeom prst="rect">
            <a:avLst/>
          </a:prstGeom>
        </p:spPr>
        <p:txBody>
          <a:bodyPr/>
          <a:lstStyle/>
          <a:p>
            <a:fld id="{CDC53FA5-AE81-45E0-8206-920AA27813B4}" type="slidenum">
              <a:rPr lang="en-US" smtClean="0">
                <a:solidFill>
                  <a:srgbClr val="0046AD">
                    <a:lumMod val="60000"/>
                    <a:lumOff val="40000"/>
                  </a:srgbClr>
                </a:solidFill>
              </a:rPr>
              <a:pPr/>
              <a:t>‹#›</a:t>
            </a:fld>
            <a:endParaRPr lang="en-US">
              <a:solidFill>
                <a:srgbClr val="0046AD">
                  <a:lumMod val="60000"/>
                  <a:lumOff val="40000"/>
                </a:srgbClr>
              </a:solidFill>
            </a:endParaRPr>
          </a:p>
        </p:txBody>
      </p:sp>
      <p:grpSp>
        <p:nvGrpSpPr>
          <p:cNvPr id="23" name="Group 22"/>
          <p:cNvGrpSpPr/>
          <p:nvPr userDrawn="1"/>
        </p:nvGrpSpPr>
        <p:grpSpPr>
          <a:xfrm>
            <a:off x="160867" y="6299344"/>
            <a:ext cx="560917" cy="458645"/>
            <a:chOff x="657225" y="681038"/>
            <a:chExt cx="1266825" cy="1381125"/>
          </a:xfrm>
          <a:solidFill>
            <a:srgbClr val="FFFFFF"/>
          </a:solidFill>
        </p:grpSpPr>
        <p:sp>
          <p:nvSpPr>
            <p:cNvPr id="24"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5"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6"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7"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8"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9"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0"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1"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2"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3"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4"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grpSp>
    </p:spTree>
    <p:extLst>
      <p:ext uri="{BB962C8B-B14F-4D97-AF65-F5344CB8AC3E}">
        <p14:creationId xmlns:p14="http://schemas.microsoft.com/office/powerpoint/2010/main" val="2693730698"/>
      </p:ext>
    </p:extLst>
  </p:cSld>
  <p:clrMapOvr>
    <a:masterClrMapping/>
  </p:clrMapOvr>
  <p:transition spd="slow">
    <p:wipe dir="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11314176" y="6528816"/>
            <a:ext cx="877824" cy="109728"/>
          </a:xfrm>
          <a:prstGeom prst="rect">
            <a:avLst/>
          </a:prstGeom>
        </p:spPr>
        <p:txBody>
          <a:bodyPr/>
          <a:lstStyle/>
          <a:p>
            <a:fld id="{5BB1B748-5483-405F-96DE-7D293F0756EA}" type="datetimeFigureOut">
              <a:rPr lang="en-US" smtClean="0">
                <a:solidFill>
                  <a:srgbClr val="0046AD">
                    <a:lumMod val="60000"/>
                    <a:lumOff val="40000"/>
                  </a:srgbClr>
                </a:solidFill>
              </a:rPr>
              <a:pPr/>
              <a:t>4/4/2022</a:t>
            </a:fld>
            <a:endParaRPr lang="en-US">
              <a:solidFill>
                <a:srgbClr val="0046AD">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0046AD">
                  <a:lumMod val="40000"/>
                  <a:lumOff val="60000"/>
                </a:srgbClr>
              </a:solidFill>
            </a:endParaRPr>
          </a:p>
        </p:txBody>
      </p:sp>
      <p:sp>
        <p:nvSpPr>
          <p:cNvPr id="5" name="Slide Number Placeholder 4"/>
          <p:cNvSpPr>
            <a:spLocks noGrp="1"/>
          </p:cNvSpPr>
          <p:nvPr>
            <p:ph type="sldNum" sz="quarter" idx="12"/>
          </p:nvPr>
        </p:nvSpPr>
        <p:spPr>
          <a:xfrm>
            <a:off x="11314176" y="6931152"/>
            <a:ext cx="877824" cy="109728"/>
          </a:xfrm>
          <a:prstGeom prst="rect">
            <a:avLst/>
          </a:prstGeom>
        </p:spPr>
        <p:txBody>
          <a:bodyPr/>
          <a:lstStyle/>
          <a:p>
            <a:fld id="{CDC53FA5-AE81-45E0-8206-920AA27813B4}" type="slidenum">
              <a:rPr lang="en-US" smtClean="0">
                <a:solidFill>
                  <a:srgbClr val="0046AD">
                    <a:lumMod val="60000"/>
                    <a:lumOff val="40000"/>
                  </a:srgbClr>
                </a:solidFill>
              </a:rPr>
              <a:pPr/>
              <a:t>‹#›</a:t>
            </a:fld>
            <a:endParaRPr lang="en-US">
              <a:solidFill>
                <a:srgbClr val="0046AD">
                  <a:lumMod val="60000"/>
                  <a:lumOff val="40000"/>
                </a:srgbClr>
              </a:solidFill>
            </a:endParaRPr>
          </a:p>
        </p:txBody>
      </p:sp>
      <p:grpSp>
        <p:nvGrpSpPr>
          <p:cNvPr id="19" name="Group 18"/>
          <p:cNvGrpSpPr/>
          <p:nvPr userDrawn="1"/>
        </p:nvGrpSpPr>
        <p:grpSpPr>
          <a:xfrm>
            <a:off x="160867" y="6299344"/>
            <a:ext cx="560917" cy="458645"/>
            <a:chOff x="657225" y="681038"/>
            <a:chExt cx="1266825" cy="1381125"/>
          </a:xfrm>
          <a:solidFill>
            <a:srgbClr val="FFFFFF"/>
          </a:solidFill>
        </p:grpSpPr>
        <p:sp>
          <p:nvSpPr>
            <p:cNvPr id="20"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1"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2"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3"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4"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5"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6"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7"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8"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9"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0"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grpSp>
    </p:spTree>
    <p:extLst>
      <p:ext uri="{BB962C8B-B14F-4D97-AF65-F5344CB8AC3E}">
        <p14:creationId xmlns:p14="http://schemas.microsoft.com/office/powerpoint/2010/main" val="1899750053"/>
      </p:ext>
    </p:extLst>
  </p:cSld>
  <p:clrMapOvr>
    <a:masterClrMapping/>
  </p:clrMapOvr>
  <p:transition spd="slow">
    <p:wipe dir="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1314176" y="6528816"/>
            <a:ext cx="877824" cy="109728"/>
          </a:xfrm>
          <a:prstGeom prst="rect">
            <a:avLst/>
          </a:prstGeom>
        </p:spPr>
        <p:txBody>
          <a:bodyPr/>
          <a:lstStyle/>
          <a:p>
            <a:fld id="{5BB1B748-5483-405F-96DE-7D293F0756EA}" type="datetimeFigureOut">
              <a:rPr lang="en-US" smtClean="0">
                <a:solidFill>
                  <a:srgbClr val="0046AD">
                    <a:lumMod val="60000"/>
                    <a:lumOff val="40000"/>
                  </a:srgbClr>
                </a:solidFill>
              </a:rPr>
              <a:pPr/>
              <a:t>4/4/2022</a:t>
            </a:fld>
            <a:endParaRPr lang="en-US">
              <a:solidFill>
                <a:srgbClr val="0046AD">
                  <a:lumMod val="60000"/>
                  <a:lumOff val="40000"/>
                </a:srgbClr>
              </a:solidFill>
            </a:endParaRPr>
          </a:p>
        </p:txBody>
      </p:sp>
      <p:sp>
        <p:nvSpPr>
          <p:cNvPr id="3" name="Footer Placeholder 2"/>
          <p:cNvSpPr>
            <a:spLocks noGrp="1"/>
          </p:cNvSpPr>
          <p:nvPr>
            <p:ph type="ftr" sz="quarter" idx="11"/>
          </p:nvPr>
        </p:nvSpPr>
        <p:spPr/>
        <p:txBody>
          <a:bodyPr/>
          <a:lstStyle/>
          <a:p>
            <a:endParaRPr lang="en-US">
              <a:solidFill>
                <a:srgbClr val="0046AD">
                  <a:lumMod val="40000"/>
                  <a:lumOff val="60000"/>
                </a:srgbClr>
              </a:solidFill>
            </a:endParaRPr>
          </a:p>
        </p:txBody>
      </p:sp>
      <p:sp>
        <p:nvSpPr>
          <p:cNvPr id="4" name="Slide Number Placeholder 3"/>
          <p:cNvSpPr>
            <a:spLocks noGrp="1"/>
          </p:cNvSpPr>
          <p:nvPr>
            <p:ph type="sldNum" sz="quarter" idx="12"/>
          </p:nvPr>
        </p:nvSpPr>
        <p:spPr>
          <a:xfrm>
            <a:off x="11314176" y="6931152"/>
            <a:ext cx="877824" cy="109728"/>
          </a:xfrm>
          <a:prstGeom prst="rect">
            <a:avLst/>
          </a:prstGeom>
        </p:spPr>
        <p:txBody>
          <a:bodyPr/>
          <a:lstStyle/>
          <a:p>
            <a:fld id="{CDC53FA5-AE81-45E0-8206-920AA27813B4}" type="slidenum">
              <a:rPr lang="en-US" smtClean="0">
                <a:solidFill>
                  <a:srgbClr val="0046AD">
                    <a:lumMod val="60000"/>
                    <a:lumOff val="40000"/>
                  </a:srgbClr>
                </a:solidFill>
              </a:rPr>
              <a:pPr/>
              <a:t>‹#›</a:t>
            </a:fld>
            <a:endParaRPr lang="en-US">
              <a:solidFill>
                <a:srgbClr val="0046AD">
                  <a:lumMod val="60000"/>
                  <a:lumOff val="40000"/>
                </a:srgbClr>
              </a:solidFill>
            </a:endParaRPr>
          </a:p>
        </p:txBody>
      </p:sp>
      <p:grpSp>
        <p:nvGrpSpPr>
          <p:cNvPr id="18" name="Group 17"/>
          <p:cNvGrpSpPr/>
          <p:nvPr userDrawn="1"/>
        </p:nvGrpSpPr>
        <p:grpSpPr>
          <a:xfrm>
            <a:off x="160867" y="6299344"/>
            <a:ext cx="560917" cy="458645"/>
            <a:chOff x="657225" y="681038"/>
            <a:chExt cx="1266825" cy="1381125"/>
          </a:xfrm>
          <a:solidFill>
            <a:srgbClr val="FFFFFF"/>
          </a:solidFill>
        </p:grpSpPr>
        <p:sp>
          <p:nvSpPr>
            <p:cNvPr id="19"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0"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1"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2"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3"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4"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5"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6"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7"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8"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9"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grpSp>
    </p:spTree>
    <p:extLst>
      <p:ext uri="{BB962C8B-B14F-4D97-AF65-F5344CB8AC3E}">
        <p14:creationId xmlns:p14="http://schemas.microsoft.com/office/powerpoint/2010/main" val="1461995180"/>
      </p:ext>
    </p:extLst>
  </p:cSld>
  <p:clrMapOvr>
    <a:masterClrMapping/>
  </p:clrMapOvr>
  <p:transition spd="slow">
    <p:wipe dir="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24" y="0"/>
            <a:ext cx="3742944" cy="1371600"/>
          </a:xfrm>
        </p:spPr>
        <p:txBody>
          <a:bodyPr anchor="b"/>
          <a:lstStyle>
            <a:lvl1pPr algn="l">
              <a:defRPr sz="3200" b="0"/>
            </a:lvl1pPr>
          </a:lstStyle>
          <a:p>
            <a:r>
              <a:rPr lang="en-US"/>
              <a:t>Click to edit Master title style</a:t>
            </a:r>
          </a:p>
        </p:txBody>
      </p:sp>
      <p:sp>
        <p:nvSpPr>
          <p:cNvPr id="3" name="Content Placeholder 2"/>
          <p:cNvSpPr>
            <a:spLocks noGrp="1"/>
          </p:cNvSpPr>
          <p:nvPr>
            <p:ph idx="1"/>
          </p:nvPr>
        </p:nvSpPr>
        <p:spPr>
          <a:xfrm>
            <a:off x="4766733" y="457200"/>
            <a:ext cx="6547104" cy="571500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7824" y="1371600"/>
            <a:ext cx="3742944" cy="4800600"/>
          </a:xfrm>
        </p:spPr>
        <p:txBody>
          <a:bodyPr/>
          <a:lstStyle>
            <a:lvl1pPr marL="0" indent="0">
              <a:buNone/>
              <a:defRPr sz="24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11314176" y="6528816"/>
            <a:ext cx="877824" cy="109728"/>
          </a:xfrm>
          <a:prstGeom prst="rect">
            <a:avLst/>
          </a:prstGeom>
        </p:spPr>
        <p:txBody>
          <a:bodyPr/>
          <a:lstStyle/>
          <a:p>
            <a:fld id="{5BB1B748-5483-405F-96DE-7D293F0756EA}" type="datetimeFigureOut">
              <a:rPr lang="en-US" smtClean="0">
                <a:solidFill>
                  <a:srgbClr val="0046AD">
                    <a:lumMod val="60000"/>
                    <a:lumOff val="40000"/>
                  </a:srgbClr>
                </a:solidFill>
              </a:rPr>
              <a:pPr/>
              <a:t>4/4/2022</a:t>
            </a:fld>
            <a:endParaRPr lang="en-US">
              <a:solidFill>
                <a:srgbClr val="0046AD">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0046AD">
                  <a:lumMod val="40000"/>
                  <a:lumOff val="60000"/>
                </a:srgbClr>
              </a:solidFill>
            </a:endParaRPr>
          </a:p>
        </p:txBody>
      </p:sp>
      <p:sp>
        <p:nvSpPr>
          <p:cNvPr id="7" name="Slide Number Placeholder 6"/>
          <p:cNvSpPr>
            <a:spLocks noGrp="1"/>
          </p:cNvSpPr>
          <p:nvPr>
            <p:ph type="sldNum" sz="quarter" idx="12"/>
          </p:nvPr>
        </p:nvSpPr>
        <p:spPr>
          <a:xfrm>
            <a:off x="11314176" y="6931152"/>
            <a:ext cx="877824" cy="109728"/>
          </a:xfrm>
          <a:prstGeom prst="rect">
            <a:avLst/>
          </a:prstGeom>
        </p:spPr>
        <p:txBody>
          <a:bodyPr/>
          <a:lstStyle/>
          <a:p>
            <a:fld id="{CDC53FA5-AE81-45E0-8206-920AA27813B4}" type="slidenum">
              <a:rPr lang="en-US" smtClean="0">
                <a:solidFill>
                  <a:srgbClr val="0046AD">
                    <a:lumMod val="60000"/>
                    <a:lumOff val="40000"/>
                  </a:srgbClr>
                </a:solidFill>
              </a:rPr>
              <a:pPr/>
              <a:t>‹#›</a:t>
            </a:fld>
            <a:endParaRPr lang="en-US">
              <a:solidFill>
                <a:srgbClr val="0046AD">
                  <a:lumMod val="60000"/>
                  <a:lumOff val="40000"/>
                </a:srgbClr>
              </a:solidFill>
            </a:endParaRPr>
          </a:p>
        </p:txBody>
      </p:sp>
      <p:grpSp>
        <p:nvGrpSpPr>
          <p:cNvPr id="21" name="Group 20"/>
          <p:cNvGrpSpPr/>
          <p:nvPr userDrawn="1"/>
        </p:nvGrpSpPr>
        <p:grpSpPr>
          <a:xfrm>
            <a:off x="160867" y="6299344"/>
            <a:ext cx="560917" cy="458645"/>
            <a:chOff x="657225" y="681038"/>
            <a:chExt cx="1266825" cy="1381125"/>
          </a:xfrm>
          <a:solidFill>
            <a:srgbClr val="FFFFFF"/>
          </a:solidFill>
        </p:grpSpPr>
        <p:sp>
          <p:nvSpPr>
            <p:cNvPr id="2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grpSp>
    </p:spTree>
    <p:extLst>
      <p:ext uri="{BB962C8B-B14F-4D97-AF65-F5344CB8AC3E}">
        <p14:creationId xmlns:p14="http://schemas.microsoft.com/office/powerpoint/2010/main" val="2436985488"/>
      </p:ext>
    </p:extLst>
  </p:cSld>
  <p:clrMapOvr>
    <a:masterClrMapping/>
  </p:clrMapOvr>
  <p:transition spd="slow">
    <p:wipe dir="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24" y="0"/>
            <a:ext cx="10436352" cy="1371600"/>
          </a:xfrm>
        </p:spPr>
        <p:txBody>
          <a:bodyPr anchor="b"/>
          <a:lstStyle>
            <a:lvl1pPr algn="l">
              <a:defRPr sz="4267" b="0"/>
            </a:lvl1pPr>
          </a:lstStyle>
          <a:p>
            <a:r>
              <a:rPr lang="en-US"/>
              <a:t>Click to edit Master title style</a:t>
            </a:r>
            <a:endParaRPr lang="en-US" dirty="0"/>
          </a:p>
        </p:txBody>
      </p:sp>
      <p:sp>
        <p:nvSpPr>
          <p:cNvPr id="3" name="Picture Placeholder 2"/>
          <p:cNvSpPr>
            <a:spLocks noGrp="1"/>
          </p:cNvSpPr>
          <p:nvPr>
            <p:ph type="pic" idx="1"/>
          </p:nvPr>
        </p:nvSpPr>
        <p:spPr>
          <a:xfrm>
            <a:off x="877824" y="1444752"/>
            <a:ext cx="10436352" cy="4270248"/>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877824" y="5788152"/>
            <a:ext cx="10436352" cy="384048"/>
          </a:xfrm>
        </p:spPr>
        <p:txBody>
          <a:bodyPr tIns="45720" anchor="ctr" anchorCtr="0"/>
          <a:lstStyle>
            <a:lvl1pPr marL="0" indent="0">
              <a:spcBef>
                <a:spcPts val="0"/>
              </a:spcBef>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11314176" y="6528816"/>
            <a:ext cx="877824" cy="109728"/>
          </a:xfrm>
          <a:prstGeom prst="rect">
            <a:avLst/>
          </a:prstGeom>
        </p:spPr>
        <p:txBody>
          <a:bodyPr/>
          <a:lstStyle/>
          <a:p>
            <a:fld id="{5BB1B748-5483-405F-96DE-7D293F0756EA}" type="datetimeFigureOut">
              <a:rPr lang="en-US" smtClean="0">
                <a:solidFill>
                  <a:srgbClr val="0046AD">
                    <a:lumMod val="60000"/>
                    <a:lumOff val="40000"/>
                  </a:srgbClr>
                </a:solidFill>
              </a:rPr>
              <a:pPr/>
              <a:t>4/4/2022</a:t>
            </a:fld>
            <a:endParaRPr lang="en-US">
              <a:solidFill>
                <a:srgbClr val="0046AD">
                  <a:lumMod val="60000"/>
                  <a:lumOff val="40000"/>
                </a:srgbClr>
              </a:solidFill>
            </a:endParaRPr>
          </a:p>
        </p:txBody>
      </p:sp>
      <p:sp>
        <p:nvSpPr>
          <p:cNvPr id="6" name="Footer Placeholder 5"/>
          <p:cNvSpPr>
            <a:spLocks noGrp="1"/>
          </p:cNvSpPr>
          <p:nvPr>
            <p:ph type="ftr" sz="quarter" idx="11"/>
          </p:nvPr>
        </p:nvSpPr>
        <p:spPr/>
        <p:txBody>
          <a:bodyPr/>
          <a:lstStyle/>
          <a:p>
            <a:endParaRPr lang="en-US">
              <a:solidFill>
                <a:srgbClr val="0046AD">
                  <a:lumMod val="40000"/>
                  <a:lumOff val="60000"/>
                </a:srgbClr>
              </a:solidFill>
            </a:endParaRPr>
          </a:p>
        </p:txBody>
      </p:sp>
      <p:sp>
        <p:nvSpPr>
          <p:cNvPr id="7" name="Slide Number Placeholder 6"/>
          <p:cNvSpPr>
            <a:spLocks noGrp="1"/>
          </p:cNvSpPr>
          <p:nvPr>
            <p:ph type="sldNum" sz="quarter" idx="12"/>
          </p:nvPr>
        </p:nvSpPr>
        <p:spPr>
          <a:xfrm>
            <a:off x="11314176" y="6931152"/>
            <a:ext cx="877824" cy="109728"/>
          </a:xfrm>
          <a:prstGeom prst="rect">
            <a:avLst/>
          </a:prstGeom>
        </p:spPr>
        <p:txBody>
          <a:bodyPr/>
          <a:lstStyle/>
          <a:p>
            <a:fld id="{CDC53FA5-AE81-45E0-8206-920AA27813B4}" type="slidenum">
              <a:rPr lang="en-US" smtClean="0">
                <a:solidFill>
                  <a:srgbClr val="0046AD">
                    <a:lumMod val="60000"/>
                    <a:lumOff val="40000"/>
                  </a:srgbClr>
                </a:solidFill>
              </a:rPr>
              <a:pPr/>
              <a:t>‹#›</a:t>
            </a:fld>
            <a:endParaRPr lang="en-US">
              <a:solidFill>
                <a:srgbClr val="0046AD">
                  <a:lumMod val="60000"/>
                  <a:lumOff val="40000"/>
                </a:srgbClr>
              </a:solidFill>
            </a:endParaRPr>
          </a:p>
        </p:txBody>
      </p:sp>
      <p:grpSp>
        <p:nvGrpSpPr>
          <p:cNvPr id="21" name="Group 20"/>
          <p:cNvGrpSpPr/>
          <p:nvPr userDrawn="1"/>
        </p:nvGrpSpPr>
        <p:grpSpPr>
          <a:xfrm>
            <a:off x="160867" y="6299344"/>
            <a:ext cx="560917" cy="458645"/>
            <a:chOff x="657225" y="681038"/>
            <a:chExt cx="1266825" cy="1381125"/>
          </a:xfrm>
          <a:solidFill>
            <a:srgbClr val="FFFFFF"/>
          </a:solidFill>
        </p:grpSpPr>
        <p:sp>
          <p:nvSpPr>
            <p:cNvPr id="2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2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grpSp>
    </p:spTree>
    <p:extLst>
      <p:ext uri="{BB962C8B-B14F-4D97-AF65-F5344CB8AC3E}">
        <p14:creationId xmlns:p14="http://schemas.microsoft.com/office/powerpoint/2010/main" val="388116156"/>
      </p:ext>
    </p:extLst>
  </p:cSld>
  <p:clrMapOvr>
    <a:masterClrMapping/>
  </p:clrMapOvr>
  <p:transition spd="slow">
    <p:wipe dir="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p:nvPr>
        </p:nvSpPr>
        <p:spPr>
          <a:xfrm>
            <a:off x="0" y="2733675"/>
            <a:ext cx="12192000" cy="1371600"/>
          </a:xfrm>
        </p:spPr>
        <p:txBody>
          <a:bodyPr anchor="ctr" anchorCtr="0"/>
          <a:lstStyle>
            <a:lvl1pPr algn="ctr">
              <a:defRPr/>
            </a:lvl1pPr>
          </a:lstStyle>
          <a:p>
            <a:r>
              <a:rPr lang="en-US"/>
              <a:t>Click to edit Master title style</a:t>
            </a:r>
          </a:p>
        </p:txBody>
      </p:sp>
      <p:sp>
        <p:nvSpPr>
          <p:cNvPr id="3" name="Date Placeholder 2"/>
          <p:cNvSpPr>
            <a:spLocks noGrp="1"/>
          </p:cNvSpPr>
          <p:nvPr>
            <p:ph type="dt" sz="half" idx="10"/>
          </p:nvPr>
        </p:nvSpPr>
        <p:spPr>
          <a:xfrm>
            <a:off x="11314176" y="6528816"/>
            <a:ext cx="877824" cy="109728"/>
          </a:xfrm>
          <a:prstGeom prst="rect">
            <a:avLst/>
          </a:prstGeom>
        </p:spPr>
        <p:txBody>
          <a:bodyPr/>
          <a:lstStyle/>
          <a:p>
            <a:fld id="{5BB1B748-5483-405F-96DE-7D293F0756EA}" type="datetimeFigureOut">
              <a:rPr lang="en-US" smtClean="0">
                <a:solidFill>
                  <a:srgbClr val="0046AD">
                    <a:lumMod val="60000"/>
                    <a:lumOff val="40000"/>
                  </a:srgbClr>
                </a:solidFill>
              </a:rPr>
              <a:pPr/>
              <a:t>4/4/2022</a:t>
            </a:fld>
            <a:endParaRPr lang="en-US">
              <a:solidFill>
                <a:srgbClr val="0046AD">
                  <a:lumMod val="60000"/>
                  <a:lumOff val="40000"/>
                </a:srgbClr>
              </a:solidFill>
            </a:endParaRPr>
          </a:p>
        </p:txBody>
      </p:sp>
      <p:sp>
        <p:nvSpPr>
          <p:cNvPr id="4" name="Footer Placeholder 3"/>
          <p:cNvSpPr>
            <a:spLocks noGrp="1"/>
          </p:cNvSpPr>
          <p:nvPr>
            <p:ph type="ftr" sz="quarter" idx="11"/>
          </p:nvPr>
        </p:nvSpPr>
        <p:spPr/>
        <p:txBody>
          <a:bodyPr/>
          <a:lstStyle/>
          <a:p>
            <a:endParaRPr lang="en-US">
              <a:solidFill>
                <a:srgbClr val="0046AD">
                  <a:lumMod val="40000"/>
                  <a:lumOff val="60000"/>
                </a:srgbClr>
              </a:solidFill>
            </a:endParaRPr>
          </a:p>
        </p:txBody>
      </p:sp>
      <p:sp>
        <p:nvSpPr>
          <p:cNvPr id="5" name="Slide Number Placeholder 4"/>
          <p:cNvSpPr>
            <a:spLocks noGrp="1"/>
          </p:cNvSpPr>
          <p:nvPr>
            <p:ph type="sldNum" sz="quarter" idx="12"/>
          </p:nvPr>
        </p:nvSpPr>
        <p:spPr>
          <a:xfrm>
            <a:off x="11314176" y="6931152"/>
            <a:ext cx="877824" cy="109728"/>
          </a:xfrm>
          <a:prstGeom prst="rect">
            <a:avLst/>
          </a:prstGeom>
        </p:spPr>
        <p:txBody>
          <a:bodyPr/>
          <a:lstStyle/>
          <a:p>
            <a:fld id="{CDC53FA5-AE81-45E0-8206-920AA27813B4}" type="slidenum">
              <a:rPr lang="en-US" smtClean="0">
                <a:solidFill>
                  <a:srgbClr val="0046AD">
                    <a:lumMod val="60000"/>
                    <a:lumOff val="40000"/>
                  </a:srgbClr>
                </a:solidFill>
              </a:rPr>
              <a:pPr/>
              <a:t>‹#›</a:t>
            </a:fld>
            <a:endParaRPr lang="en-US">
              <a:solidFill>
                <a:srgbClr val="0046AD">
                  <a:lumMod val="60000"/>
                  <a:lumOff val="40000"/>
                </a:srgbClr>
              </a:solidFill>
            </a:endParaRPr>
          </a:p>
        </p:txBody>
      </p:sp>
      <p:grpSp>
        <p:nvGrpSpPr>
          <p:cNvPr id="31" name="Group 30"/>
          <p:cNvGrpSpPr/>
          <p:nvPr userDrawn="1"/>
        </p:nvGrpSpPr>
        <p:grpSpPr>
          <a:xfrm>
            <a:off x="5250467" y="681039"/>
            <a:ext cx="1689100" cy="1381125"/>
            <a:chOff x="657225" y="681038"/>
            <a:chExt cx="1266825" cy="1381125"/>
          </a:xfrm>
          <a:solidFill>
            <a:srgbClr val="FFFFFF"/>
          </a:solidFill>
        </p:grpSpPr>
        <p:sp>
          <p:nvSpPr>
            <p:cNvPr id="3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3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4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4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sp>
          <p:nvSpPr>
            <p:cNvPr id="4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solidFill>
                  <a:prstClr val="white"/>
                </a:solidFill>
                <a:cs typeface="Arial" pitchFamily="34" charset="0"/>
              </a:endParaRPr>
            </a:p>
          </p:txBody>
        </p:sp>
      </p:grpSp>
    </p:spTree>
    <p:extLst>
      <p:ext uri="{BB962C8B-B14F-4D97-AF65-F5344CB8AC3E}">
        <p14:creationId xmlns:p14="http://schemas.microsoft.com/office/powerpoint/2010/main" val="3559076790"/>
      </p:ext>
    </p:extLst>
  </p:cSld>
  <p:clrMapOvr>
    <a:masterClrMapping/>
  </p:clrMapOvr>
  <p:transition spd="slow">
    <p:wipe dir="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1314176" y="6528816"/>
            <a:ext cx="877824" cy="109728"/>
          </a:xfrm>
          <a:prstGeom prst="rect">
            <a:avLst/>
          </a:prstGeom>
        </p:spPr>
        <p:txBody>
          <a:bodyPr/>
          <a:lstStyle/>
          <a:p>
            <a:fld id="{5BB1B748-5483-405F-96DE-7D293F0756EA}" type="datetimeFigureOut">
              <a:rPr lang="en-US" smtClean="0">
                <a:solidFill>
                  <a:srgbClr val="0046AD">
                    <a:lumMod val="60000"/>
                    <a:lumOff val="40000"/>
                  </a:srgbClr>
                </a:solidFill>
              </a:rPr>
              <a:pPr/>
              <a:t>4/4/2022</a:t>
            </a:fld>
            <a:endParaRPr lang="en-US">
              <a:solidFill>
                <a:srgbClr val="0046AD">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0046AD">
                  <a:lumMod val="40000"/>
                  <a:lumOff val="60000"/>
                </a:srgbClr>
              </a:solidFill>
            </a:endParaRPr>
          </a:p>
        </p:txBody>
      </p:sp>
      <p:sp>
        <p:nvSpPr>
          <p:cNvPr id="6" name="Slide Number Placeholder 5"/>
          <p:cNvSpPr>
            <a:spLocks noGrp="1"/>
          </p:cNvSpPr>
          <p:nvPr>
            <p:ph type="sldNum" sz="quarter" idx="12"/>
          </p:nvPr>
        </p:nvSpPr>
        <p:spPr>
          <a:xfrm>
            <a:off x="11314176" y="6931152"/>
            <a:ext cx="877824" cy="109728"/>
          </a:xfrm>
          <a:prstGeom prst="rect">
            <a:avLst/>
          </a:prstGeom>
        </p:spPr>
        <p:txBody>
          <a:bodyPr/>
          <a:lstStyle/>
          <a:p>
            <a:fld id="{CDC53FA5-AE81-45E0-8206-920AA27813B4}" type="slidenum">
              <a:rPr lang="en-US" smtClean="0">
                <a:solidFill>
                  <a:srgbClr val="0046AD">
                    <a:lumMod val="60000"/>
                    <a:lumOff val="40000"/>
                  </a:srgbClr>
                </a:solidFill>
              </a:rPr>
              <a:pPr/>
              <a:t>‹#›</a:t>
            </a:fld>
            <a:endParaRPr lang="en-US">
              <a:solidFill>
                <a:srgbClr val="0046AD">
                  <a:lumMod val="60000"/>
                  <a:lumOff val="40000"/>
                </a:srgbClr>
              </a:solidFill>
            </a:endParaRPr>
          </a:p>
        </p:txBody>
      </p:sp>
    </p:spTree>
    <p:extLst>
      <p:ext uri="{BB962C8B-B14F-4D97-AF65-F5344CB8AC3E}">
        <p14:creationId xmlns:p14="http://schemas.microsoft.com/office/powerpoint/2010/main" val="1924096024"/>
      </p:ext>
    </p:extLst>
  </p:cSld>
  <p:clrMapOvr>
    <a:masterClrMapping/>
  </p:clrMapOvr>
  <p:transition spd="slow">
    <p:wipe dir="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1314176" y="6528816"/>
            <a:ext cx="877824" cy="109728"/>
          </a:xfrm>
          <a:prstGeom prst="rect">
            <a:avLst/>
          </a:prstGeom>
        </p:spPr>
        <p:txBody>
          <a:bodyPr/>
          <a:lstStyle/>
          <a:p>
            <a:fld id="{5BB1B748-5483-405F-96DE-7D293F0756EA}" type="datetimeFigureOut">
              <a:rPr lang="en-US" smtClean="0">
                <a:solidFill>
                  <a:srgbClr val="0046AD">
                    <a:lumMod val="60000"/>
                    <a:lumOff val="40000"/>
                  </a:srgbClr>
                </a:solidFill>
              </a:rPr>
              <a:pPr/>
              <a:t>4/4/2022</a:t>
            </a:fld>
            <a:endParaRPr lang="en-US">
              <a:solidFill>
                <a:srgbClr val="0046AD">
                  <a:lumMod val="60000"/>
                  <a:lumOff val="40000"/>
                </a:srgbClr>
              </a:solidFill>
            </a:endParaRPr>
          </a:p>
        </p:txBody>
      </p:sp>
      <p:sp>
        <p:nvSpPr>
          <p:cNvPr id="5" name="Footer Placeholder 4"/>
          <p:cNvSpPr>
            <a:spLocks noGrp="1"/>
          </p:cNvSpPr>
          <p:nvPr>
            <p:ph type="ftr" sz="quarter" idx="11"/>
          </p:nvPr>
        </p:nvSpPr>
        <p:spPr/>
        <p:txBody>
          <a:bodyPr/>
          <a:lstStyle/>
          <a:p>
            <a:endParaRPr lang="en-US">
              <a:solidFill>
                <a:srgbClr val="0046AD">
                  <a:lumMod val="40000"/>
                  <a:lumOff val="60000"/>
                </a:srgbClr>
              </a:solidFill>
            </a:endParaRPr>
          </a:p>
        </p:txBody>
      </p:sp>
      <p:sp>
        <p:nvSpPr>
          <p:cNvPr id="6" name="Slide Number Placeholder 5"/>
          <p:cNvSpPr>
            <a:spLocks noGrp="1"/>
          </p:cNvSpPr>
          <p:nvPr>
            <p:ph type="sldNum" sz="quarter" idx="12"/>
          </p:nvPr>
        </p:nvSpPr>
        <p:spPr>
          <a:xfrm>
            <a:off x="11314176" y="6931152"/>
            <a:ext cx="877824" cy="109728"/>
          </a:xfrm>
          <a:prstGeom prst="rect">
            <a:avLst/>
          </a:prstGeom>
        </p:spPr>
        <p:txBody>
          <a:bodyPr/>
          <a:lstStyle/>
          <a:p>
            <a:fld id="{CDC53FA5-AE81-45E0-8206-920AA27813B4}" type="slidenum">
              <a:rPr lang="en-US" smtClean="0">
                <a:solidFill>
                  <a:srgbClr val="0046AD">
                    <a:lumMod val="60000"/>
                    <a:lumOff val="40000"/>
                  </a:srgbClr>
                </a:solidFill>
              </a:rPr>
              <a:pPr/>
              <a:t>‹#›</a:t>
            </a:fld>
            <a:endParaRPr lang="en-US">
              <a:solidFill>
                <a:srgbClr val="0046AD">
                  <a:lumMod val="60000"/>
                  <a:lumOff val="40000"/>
                </a:srgbClr>
              </a:solidFill>
            </a:endParaRPr>
          </a:p>
        </p:txBody>
      </p:sp>
    </p:spTree>
    <p:extLst>
      <p:ext uri="{BB962C8B-B14F-4D97-AF65-F5344CB8AC3E}">
        <p14:creationId xmlns:p14="http://schemas.microsoft.com/office/powerpoint/2010/main" val="3981130043"/>
      </p:ext>
    </p:extLst>
  </p:cSld>
  <p:clrMapOvr>
    <a:masterClrMapping/>
  </p:clrMapOvr>
  <p:transition spd="slow">
    <p:wipe dir="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59"/>
          <p:cNvGrpSpPr>
            <a:grpSpLocks/>
          </p:cNvGrpSpPr>
          <p:nvPr/>
        </p:nvGrpSpPr>
        <p:grpSpPr bwMode="auto">
          <a:xfrm>
            <a:off x="878417" y="684213"/>
            <a:ext cx="1684867" cy="1376363"/>
            <a:chOff x="415" y="431"/>
            <a:chExt cx="796" cy="867"/>
          </a:xfrm>
        </p:grpSpPr>
        <p:sp>
          <p:nvSpPr>
            <p:cNvPr id="5" name="Freeform 60"/>
            <p:cNvSpPr>
              <a:spLocks/>
            </p:cNvSpPr>
            <p:nvPr userDrawn="1"/>
          </p:nvSpPr>
          <p:spPr bwMode="auto">
            <a:xfrm>
              <a:off x="710" y="633"/>
              <a:ext cx="64" cy="149"/>
            </a:xfrm>
            <a:custGeom>
              <a:avLst/>
              <a:gdLst>
                <a:gd name="T0" fmla="*/ 20970 w 41"/>
                <a:gd name="T1" fmla="*/ 42875 h 96"/>
                <a:gd name="T2" fmla="*/ 20970 w 41"/>
                <a:gd name="T3" fmla="*/ 45222 h 96"/>
                <a:gd name="T4" fmla="*/ 10860 w 41"/>
                <a:gd name="T5" fmla="*/ 44523 h 96"/>
                <a:gd name="T6" fmla="*/ 0 w 41"/>
                <a:gd name="T7" fmla="*/ 45222 h 96"/>
                <a:gd name="T8" fmla="*/ 0 w 41"/>
                <a:gd name="T9" fmla="*/ 42875 h 96"/>
                <a:gd name="T10" fmla="*/ 5226 w 41"/>
                <a:gd name="T11" fmla="*/ 42875 h 96"/>
                <a:gd name="T12" fmla="*/ 6277 w 41"/>
                <a:gd name="T13" fmla="*/ 41774 h 96"/>
                <a:gd name="T14" fmla="*/ 6447 w 41"/>
                <a:gd name="T15" fmla="*/ 39027 h 96"/>
                <a:gd name="T16" fmla="*/ 7166 w 41"/>
                <a:gd name="T17" fmla="*/ 29705 h 96"/>
                <a:gd name="T18" fmla="*/ 7166 w 41"/>
                <a:gd name="T19" fmla="*/ 15251 h 96"/>
                <a:gd name="T20" fmla="*/ 6447 w 41"/>
                <a:gd name="T21" fmla="*/ 6641 h 96"/>
                <a:gd name="T22" fmla="*/ 6277 w 41"/>
                <a:gd name="T23" fmla="*/ 2757 h 96"/>
                <a:gd name="T24" fmla="*/ 5226 w 41"/>
                <a:gd name="T25" fmla="*/ 2364 h 96"/>
                <a:gd name="T26" fmla="*/ 0 w 41"/>
                <a:gd name="T27" fmla="*/ 1776 h 96"/>
                <a:gd name="T28" fmla="*/ 0 w 41"/>
                <a:gd name="T29" fmla="*/ 0 h 96"/>
                <a:gd name="T30" fmla="*/ 10064 w 41"/>
                <a:gd name="T31" fmla="*/ 0 h 96"/>
                <a:gd name="T32" fmla="*/ 20970 w 41"/>
                <a:gd name="T33" fmla="*/ 0 h 96"/>
                <a:gd name="T34" fmla="*/ 20970 w 41"/>
                <a:gd name="T35" fmla="*/ 1776 h 96"/>
                <a:gd name="T36" fmla="*/ 15710 w 41"/>
                <a:gd name="T37" fmla="*/ 2364 h 96"/>
                <a:gd name="T38" fmla="*/ 14522 w 41"/>
                <a:gd name="T39" fmla="*/ 2757 h 96"/>
                <a:gd name="T40" fmla="*/ 13813 w 41"/>
                <a:gd name="T41" fmla="*/ 6053 h 96"/>
                <a:gd name="T42" fmla="*/ 13813 w 41"/>
                <a:gd name="T43" fmla="*/ 15251 h 96"/>
                <a:gd name="T44" fmla="*/ 13813 w 41"/>
                <a:gd name="T45" fmla="*/ 29705 h 96"/>
                <a:gd name="T46" fmla="*/ 13813 w 41"/>
                <a:gd name="T47" fmla="*/ 38316 h 96"/>
                <a:gd name="T48" fmla="*/ 14522 w 41"/>
                <a:gd name="T49" fmla="*/ 41774 h 96"/>
                <a:gd name="T50" fmla="*/ 15710 w 41"/>
                <a:gd name="T51" fmla="*/ 42875 h 96"/>
                <a:gd name="T52" fmla="*/ 20970 w 41"/>
                <a:gd name="T53" fmla="*/ 42875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6" name="Freeform 61"/>
            <p:cNvSpPr>
              <a:spLocks noEditPoints="1"/>
            </p:cNvSpPr>
            <p:nvPr/>
          </p:nvSpPr>
          <p:spPr bwMode="auto">
            <a:xfrm>
              <a:off x="535" y="853"/>
              <a:ext cx="556" cy="445"/>
            </a:xfrm>
            <a:custGeom>
              <a:avLst/>
              <a:gdLst>
                <a:gd name="T0" fmla="*/ 129086 w 359"/>
                <a:gd name="T1" fmla="*/ 0 h 287"/>
                <a:gd name="T2" fmla="*/ 94751 w 359"/>
                <a:gd name="T3" fmla="*/ 0 h 287"/>
                <a:gd name="T4" fmla="*/ 94751 w 359"/>
                <a:gd name="T5" fmla="*/ 39800 h 287"/>
                <a:gd name="T6" fmla="*/ 111389 w 359"/>
                <a:gd name="T7" fmla="*/ 79329 h 287"/>
                <a:gd name="T8" fmla="*/ 111389 w 359"/>
                <a:gd name="T9" fmla="*/ 73955 h 287"/>
                <a:gd name="T10" fmla="*/ 102310 w 359"/>
                <a:gd name="T11" fmla="*/ 44601 h 287"/>
                <a:gd name="T12" fmla="*/ 102310 w 359"/>
                <a:gd name="T13" fmla="*/ 34403 h 287"/>
                <a:gd name="T14" fmla="*/ 115585 w 359"/>
                <a:gd name="T15" fmla="*/ 34403 h 287"/>
                <a:gd name="T16" fmla="*/ 115585 w 359"/>
                <a:gd name="T17" fmla="*/ 79329 h 287"/>
                <a:gd name="T18" fmla="*/ 82291 w 359"/>
                <a:gd name="T19" fmla="*/ 130018 h 287"/>
                <a:gd name="T20" fmla="*/ 48327 w 359"/>
                <a:gd name="T21" fmla="*/ 82108 h 287"/>
                <a:gd name="T22" fmla="*/ 69011 w 359"/>
                <a:gd name="T23" fmla="*/ 39800 h 287"/>
                <a:gd name="T24" fmla="*/ 69011 w 359"/>
                <a:gd name="T25" fmla="*/ 34403 h 287"/>
                <a:gd name="T26" fmla="*/ 82291 w 359"/>
                <a:gd name="T27" fmla="*/ 34403 h 287"/>
                <a:gd name="T28" fmla="*/ 90530 w 359"/>
                <a:gd name="T29" fmla="*/ 34403 h 287"/>
                <a:gd name="T30" fmla="*/ 90530 w 359"/>
                <a:gd name="T31" fmla="*/ 25981 h 287"/>
                <a:gd name="T32" fmla="*/ 82291 w 359"/>
                <a:gd name="T33" fmla="*/ 25981 h 287"/>
                <a:gd name="T34" fmla="*/ 69011 w 359"/>
                <a:gd name="T35" fmla="*/ 25981 h 287"/>
                <a:gd name="T36" fmla="*/ 69011 w 359"/>
                <a:gd name="T37" fmla="*/ 25981 h 287"/>
                <a:gd name="T38" fmla="*/ 61358 w 359"/>
                <a:gd name="T39" fmla="*/ 25981 h 287"/>
                <a:gd name="T40" fmla="*/ 61358 w 359"/>
                <a:gd name="T41" fmla="*/ 25981 h 287"/>
                <a:gd name="T42" fmla="*/ 40746 w 359"/>
                <a:gd name="T43" fmla="*/ 25981 h 287"/>
                <a:gd name="T44" fmla="*/ 40746 w 359"/>
                <a:gd name="T45" fmla="*/ 73955 h 287"/>
                <a:gd name="T46" fmla="*/ 40746 w 359"/>
                <a:gd name="T47" fmla="*/ 78469 h 287"/>
                <a:gd name="T48" fmla="*/ 40746 w 359"/>
                <a:gd name="T49" fmla="*/ 78469 h 287"/>
                <a:gd name="T50" fmla="*/ 48327 w 359"/>
                <a:gd name="T51" fmla="*/ 71888 h 287"/>
                <a:gd name="T52" fmla="*/ 48327 w 359"/>
                <a:gd name="T53" fmla="*/ 71888 h 287"/>
                <a:gd name="T54" fmla="*/ 48327 w 359"/>
                <a:gd name="T55" fmla="*/ 34403 h 287"/>
                <a:gd name="T56" fmla="*/ 61358 w 359"/>
                <a:gd name="T57" fmla="*/ 34403 h 287"/>
                <a:gd name="T58" fmla="*/ 61358 w 359"/>
                <a:gd name="T59" fmla="*/ 34403 h 287"/>
                <a:gd name="T60" fmla="*/ 61358 w 359"/>
                <a:gd name="T61" fmla="*/ 44601 h 287"/>
                <a:gd name="T62" fmla="*/ 34308 w 359"/>
                <a:gd name="T63" fmla="*/ 86344 h 287"/>
                <a:gd name="T64" fmla="*/ 7645 w 359"/>
                <a:gd name="T65" fmla="*/ 44601 h 287"/>
                <a:gd name="T66" fmla="*/ 7645 w 359"/>
                <a:gd name="T67" fmla="*/ 8364 h 287"/>
                <a:gd name="T68" fmla="*/ 34308 w 359"/>
                <a:gd name="T69" fmla="*/ 8364 h 287"/>
                <a:gd name="T70" fmla="*/ 61358 w 359"/>
                <a:gd name="T71" fmla="*/ 8364 h 287"/>
                <a:gd name="T72" fmla="*/ 61358 w 359"/>
                <a:gd name="T73" fmla="*/ 22188 h 287"/>
                <a:gd name="T74" fmla="*/ 69011 w 359"/>
                <a:gd name="T75" fmla="*/ 22188 h 287"/>
                <a:gd name="T76" fmla="*/ 69011 w 359"/>
                <a:gd name="T77" fmla="*/ 0 h 287"/>
                <a:gd name="T78" fmla="*/ 34308 w 359"/>
                <a:gd name="T79" fmla="*/ 0 h 287"/>
                <a:gd name="T80" fmla="*/ 0 w 359"/>
                <a:gd name="T81" fmla="*/ 0 h 287"/>
                <a:gd name="T82" fmla="*/ 0 w 359"/>
                <a:gd name="T83" fmla="*/ 39800 h 287"/>
                <a:gd name="T84" fmla="*/ 34308 w 359"/>
                <a:gd name="T85" fmla="*/ 89143 h 287"/>
                <a:gd name="T86" fmla="*/ 41517 w 359"/>
                <a:gd name="T87" fmla="*/ 86344 h 287"/>
                <a:gd name="T88" fmla="*/ 82291 w 359"/>
                <a:gd name="T89" fmla="*/ 133219 h 287"/>
                <a:gd name="T90" fmla="*/ 122972 w 359"/>
                <a:gd name="T91" fmla="*/ 86344 h 287"/>
                <a:gd name="T92" fmla="*/ 129086 w 359"/>
                <a:gd name="T93" fmla="*/ 89143 h 287"/>
                <a:gd name="T94" fmla="*/ 163893 w 359"/>
                <a:gd name="T95" fmla="*/ 39800 h 287"/>
                <a:gd name="T96" fmla="*/ 163893 w 359"/>
                <a:gd name="T97" fmla="*/ 0 h 287"/>
                <a:gd name="T98" fmla="*/ 129086 w 359"/>
                <a:gd name="T99" fmla="*/ 0 h 287"/>
                <a:gd name="T100" fmla="*/ 155799 w 359"/>
                <a:gd name="T101" fmla="*/ 44601 h 287"/>
                <a:gd name="T102" fmla="*/ 129086 w 359"/>
                <a:gd name="T103" fmla="*/ 86344 h 287"/>
                <a:gd name="T104" fmla="*/ 123234 w 359"/>
                <a:gd name="T105" fmla="*/ 83195 h 287"/>
                <a:gd name="T106" fmla="*/ 123858 w 359"/>
                <a:gd name="T107" fmla="*/ 73955 h 287"/>
                <a:gd name="T108" fmla="*/ 123858 w 359"/>
                <a:gd name="T109" fmla="*/ 25981 h 287"/>
                <a:gd name="T110" fmla="*/ 102310 w 359"/>
                <a:gd name="T111" fmla="*/ 25981 h 287"/>
                <a:gd name="T112" fmla="*/ 102310 w 359"/>
                <a:gd name="T113" fmla="*/ 8364 h 287"/>
                <a:gd name="T114" fmla="*/ 129086 w 359"/>
                <a:gd name="T115" fmla="*/ 8364 h 287"/>
                <a:gd name="T116" fmla="*/ 155799 w 359"/>
                <a:gd name="T117" fmla="*/ 8364 h 287"/>
                <a:gd name="T118" fmla="*/ 155799 w 359"/>
                <a:gd name="T119" fmla="*/ 4460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7" name="Freeform 62"/>
            <p:cNvSpPr>
              <a:spLocks/>
            </p:cNvSpPr>
            <p:nvPr/>
          </p:nvSpPr>
          <p:spPr bwMode="auto">
            <a:xfrm>
              <a:off x="578" y="633"/>
              <a:ext cx="118" cy="149"/>
            </a:xfrm>
            <a:custGeom>
              <a:avLst/>
              <a:gdLst>
                <a:gd name="T0" fmla="*/ 2762 w 76"/>
                <a:gd name="T1" fmla="*/ 45222 h 96"/>
                <a:gd name="T2" fmla="*/ 2762 w 76"/>
                <a:gd name="T3" fmla="*/ 43378 h 96"/>
                <a:gd name="T4" fmla="*/ 5911 w 76"/>
                <a:gd name="T5" fmla="*/ 41774 h 96"/>
                <a:gd name="T6" fmla="*/ 6060 w 76"/>
                <a:gd name="T7" fmla="*/ 41731 h 96"/>
                <a:gd name="T8" fmla="*/ 6060 w 76"/>
                <a:gd name="T9" fmla="*/ 37574 h 96"/>
                <a:gd name="T10" fmla="*/ 6658 w 76"/>
                <a:gd name="T11" fmla="*/ 32189 h 96"/>
                <a:gd name="T12" fmla="*/ 6658 w 76"/>
                <a:gd name="T13" fmla="*/ 15251 h 96"/>
                <a:gd name="T14" fmla="*/ 6060 w 76"/>
                <a:gd name="T15" fmla="*/ 6641 h 96"/>
                <a:gd name="T16" fmla="*/ 5911 w 76"/>
                <a:gd name="T17" fmla="*/ 2757 h 96"/>
                <a:gd name="T18" fmla="*/ 4998 w 76"/>
                <a:gd name="T19" fmla="*/ 2364 h 96"/>
                <a:gd name="T20" fmla="*/ 0 w 76"/>
                <a:gd name="T21" fmla="*/ 1776 h 96"/>
                <a:gd name="T22" fmla="*/ 0 w 76"/>
                <a:gd name="T23" fmla="*/ 0 h 96"/>
                <a:gd name="T24" fmla="*/ 10036 w 76"/>
                <a:gd name="T25" fmla="*/ 0 h 96"/>
                <a:gd name="T26" fmla="*/ 19445 w 76"/>
                <a:gd name="T27" fmla="*/ 0 h 96"/>
                <a:gd name="T28" fmla="*/ 19445 w 76"/>
                <a:gd name="T29" fmla="*/ 1776 h 96"/>
                <a:gd name="T30" fmla="*/ 14609 w 76"/>
                <a:gd name="T31" fmla="*/ 2364 h 96"/>
                <a:gd name="T32" fmla="*/ 13744 w 76"/>
                <a:gd name="T33" fmla="*/ 2757 h 96"/>
                <a:gd name="T34" fmla="*/ 13100 w 76"/>
                <a:gd name="T35" fmla="*/ 6053 h 96"/>
                <a:gd name="T36" fmla="*/ 12795 w 76"/>
                <a:gd name="T37" fmla="*/ 15251 h 96"/>
                <a:gd name="T38" fmla="*/ 12795 w 76"/>
                <a:gd name="T39" fmla="*/ 36739 h 96"/>
                <a:gd name="T40" fmla="*/ 13100 w 76"/>
                <a:gd name="T41" fmla="*/ 41774 h 96"/>
                <a:gd name="T42" fmla="*/ 18706 w 76"/>
                <a:gd name="T43" fmla="*/ 42437 h 96"/>
                <a:gd name="T44" fmla="*/ 31579 w 76"/>
                <a:gd name="T45" fmla="*/ 40998 h 96"/>
                <a:gd name="T46" fmla="*/ 32652 w 76"/>
                <a:gd name="T47" fmla="*/ 38537 h 96"/>
                <a:gd name="T48" fmla="*/ 34155 w 76"/>
                <a:gd name="T49" fmla="*/ 33353 h 96"/>
                <a:gd name="T50" fmla="*/ 35936 w 76"/>
                <a:gd name="T51" fmla="*/ 33353 h 96"/>
                <a:gd name="T52" fmla="*/ 34352 w 76"/>
                <a:gd name="T53" fmla="*/ 44523 h 96"/>
                <a:gd name="T54" fmla="*/ 32652 w 76"/>
                <a:gd name="T55" fmla="*/ 45222 h 96"/>
                <a:gd name="T56" fmla="*/ 27005 w 76"/>
                <a:gd name="T57" fmla="*/ 45222 h 96"/>
                <a:gd name="T58" fmla="*/ 9409 w 76"/>
                <a:gd name="T59" fmla="*/ 44523 h 96"/>
                <a:gd name="T60" fmla="*/ 2762 w 76"/>
                <a:gd name="T61" fmla="*/ 45222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8" name="Freeform 63"/>
            <p:cNvSpPr>
              <a:spLocks/>
            </p:cNvSpPr>
            <p:nvPr/>
          </p:nvSpPr>
          <p:spPr bwMode="auto">
            <a:xfrm>
              <a:off x="799" y="633"/>
              <a:ext cx="172" cy="152"/>
            </a:xfrm>
            <a:custGeom>
              <a:avLst/>
              <a:gdLst>
                <a:gd name="T0" fmla="*/ 0 w 111"/>
                <a:gd name="T1" fmla="*/ 44719 h 98"/>
                <a:gd name="T2" fmla="*/ 0 w 111"/>
                <a:gd name="T3" fmla="*/ 42439 h 98"/>
                <a:gd name="T4" fmla="*/ 4487 w 111"/>
                <a:gd name="T5" fmla="*/ 42126 h 98"/>
                <a:gd name="T6" fmla="*/ 4960 w 111"/>
                <a:gd name="T7" fmla="*/ 41507 h 98"/>
                <a:gd name="T8" fmla="*/ 5546 w 111"/>
                <a:gd name="T9" fmla="*/ 38281 h 98"/>
                <a:gd name="T10" fmla="*/ 5919 w 111"/>
                <a:gd name="T11" fmla="*/ 31278 h 98"/>
                <a:gd name="T12" fmla="*/ 5919 w 111"/>
                <a:gd name="T13" fmla="*/ 5653 h 98"/>
                <a:gd name="T14" fmla="*/ 5919 w 111"/>
                <a:gd name="T15" fmla="*/ 4265 h 98"/>
                <a:gd name="T16" fmla="*/ 4487 w 111"/>
                <a:gd name="T17" fmla="*/ 2750 h 98"/>
                <a:gd name="T18" fmla="*/ 3201 w 111"/>
                <a:gd name="T19" fmla="*/ 1773 h 98"/>
                <a:gd name="T20" fmla="*/ 0 w 111"/>
                <a:gd name="T21" fmla="*/ 1773 h 98"/>
                <a:gd name="T22" fmla="*/ 0 w 111"/>
                <a:gd name="T23" fmla="*/ 0 h 98"/>
                <a:gd name="T24" fmla="*/ 6953 w 111"/>
                <a:gd name="T25" fmla="*/ 0 h 98"/>
                <a:gd name="T26" fmla="*/ 11910 w 111"/>
                <a:gd name="T27" fmla="*/ 0 h 98"/>
                <a:gd name="T28" fmla="*/ 15722 w 111"/>
                <a:gd name="T29" fmla="*/ 4982 h 98"/>
                <a:gd name="T30" fmla="*/ 22673 w 111"/>
                <a:gd name="T31" fmla="*/ 13002 h 98"/>
                <a:gd name="T32" fmla="*/ 31975 w 111"/>
                <a:gd name="T33" fmla="*/ 24304 h 98"/>
                <a:gd name="T34" fmla="*/ 39376 w 111"/>
                <a:gd name="T35" fmla="*/ 33080 h 98"/>
                <a:gd name="T36" fmla="*/ 42543 w 111"/>
                <a:gd name="T37" fmla="*/ 36517 h 98"/>
                <a:gd name="T38" fmla="*/ 42543 w 111"/>
                <a:gd name="T39" fmla="*/ 13599 h 98"/>
                <a:gd name="T40" fmla="*/ 42543 w 111"/>
                <a:gd name="T41" fmla="*/ 5964 h 98"/>
                <a:gd name="T42" fmla="*/ 41808 w 111"/>
                <a:gd name="T43" fmla="*/ 2750 h 98"/>
                <a:gd name="T44" fmla="*/ 41210 w 111"/>
                <a:gd name="T45" fmla="*/ 2350 h 98"/>
                <a:gd name="T46" fmla="*/ 36851 w 111"/>
                <a:gd name="T47" fmla="*/ 1773 h 98"/>
                <a:gd name="T48" fmla="*/ 36851 w 111"/>
                <a:gd name="T49" fmla="*/ 0 h 98"/>
                <a:gd name="T50" fmla="*/ 44409 w 111"/>
                <a:gd name="T51" fmla="*/ 0 h 98"/>
                <a:gd name="T52" fmla="*/ 51239 w 111"/>
                <a:gd name="T53" fmla="*/ 0 h 98"/>
                <a:gd name="T54" fmla="*/ 51239 w 111"/>
                <a:gd name="T55" fmla="*/ 1773 h 98"/>
                <a:gd name="T56" fmla="*/ 47033 w 111"/>
                <a:gd name="T57" fmla="*/ 2350 h 98"/>
                <a:gd name="T58" fmla="*/ 46020 w 111"/>
                <a:gd name="T59" fmla="*/ 2750 h 98"/>
                <a:gd name="T60" fmla="*/ 45436 w 111"/>
                <a:gd name="T61" fmla="*/ 5964 h 98"/>
                <a:gd name="T62" fmla="*/ 45436 w 111"/>
                <a:gd name="T63" fmla="*/ 13599 h 98"/>
                <a:gd name="T64" fmla="*/ 45436 w 111"/>
                <a:gd name="T65" fmla="*/ 28526 h 98"/>
                <a:gd name="T66" fmla="*/ 45436 w 111"/>
                <a:gd name="T67" fmla="*/ 45761 h 98"/>
                <a:gd name="T68" fmla="*/ 42543 w 111"/>
                <a:gd name="T69" fmla="*/ 45761 h 98"/>
                <a:gd name="T70" fmla="*/ 41808 w 111"/>
                <a:gd name="T71" fmla="*/ 44719 h 98"/>
                <a:gd name="T72" fmla="*/ 40987 w 111"/>
                <a:gd name="T73" fmla="*/ 44244 h 98"/>
                <a:gd name="T74" fmla="*/ 40087 w 111"/>
                <a:gd name="T75" fmla="*/ 43270 h 98"/>
                <a:gd name="T76" fmla="*/ 35827 w 111"/>
                <a:gd name="T77" fmla="*/ 38755 h 98"/>
                <a:gd name="T78" fmla="*/ 31767 w 111"/>
                <a:gd name="T79" fmla="*/ 33753 h 98"/>
                <a:gd name="T80" fmla="*/ 8594 w 111"/>
                <a:gd name="T81" fmla="*/ 6615 h 98"/>
                <a:gd name="T82" fmla="*/ 8594 w 111"/>
                <a:gd name="T83" fmla="*/ 30619 h 98"/>
                <a:gd name="T84" fmla="*/ 9172 w 111"/>
                <a:gd name="T85" fmla="*/ 38281 h 98"/>
                <a:gd name="T86" fmla="*/ 9172 w 111"/>
                <a:gd name="T87" fmla="*/ 41507 h 98"/>
                <a:gd name="T88" fmla="*/ 10146 w 111"/>
                <a:gd name="T89" fmla="*/ 42126 h 98"/>
                <a:gd name="T90" fmla="*/ 14685 w 111"/>
                <a:gd name="T91" fmla="*/ 42439 h 98"/>
                <a:gd name="T92" fmla="*/ 14685 w 111"/>
                <a:gd name="T93" fmla="*/ 44719 h 98"/>
                <a:gd name="T94" fmla="*/ 8279 w 111"/>
                <a:gd name="T95" fmla="*/ 44244 h 98"/>
                <a:gd name="T96" fmla="*/ 0 w 111"/>
                <a:gd name="T97" fmla="*/ 44719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9" name="Freeform 64"/>
            <p:cNvSpPr>
              <a:spLocks/>
            </p:cNvSpPr>
            <p:nvPr/>
          </p:nvSpPr>
          <p:spPr bwMode="auto">
            <a:xfrm>
              <a:off x="991" y="633"/>
              <a:ext cx="64" cy="149"/>
            </a:xfrm>
            <a:custGeom>
              <a:avLst/>
              <a:gdLst>
                <a:gd name="T0" fmla="*/ 20970 w 41"/>
                <a:gd name="T1" fmla="*/ 42875 h 96"/>
                <a:gd name="T2" fmla="*/ 20970 w 41"/>
                <a:gd name="T3" fmla="*/ 45222 h 96"/>
                <a:gd name="T4" fmla="*/ 10860 w 41"/>
                <a:gd name="T5" fmla="*/ 44523 h 96"/>
                <a:gd name="T6" fmla="*/ 0 w 41"/>
                <a:gd name="T7" fmla="*/ 45222 h 96"/>
                <a:gd name="T8" fmla="*/ 0 w 41"/>
                <a:gd name="T9" fmla="*/ 42875 h 96"/>
                <a:gd name="T10" fmla="*/ 5226 w 41"/>
                <a:gd name="T11" fmla="*/ 42875 h 96"/>
                <a:gd name="T12" fmla="*/ 6277 w 41"/>
                <a:gd name="T13" fmla="*/ 41774 h 96"/>
                <a:gd name="T14" fmla="*/ 6447 w 41"/>
                <a:gd name="T15" fmla="*/ 39027 h 96"/>
                <a:gd name="T16" fmla="*/ 7166 w 41"/>
                <a:gd name="T17" fmla="*/ 29705 h 96"/>
                <a:gd name="T18" fmla="*/ 7166 w 41"/>
                <a:gd name="T19" fmla="*/ 15251 h 96"/>
                <a:gd name="T20" fmla="*/ 6447 w 41"/>
                <a:gd name="T21" fmla="*/ 6641 h 96"/>
                <a:gd name="T22" fmla="*/ 6277 w 41"/>
                <a:gd name="T23" fmla="*/ 2757 h 96"/>
                <a:gd name="T24" fmla="*/ 5226 w 41"/>
                <a:gd name="T25" fmla="*/ 2364 h 96"/>
                <a:gd name="T26" fmla="*/ 0 w 41"/>
                <a:gd name="T27" fmla="*/ 1776 h 96"/>
                <a:gd name="T28" fmla="*/ 0 w 41"/>
                <a:gd name="T29" fmla="*/ 0 h 96"/>
                <a:gd name="T30" fmla="*/ 10064 w 41"/>
                <a:gd name="T31" fmla="*/ 0 h 96"/>
                <a:gd name="T32" fmla="*/ 20970 w 41"/>
                <a:gd name="T33" fmla="*/ 0 h 96"/>
                <a:gd name="T34" fmla="*/ 20970 w 41"/>
                <a:gd name="T35" fmla="*/ 1776 h 96"/>
                <a:gd name="T36" fmla="*/ 15710 w 41"/>
                <a:gd name="T37" fmla="*/ 2364 h 96"/>
                <a:gd name="T38" fmla="*/ 14522 w 41"/>
                <a:gd name="T39" fmla="*/ 2757 h 96"/>
                <a:gd name="T40" fmla="*/ 13813 w 41"/>
                <a:gd name="T41" fmla="*/ 6053 h 96"/>
                <a:gd name="T42" fmla="*/ 13813 w 41"/>
                <a:gd name="T43" fmla="*/ 15251 h 96"/>
                <a:gd name="T44" fmla="*/ 13813 w 41"/>
                <a:gd name="T45" fmla="*/ 29705 h 96"/>
                <a:gd name="T46" fmla="*/ 13813 w 41"/>
                <a:gd name="T47" fmla="*/ 38316 h 96"/>
                <a:gd name="T48" fmla="*/ 14522 w 41"/>
                <a:gd name="T49" fmla="*/ 41774 h 96"/>
                <a:gd name="T50" fmla="*/ 15710 w 41"/>
                <a:gd name="T51" fmla="*/ 42875 h 96"/>
                <a:gd name="T52" fmla="*/ 20970 w 41"/>
                <a:gd name="T53" fmla="*/ 42875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0" name="Freeform 65"/>
            <p:cNvSpPr>
              <a:spLocks/>
            </p:cNvSpPr>
            <p:nvPr/>
          </p:nvSpPr>
          <p:spPr bwMode="auto">
            <a:xfrm>
              <a:off x="1065" y="629"/>
              <a:ext cx="146" cy="156"/>
            </a:xfrm>
            <a:custGeom>
              <a:avLst/>
              <a:gdLst>
                <a:gd name="T0" fmla="*/ 44772 w 94"/>
                <a:gd name="T1" fmla="*/ 43454 h 100"/>
                <a:gd name="T2" fmla="*/ 43159 w 94"/>
                <a:gd name="T3" fmla="*/ 46786 h 100"/>
                <a:gd name="T4" fmla="*/ 35559 w 94"/>
                <a:gd name="T5" fmla="*/ 49672 h 100"/>
                <a:gd name="T6" fmla="*/ 27125 w 94"/>
                <a:gd name="T7" fmla="*/ 50424 h 100"/>
                <a:gd name="T8" fmla="*/ 17464 w 94"/>
                <a:gd name="T9" fmla="*/ 48979 h 100"/>
                <a:gd name="T10" fmla="*/ 10051 w 94"/>
                <a:gd name="T11" fmla="*/ 45139 h 100"/>
                <a:gd name="T12" fmla="*/ 4295 w 94"/>
                <a:gd name="T13" fmla="*/ 39460 h 100"/>
                <a:gd name="T14" fmla="*/ 1024 w 94"/>
                <a:gd name="T15" fmla="*/ 32763 h 100"/>
                <a:gd name="T16" fmla="*/ 0 w 94"/>
                <a:gd name="T17" fmla="*/ 25295 h 100"/>
                <a:gd name="T18" fmla="*/ 7775 w 94"/>
                <a:gd name="T19" fmla="*/ 7062 h 100"/>
                <a:gd name="T20" fmla="*/ 28218 w 94"/>
                <a:gd name="T21" fmla="*/ 0 h 100"/>
                <a:gd name="T22" fmla="*/ 33737 w 94"/>
                <a:gd name="T23" fmla="*/ 677 h 100"/>
                <a:gd name="T24" fmla="*/ 39863 w 94"/>
                <a:gd name="T25" fmla="*/ 1647 h 100"/>
                <a:gd name="T26" fmla="*/ 44772 w 94"/>
                <a:gd name="T27" fmla="*/ 2902 h 100"/>
                <a:gd name="T28" fmla="*/ 43159 w 94"/>
                <a:gd name="T29" fmla="*/ 6413 h 100"/>
                <a:gd name="T30" fmla="*/ 42714 w 94"/>
                <a:gd name="T31" fmla="*/ 13282 h 100"/>
                <a:gd name="T32" fmla="*/ 40333 w 94"/>
                <a:gd name="T33" fmla="*/ 13282 h 100"/>
                <a:gd name="T34" fmla="*/ 40333 w 94"/>
                <a:gd name="T35" fmla="*/ 9192 h 100"/>
                <a:gd name="T36" fmla="*/ 37095 w 94"/>
                <a:gd name="T37" fmla="*/ 4527 h 100"/>
                <a:gd name="T38" fmla="*/ 27125 w 94"/>
                <a:gd name="T39" fmla="*/ 2569 h 100"/>
                <a:gd name="T40" fmla="*/ 18905 w 94"/>
                <a:gd name="T41" fmla="*/ 4008 h 100"/>
                <a:gd name="T42" fmla="*/ 13241 w 94"/>
                <a:gd name="T43" fmla="*/ 7437 h 100"/>
                <a:gd name="T44" fmla="*/ 9254 w 94"/>
                <a:gd name="T45" fmla="*/ 14340 h 100"/>
                <a:gd name="T46" fmla="*/ 7775 w 94"/>
                <a:gd name="T47" fmla="*/ 23735 h 100"/>
                <a:gd name="T48" fmla="*/ 13789 w 94"/>
                <a:gd name="T49" fmla="*/ 40440 h 100"/>
                <a:gd name="T50" fmla="*/ 29991 w 94"/>
                <a:gd name="T51" fmla="*/ 46786 h 100"/>
                <a:gd name="T52" fmla="*/ 38547 w 94"/>
                <a:gd name="T53" fmla="*/ 45243 h 100"/>
                <a:gd name="T54" fmla="*/ 43828 w 94"/>
                <a:gd name="T55" fmla="*/ 42335 h 100"/>
                <a:gd name="T56" fmla="*/ 44772 w 94"/>
                <a:gd name="T57" fmla="*/ 43454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1" name="Freeform 66"/>
            <p:cNvSpPr>
              <a:spLocks/>
            </p:cNvSpPr>
            <p:nvPr/>
          </p:nvSpPr>
          <p:spPr bwMode="auto">
            <a:xfrm>
              <a:off x="415" y="629"/>
              <a:ext cx="146" cy="156"/>
            </a:xfrm>
            <a:custGeom>
              <a:avLst/>
              <a:gdLst>
                <a:gd name="T0" fmla="*/ 44772 w 94"/>
                <a:gd name="T1" fmla="*/ 43454 h 100"/>
                <a:gd name="T2" fmla="*/ 43159 w 94"/>
                <a:gd name="T3" fmla="*/ 46786 h 100"/>
                <a:gd name="T4" fmla="*/ 35559 w 94"/>
                <a:gd name="T5" fmla="*/ 49672 h 100"/>
                <a:gd name="T6" fmla="*/ 27125 w 94"/>
                <a:gd name="T7" fmla="*/ 50424 h 100"/>
                <a:gd name="T8" fmla="*/ 17464 w 94"/>
                <a:gd name="T9" fmla="*/ 48979 h 100"/>
                <a:gd name="T10" fmla="*/ 10051 w 94"/>
                <a:gd name="T11" fmla="*/ 45139 h 100"/>
                <a:gd name="T12" fmla="*/ 4295 w 94"/>
                <a:gd name="T13" fmla="*/ 39460 h 100"/>
                <a:gd name="T14" fmla="*/ 1024 w 94"/>
                <a:gd name="T15" fmla="*/ 32763 h 100"/>
                <a:gd name="T16" fmla="*/ 0 w 94"/>
                <a:gd name="T17" fmla="*/ 25295 h 100"/>
                <a:gd name="T18" fmla="*/ 7775 w 94"/>
                <a:gd name="T19" fmla="*/ 7062 h 100"/>
                <a:gd name="T20" fmla="*/ 28218 w 94"/>
                <a:gd name="T21" fmla="*/ 0 h 100"/>
                <a:gd name="T22" fmla="*/ 33737 w 94"/>
                <a:gd name="T23" fmla="*/ 677 h 100"/>
                <a:gd name="T24" fmla="*/ 39863 w 94"/>
                <a:gd name="T25" fmla="*/ 1647 h 100"/>
                <a:gd name="T26" fmla="*/ 44772 w 94"/>
                <a:gd name="T27" fmla="*/ 2902 h 100"/>
                <a:gd name="T28" fmla="*/ 43159 w 94"/>
                <a:gd name="T29" fmla="*/ 6413 h 100"/>
                <a:gd name="T30" fmla="*/ 42714 w 94"/>
                <a:gd name="T31" fmla="*/ 13282 h 100"/>
                <a:gd name="T32" fmla="*/ 41018 w 94"/>
                <a:gd name="T33" fmla="*/ 13282 h 100"/>
                <a:gd name="T34" fmla="*/ 40333 w 94"/>
                <a:gd name="T35" fmla="*/ 9192 h 100"/>
                <a:gd name="T36" fmla="*/ 37095 w 94"/>
                <a:gd name="T37" fmla="*/ 4527 h 100"/>
                <a:gd name="T38" fmla="*/ 27125 w 94"/>
                <a:gd name="T39" fmla="*/ 2569 h 100"/>
                <a:gd name="T40" fmla="*/ 18905 w 94"/>
                <a:gd name="T41" fmla="*/ 4008 h 100"/>
                <a:gd name="T42" fmla="*/ 13241 w 94"/>
                <a:gd name="T43" fmla="*/ 7437 h 100"/>
                <a:gd name="T44" fmla="*/ 9254 w 94"/>
                <a:gd name="T45" fmla="*/ 14340 h 100"/>
                <a:gd name="T46" fmla="*/ 7775 w 94"/>
                <a:gd name="T47" fmla="*/ 23735 h 100"/>
                <a:gd name="T48" fmla="*/ 13789 w 94"/>
                <a:gd name="T49" fmla="*/ 40440 h 100"/>
                <a:gd name="T50" fmla="*/ 29991 w 94"/>
                <a:gd name="T51" fmla="*/ 46786 h 100"/>
                <a:gd name="T52" fmla="*/ 38547 w 94"/>
                <a:gd name="T53" fmla="*/ 45243 h 100"/>
                <a:gd name="T54" fmla="*/ 43828 w 94"/>
                <a:gd name="T55" fmla="*/ 42335 h 100"/>
                <a:gd name="T56" fmla="*/ 44772 w 94"/>
                <a:gd name="T57" fmla="*/ 43454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 name="Freeform 67"/>
            <p:cNvSpPr>
              <a:spLocks/>
            </p:cNvSpPr>
            <p:nvPr/>
          </p:nvSpPr>
          <p:spPr bwMode="auto">
            <a:xfrm>
              <a:off x="479" y="434"/>
              <a:ext cx="201" cy="151"/>
            </a:xfrm>
            <a:custGeom>
              <a:avLst/>
              <a:gdLst>
                <a:gd name="T0" fmla="*/ 0 w 130"/>
                <a:gd name="T1" fmla="*/ 1837 h 97"/>
                <a:gd name="T2" fmla="*/ 0 w 130"/>
                <a:gd name="T3" fmla="*/ 0 h 97"/>
                <a:gd name="T4" fmla="*/ 6395 w 130"/>
                <a:gd name="T5" fmla="*/ 0 h 97"/>
                <a:gd name="T6" fmla="*/ 12182 w 130"/>
                <a:gd name="T7" fmla="*/ 0 h 97"/>
                <a:gd name="T8" fmla="*/ 17026 w 130"/>
                <a:gd name="T9" fmla="*/ 11705 h 97"/>
                <a:gd name="T10" fmla="*/ 29122 w 130"/>
                <a:gd name="T11" fmla="*/ 37214 h 97"/>
                <a:gd name="T12" fmla="*/ 39753 w 130"/>
                <a:gd name="T13" fmla="*/ 13808 h 97"/>
                <a:gd name="T14" fmla="*/ 45497 w 130"/>
                <a:gd name="T15" fmla="*/ 0 h 97"/>
                <a:gd name="T16" fmla="*/ 51314 w 130"/>
                <a:gd name="T17" fmla="*/ 0 h 97"/>
                <a:gd name="T18" fmla="*/ 58066 w 130"/>
                <a:gd name="T19" fmla="*/ 0 h 97"/>
                <a:gd name="T20" fmla="*/ 58066 w 130"/>
                <a:gd name="T21" fmla="*/ 1837 h 97"/>
                <a:gd name="T22" fmla="*/ 53715 w 130"/>
                <a:gd name="T23" fmla="*/ 2523 h 97"/>
                <a:gd name="T24" fmla="*/ 52339 w 130"/>
                <a:gd name="T25" fmla="*/ 3347 h 97"/>
                <a:gd name="T26" fmla="*/ 52214 w 130"/>
                <a:gd name="T27" fmla="*/ 6277 h 97"/>
                <a:gd name="T28" fmla="*/ 51711 w 130"/>
                <a:gd name="T29" fmla="*/ 15727 h 97"/>
                <a:gd name="T30" fmla="*/ 51711 w 130"/>
                <a:gd name="T31" fmla="*/ 30927 h 97"/>
                <a:gd name="T32" fmla="*/ 52214 w 130"/>
                <a:gd name="T33" fmla="*/ 39643 h 97"/>
                <a:gd name="T34" fmla="*/ 52339 w 130"/>
                <a:gd name="T35" fmla="*/ 43686 h 97"/>
                <a:gd name="T36" fmla="*/ 53715 w 130"/>
                <a:gd name="T37" fmla="*/ 44156 h 97"/>
                <a:gd name="T38" fmla="*/ 58066 w 130"/>
                <a:gd name="T39" fmla="*/ 44766 h 97"/>
                <a:gd name="T40" fmla="*/ 58066 w 130"/>
                <a:gd name="T41" fmla="*/ 46569 h 97"/>
                <a:gd name="T42" fmla="*/ 49115 w 130"/>
                <a:gd name="T43" fmla="*/ 46569 h 97"/>
                <a:gd name="T44" fmla="*/ 39753 w 130"/>
                <a:gd name="T45" fmla="*/ 46569 h 97"/>
                <a:gd name="T46" fmla="*/ 39753 w 130"/>
                <a:gd name="T47" fmla="*/ 44766 h 97"/>
                <a:gd name="T48" fmla="*/ 44783 w 130"/>
                <a:gd name="T49" fmla="*/ 44156 h 97"/>
                <a:gd name="T50" fmla="*/ 45497 w 130"/>
                <a:gd name="T51" fmla="*/ 43686 h 97"/>
                <a:gd name="T52" fmla="*/ 45881 w 130"/>
                <a:gd name="T53" fmla="*/ 40392 h 97"/>
                <a:gd name="T54" fmla="*/ 45881 w 130"/>
                <a:gd name="T55" fmla="*/ 30927 h 97"/>
                <a:gd name="T56" fmla="*/ 45881 w 130"/>
                <a:gd name="T57" fmla="*/ 6930 h 97"/>
                <a:gd name="T58" fmla="*/ 35204 w 130"/>
                <a:gd name="T59" fmla="*/ 30594 h 97"/>
                <a:gd name="T60" fmla="*/ 31164 w 130"/>
                <a:gd name="T61" fmla="*/ 39643 h 97"/>
                <a:gd name="T62" fmla="*/ 28036 w 130"/>
                <a:gd name="T63" fmla="*/ 47626 h 97"/>
                <a:gd name="T64" fmla="*/ 26915 w 130"/>
                <a:gd name="T65" fmla="*/ 47626 h 97"/>
                <a:gd name="T66" fmla="*/ 26325 w 130"/>
                <a:gd name="T67" fmla="*/ 45793 h 97"/>
                <a:gd name="T68" fmla="*/ 23868 w 130"/>
                <a:gd name="T69" fmla="*/ 40697 h 97"/>
                <a:gd name="T70" fmla="*/ 8898 w 130"/>
                <a:gd name="T71" fmla="*/ 7930 h 97"/>
                <a:gd name="T72" fmla="*/ 8898 w 130"/>
                <a:gd name="T73" fmla="*/ 30927 h 97"/>
                <a:gd name="T74" fmla="*/ 8898 w 130"/>
                <a:gd name="T75" fmla="*/ 39643 h 97"/>
                <a:gd name="T76" fmla="*/ 9888 w 130"/>
                <a:gd name="T77" fmla="*/ 43686 h 97"/>
                <a:gd name="T78" fmla="*/ 10631 w 130"/>
                <a:gd name="T79" fmla="*/ 44156 h 97"/>
                <a:gd name="T80" fmla="*/ 15288 w 130"/>
                <a:gd name="T81" fmla="*/ 44766 h 97"/>
                <a:gd name="T82" fmla="*/ 15288 w 130"/>
                <a:gd name="T83" fmla="*/ 46569 h 97"/>
                <a:gd name="T84" fmla="*/ 7473 w 130"/>
                <a:gd name="T85" fmla="*/ 46569 h 97"/>
                <a:gd name="T86" fmla="*/ 0 w 130"/>
                <a:gd name="T87" fmla="*/ 46569 h 97"/>
                <a:gd name="T88" fmla="*/ 0 w 130"/>
                <a:gd name="T89" fmla="*/ 44766 h 97"/>
                <a:gd name="T90" fmla="*/ 4413 w 130"/>
                <a:gd name="T91" fmla="*/ 44156 h 97"/>
                <a:gd name="T92" fmla="*/ 5453 w 130"/>
                <a:gd name="T93" fmla="*/ 43686 h 97"/>
                <a:gd name="T94" fmla="*/ 5755 w 130"/>
                <a:gd name="T95" fmla="*/ 40392 h 97"/>
                <a:gd name="T96" fmla="*/ 6395 w 130"/>
                <a:gd name="T97" fmla="*/ 30927 h 97"/>
                <a:gd name="T98" fmla="*/ 6395 w 130"/>
                <a:gd name="T99" fmla="*/ 15727 h 97"/>
                <a:gd name="T100" fmla="*/ 5755 w 130"/>
                <a:gd name="T101" fmla="*/ 6930 h 97"/>
                <a:gd name="T102" fmla="*/ 5453 w 130"/>
                <a:gd name="T103" fmla="*/ 3347 h 97"/>
                <a:gd name="T104" fmla="*/ 4413 w 130"/>
                <a:gd name="T105" fmla="*/ 2523 h 97"/>
                <a:gd name="T106" fmla="*/ 0 w 130"/>
                <a:gd name="T107" fmla="*/ 1837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3" name="Freeform 68"/>
            <p:cNvSpPr>
              <a:spLocks noEditPoints="1"/>
            </p:cNvSpPr>
            <p:nvPr/>
          </p:nvSpPr>
          <p:spPr bwMode="auto">
            <a:xfrm>
              <a:off x="688" y="432"/>
              <a:ext cx="166" cy="149"/>
            </a:xfrm>
            <a:custGeom>
              <a:avLst/>
              <a:gdLst>
                <a:gd name="T0" fmla="*/ 7009 w 107"/>
                <a:gd name="T1" fmla="*/ 45222 h 96"/>
                <a:gd name="T2" fmla="*/ 15404 w 107"/>
                <a:gd name="T3" fmla="*/ 45222 h 96"/>
                <a:gd name="T4" fmla="*/ 15404 w 107"/>
                <a:gd name="T5" fmla="*/ 43378 h 96"/>
                <a:gd name="T6" fmla="*/ 11071 w 107"/>
                <a:gd name="T7" fmla="*/ 43378 h 96"/>
                <a:gd name="T8" fmla="*/ 9929 w 107"/>
                <a:gd name="T9" fmla="*/ 42437 h 96"/>
                <a:gd name="T10" fmla="*/ 9929 w 107"/>
                <a:gd name="T11" fmla="*/ 41774 h 96"/>
                <a:gd name="T12" fmla="*/ 10874 w 107"/>
                <a:gd name="T13" fmla="*/ 38537 h 96"/>
                <a:gd name="T14" fmla="*/ 14112 w 107"/>
                <a:gd name="T15" fmla="*/ 30739 h 96"/>
                <a:gd name="T16" fmla="*/ 33229 w 107"/>
                <a:gd name="T17" fmla="*/ 30739 h 96"/>
                <a:gd name="T18" fmla="*/ 37313 w 107"/>
                <a:gd name="T19" fmla="*/ 40081 h 96"/>
                <a:gd name="T20" fmla="*/ 37961 w 107"/>
                <a:gd name="T21" fmla="*/ 41774 h 96"/>
                <a:gd name="T22" fmla="*/ 37313 w 107"/>
                <a:gd name="T23" fmla="*/ 42875 h 96"/>
                <a:gd name="T24" fmla="*/ 36635 w 107"/>
                <a:gd name="T25" fmla="*/ 43378 h 96"/>
                <a:gd name="T26" fmla="*/ 31751 w 107"/>
                <a:gd name="T27" fmla="*/ 43378 h 96"/>
                <a:gd name="T28" fmla="*/ 31751 w 107"/>
                <a:gd name="T29" fmla="*/ 45222 h 96"/>
                <a:gd name="T30" fmla="*/ 42601 w 107"/>
                <a:gd name="T31" fmla="*/ 45222 h 96"/>
                <a:gd name="T32" fmla="*/ 50137 w 107"/>
                <a:gd name="T33" fmla="*/ 45222 h 96"/>
                <a:gd name="T34" fmla="*/ 50137 w 107"/>
                <a:gd name="T35" fmla="*/ 43378 h 96"/>
                <a:gd name="T36" fmla="*/ 46551 w 107"/>
                <a:gd name="T37" fmla="*/ 42875 h 96"/>
                <a:gd name="T38" fmla="*/ 44837 w 107"/>
                <a:gd name="T39" fmla="*/ 41731 h 96"/>
                <a:gd name="T40" fmla="*/ 40603 w 107"/>
                <a:gd name="T41" fmla="*/ 32189 h 96"/>
                <a:gd name="T42" fmla="*/ 26172 w 107"/>
                <a:gd name="T43" fmla="*/ 0 h 96"/>
                <a:gd name="T44" fmla="*/ 24469 w 107"/>
                <a:gd name="T45" fmla="*/ 0 h 96"/>
                <a:gd name="T46" fmla="*/ 18629 w 107"/>
                <a:gd name="T47" fmla="*/ 13064 h 96"/>
                <a:gd name="T48" fmla="*/ 10272 w 107"/>
                <a:gd name="T49" fmla="*/ 30849 h 96"/>
                <a:gd name="T50" fmla="*/ 5967 w 107"/>
                <a:gd name="T51" fmla="*/ 40081 h 96"/>
                <a:gd name="T52" fmla="*/ 4268 w 107"/>
                <a:gd name="T53" fmla="*/ 42437 h 96"/>
                <a:gd name="T54" fmla="*/ 3216 w 107"/>
                <a:gd name="T55" fmla="*/ 43378 h 96"/>
                <a:gd name="T56" fmla="*/ 0 w 107"/>
                <a:gd name="T57" fmla="*/ 43378 h 96"/>
                <a:gd name="T58" fmla="*/ 0 w 107"/>
                <a:gd name="T59" fmla="*/ 45222 h 96"/>
                <a:gd name="T60" fmla="*/ 7009 w 107"/>
                <a:gd name="T61" fmla="*/ 45222 h 96"/>
                <a:gd name="T62" fmla="*/ 23898 w 107"/>
                <a:gd name="T63" fmla="*/ 8417 h 96"/>
                <a:gd name="T64" fmla="*/ 31751 w 107"/>
                <a:gd name="T65" fmla="*/ 27948 h 96"/>
                <a:gd name="T66" fmla="*/ 15404 w 107"/>
                <a:gd name="T67" fmla="*/ 27948 h 96"/>
                <a:gd name="T68" fmla="*/ 23898 w 107"/>
                <a:gd name="T69" fmla="*/ 8417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4" name="Freeform 69"/>
            <p:cNvSpPr>
              <a:spLocks/>
            </p:cNvSpPr>
            <p:nvPr/>
          </p:nvSpPr>
          <p:spPr bwMode="auto">
            <a:xfrm>
              <a:off x="825" y="434"/>
              <a:ext cx="163" cy="147"/>
            </a:xfrm>
            <a:custGeom>
              <a:avLst/>
              <a:gdLst>
                <a:gd name="T0" fmla="*/ 36504 w 105"/>
                <a:gd name="T1" fmla="*/ 6479 h 95"/>
                <a:gd name="T2" fmla="*/ 38584 w 105"/>
                <a:gd name="T3" fmla="*/ 3163 h 95"/>
                <a:gd name="T4" fmla="*/ 37630 w 105"/>
                <a:gd name="T5" fmla="*/ 2287 h 95"/>
                <a:gd name="T6" fmla="*/ 33086 w 105"/>
                <a:gd name="T7" fmla="*/ 1749 h 95"/>
                <a:gd name="T8" fmla="*/ 33086 w 105"/>
                <a:gd name="T9" fmla="*/ 0 h 95"/>
                <a:gd name="T10" fmla="*/ 41821 w 105"/>
                <a:gd name="T11" fmla="*/ 0 h 95"/>
                <a:gd name="T12" fmla="*/ 49583 w 105"/>
                <a:gd name="T13" fmla="*/ 0 h 95"/>
                <a:gd name="T14" fmla="*/ 49583 w 105"/>
                <a:gd name="T15" fmla="*/ 1749 h 95"/>
                <a:gd name="T16" fmla="*/ 45303 w 105"/>
                <a:gd name="T17" fmla="*/ 2287 h 95"/>
                <a:gd name="T18" fmla="*/ 43580 w 105"/>
                <a:gd name="T19" fmla="*/ 3163 h 95"/>
                <a:gd name="T20" fmla="*/ 41149 w 105"/>
                <a:gd name="T21" fmla="*/ 5848 h 95"/>
                <a:gd name="T22" fmla="*/ 30885 w 105"/>
                <a:gd name="T23" fmla="*/ 19588 h 95"/>
                <a:gd name="T24" fmla="*/ 28073 w 105"/>
                <a:gd name="T25" fmla="*/ 24453 h 95"/>
                <a:gd name="T26" fmla="*/ 28073 w 105"/>
                <a:gd name="T27" fmla="*/ 26188 h 95"/>
                <a:gd name="T28" fmla="*/ 28073 w 105"/>
                <a:gd name="T29" fmla="*/ 28280 h 95"/>
                <a:gd name="T30" fmla="*/ 28073 w 105"/>
                <a:gd name="T31" fmla="*/ 36403 h 95"/>
                <a:gd name="T32" fmla="*/ 28270 w 105"/>
                <a:gd name="T33" fmla="*/ 40292 h 95"/>
                <a:gd name="T34" fmla="*/ 29741 w 105"/>
                <a:gd name="T35" fmla="*/ 40522 h 95"/>
                <a:gd name="T36" fmla="*/ 34305 w 105"/>
                <a:gd name="T37" fmla="*/ 40984 h 95"/>
                <a:gd name="T38" fmla="*/ 34305 w 105"/>
                <a:gd name="T39" fmla="*/ 42732 h 95"/>
                <a:gd name="T40" fmla="*/ 24855 w 105"/>
                <a:gd name="T41" fmla="*/ 42732 h 95"/>
                <a:gd name="T42" fmla="*/ 15274 w 105"/>
                <a:gd name="T43" fmla="*/ 42732 h 95"/>
                <a:gd name="T44" fmla="*/ 15274 w 105"/>
                <a:gd name="T45" fmla="*/ 40984 h 95"/>
                <a:gd name="T46" fmla="*/ 19832 w 105"/>
                <a:gd name="T47" fmla="*/ 40522 h 95"/>
                <a:gd name="T48" fmla="*/ 20774 w 105"/>
                <a:gd name="T49" fmla="*/ 40292 h 95"/>
                <a:gd name="T50" fmla="*/ 21313 w 105"/>
                <a:gd name="T51" fmla="*/ 37141 h 95"/>
                <a:gd name="T52" fmla="*/ 21511 w 105"/>
                <a:gd name="T53" fmla="*/ 28280 h 95"/>
                <a:gd name="T54" fmla="*/ 21511 w 105"/>
                <a:gd name="T55" fmla="*/ 25450 h 95"/>
                <a:gd name="T56" fmla="*/ 20313 w 105"/>
                <a:gd name="T57" fmla="*/ 22400 h 95"/>
                <a:gd name="T58" fmla="*/ 16423 w 105"/>
                <a:gd name="T59" fmla="*/ 17546 h 95"/>
                <a:gd name="T60" fmla="*/ 7801 w 105"/>
                <a:gd name="T61" fmla="*/ 5848 h 95"/>
                <a:gd name="T62" fmla="*/ 6056 w 105"/>
                <a:gd name="T63" fmla="*/ 3163 h 95"/>
                <a:gd name="T64" fmla="*/ 4280 w 105"/>
                <a:gd name="T65" fmla="*/ 2287 h 95"/>
                <a:gd name="T66" fmla="*/ 0 w 105"/>
                <a:gd name="T67" fmla="*/ 1749 h 95"/>
                <a:gd name="T68" fmla="*/ 0 w 105"/>
                <a:gd name="T69" fmla="*/ 0 h 95"/>
                <a:gd name="T70" fmla="*/ 7801 w 105"/>
                <a:gd name="T71" fmla="*/ 0 h 95"/>
                <a:gd name="T72" fmla="*/ 20313 w 105"/>
                <a:gd name="T73" fmla="*/ 0 h 95"/>
                <a:gd name="T74" fmla="*/ 20313 w 105"/>
                <a:gd name="T75" fmla="*/ 1749 h 95"/>
                <a:gd name="T76" fmla="*/ 15274 w 105"/>
                <a:gd name="T77" fmla="*/ 2287 h 95"/>
                <a:gd name="T78" fmla="*/ 14235 w 105"/>
                <a:gd name="T79" fmla="*/ 3163 h 95"/>
                <a:gd name="T80" fmla="*/ 16011 w 105"/>
                <a:gd name="T81" fmla="*/ 6479 h 95"/>
                <a:gd name="T82" fmla="*/ 25872 w 105"/>
                <a:gd name="T83" fmla="*/ 21666 h 95"/>
                <a:gd name="T84" fmla="*/ 36504 w 105"/>
                <a:gd name="T85" fmla="*/ 6479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5" name="Freeform 70"/>
            <p:cNvSpPr>
              <a:spLocks noEditPoints="1"/>
            </p:cNvSpPr>
            <p:nvPr/>
          </p:nvSpPr>
          <p:spPr bwMode="auto">
            <a:xfrm>
              <a:off x="982" y="431"/>
              <a:ext cx="164" cy="154"/>
            </a:xfrm>
            <a:custGeom>
              <a:avLst/>
              <a:gdLst>
                <a:gd name="T0" fmla="*/ 8469 w 106"/>
                <a:gd name="T1" fmla="*/ 11625 h 99"/>
                <a:gd name="T2" fmla="*/ 13810 w 106"/>
                <a:gd name="T3" fmla="*/ 5070 h 99"/>
                <a:gd name="T4" fmla="*/ 22937 w 106"/>
                <a:gd name="T5" fmla="*/ 2508 h 99"/>
                <a:gd name="T6" fmla="*/ 29709 w 106"/>
                <a:gd name="T7" fmla="*/ 3901 h 99"/>
                <a:gd name="T8" fmla="*/ 34443 w 106"/>
                <a:gd name="T9" fmla="*/ 6228 h 99"/>
                <a:gd name="T10" fmla="*/ 37802 w 106"/>
                <a:gd name="T11" fmla="*/ 10183 h 99"/>
                <a:gd name="T12" fmla="*/ 39530 w 106"/>
                <a:gd name="T13" fmla="*/ 15070 h 99"/>
                <a:gd name="T14" fmla="*/ 40929 w 106"/>
                <a:gd name="T15" fmla="*/ 24640 h 99"/>
                <a:gd name="T16" fmla="*/ 39334 w 106"/>
                <a:gd name="T17" fmla="*/ 35529 h 99"/>
                <a:gd name="T18" fmla="*/ 33716 w 106"/>
                <a:gd name="T19" fmla="*/ 42719 h 99"/>
                <a:gd name="T20" fmla="*/ 24852 w 106"/>
                <a:gd name="T21" fmla="*/ 45424 h 99"/>
                <a:gd name="T22" fmla="*/ 18119 w 106"/>
                <a:gd name="T23" fmla="*/ 44358 h 99"/>
                <a:gd name="T24" fmla="*/ 12639 w 106"/>
                <a:gd name="T25" fmla="*/ 39989 h 99"/>
                <a:gd name="T26" fmla="*/ 8469 w 106"/>
                <a:gd name="T27" fmla="*/ 33281 h 99"/>
                <a:gd name="T28" fmla="*/ 7323 w 106"/>
                <a:gd name="T29" fmla="*/ 27726 h 99"/>
                <a:gd name="T30" fmla="*/ 6432 w 106"/>
                <a:gd name="T31" fmla="*/ 21904 h 99"/>
                <a:gd name="T32" fmla="*/ 8469 w 106"/>
                <a:gd name="T33" fmla="*/ 11625 h 99"/>
                <a:gd name="T34" fmla="*/ 1478 w 106"/>
                <a:gd name="T35" fmla="*/ 33281 h 99"/>
                <a:gd name="T36" fmla="*/ 5769 w 106"/>
                <a:gd name="T37" fmla="*/ 41823 h 99"/>
                <a:gd name="T38" fmla="*/ 13103 w 106"/>
                <a:gd name="T39" fmla="*/ 46643 h 99"/>
                <a:gd name="T40" fmla="*/ 22389 w 106"/>
                <a:gd name="T41" fmla="*/ 48090 h 99"/>
                <a:gd name="T42" fmla="*/ 40488 w 106"/>
                <a:gd name="T43" fmla="*/ 40903 h 99"/>
                <a:gd name="T44" fmla="*/ 47812 w 106"/>
                <a:gd name="T45" fmla="*/ 22489 h 99"/>
                <a:gd name="T46" fmla="*/ 47155 w 106"/>
                <a:gd name="T47" fmla="*/ 15840 h 99"/>
                <a:gd name="T48" fmla="*/ 45369 w 106"/>
                <a:gd name="T49" fmla="*/ 10624 h 99"/>
                <a:gd name="T50" fmla="*/ 40929 w 106"/>
                <a:gd name="T51" fmla="*/ 5121 h 99"/>
                <a:gd name="T52" fmla="*/ 33716 w 106"/>
                <a:gd name="T53" fmla="*/ 1612 h 99"/>
                <a:gd name="T54" fmla="*/ 24433 w 106"/>
                <a:gd name="T55" fmla="*/ 0 h 99"/>
                <a:gd name="T56" fmla="*/ 14471 w 106"/>
                <a:gd name="T57" fmla="*/ 1612 h 99"/>
                <a:gd name="T58" fmla="*/ 6432 w 106"/>
                <a:gd name="T59" fmla="*/ 6830 h 99"/>
                <a:gd name="T60" fmla="*/ 1478 w 106"/>
                <a:gd name="T61" fmla="*/ 14683 h 99"/>
                <a:gd name="T62" fmla="*/ 0 w 106"/>
                <a:gd name="T63" fmla="*/ 24200 h 99"/>
                <a:gd name="T64" fmla="*/ 1478 w 106"/>
                <a:gd name="T65" fmla="*/ 33281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grpSp>
      <p:sp>
        <p:nvSpPr>
          <p:cNvPr id="5122" name="Rectangle 2"/>
          <p:cNvSpPr>
            <a:spLocks noGrp="1" noChangeArrowheads="1"/>
          </p:cNvSpPr>
          <p:nvPr>
            <p:ph type="ctrTitle"/>
          </p:nvPr>
        </p:nvSpPr>
        <p:spPr>
          <a:xfrm>
            <a:off x="876301" y="2741613"/>
            <a:ext cx="10433051" cy="1373187"/>
          </a:xfrm>
          <a:extLst>
            <a:ext uri="{91240B29-F687-4F45-9708-019B960494DF}">
              <a14:hiddenLine xmlns:a14="http://schemas.microsoft.com/office/drawing/2010/main" w="9525" algn="ctr">
                <a:solidFill>
                  <a:schemeClr val="tx1"/>
                </a:solidFill>
                <a:miter lim="800000"/>
                <a:headEnd/>
                <a:tailEnd/>
              </a14:hiddenLine>
            </a:ext>
          </a:extLst>
        </p:spPr>
        <p:txBody>
          <a:bodyPr rIns="91430" bIns="91430"/>
          <a:lstStyle>
            <a:lvl1pPr>
              <a:defRPr sz="4800">
                <a:cs typeface="Arial" charset="0"/>
              </a:defRPr>
            </a:lvl1pPr>
          </a:lstStyle>
          <a:p>
            <a:pPr lvl="0"/>
            <a:r>
              <a:rPr lang="en-US" noProof="0"/>
              <a:t>Click to edit Master title style</a:t>
            </a:r>
          </a:p>
        </p:txBody>
      </p:sp>
      <p:sp>
        <p:nvSpPr>
          <p:cNvPr id="5123" name="Rectangle 3"/>
          <p:cNvSpPr>
            <a:spLocks noGrp="1" noChangeArrowheads="1"/>
          </p:cNvSpPr>
          <p:nvPr>
            <p:ph type="subTitle" idx="1"/>
          </p:nvPr>
        </p:nvSpPr>
        <p:spPr>
          <a:xfrm>
            <a:off x="876301" y="4113213"/>
            <a:ext cx="10433051" cy="685800"/>
          </a:xfrm>
          <a:extLst>
            <a:ext uri="{91240B29-F687-4F45-9708-019B960494DF}">
              <a14:hiddenLine xmlns:a14="http://schemas.microsoft.com/office/drawing/2010/main" w="9525" algn="ctr">
                <a:solidFill>
                  <a:schemeClr val="tx1"/>
                </a:solidFill>
                <a:miter lim="800000"/>
                <a:headEnd/>
                <a:tailEnd/>
              </a14:hiddenLine>
            </a:ext>
          </a:extLst>
        </p:spPr>
        <p:txBody>
          <a:bodyPr/>
          <a:lstStyle>
            <a:lvl1pPr marL="0" indent="0">
              <a:spcBef>
                <a:spcPct val="0"/>
              </a:spcBef>
              <a:buFontTx/>
              <a:buNone/>
              <a:defRPr sz="2933"/>
            </a:lvl1pPr>
          </a:lstStyle>
          <a:p>
            <a:pPr lvl="0"/>
            <a:r>
              <a:rPr lang="en-US" noProof="0"/>
              <a:t>Click to edit Master subtitle style</a:t>
            </a:r>
          </a:p>
        </p:txBody>
      </p:sp>
      <p:sp>
        <p:nvSpPr>
          <p:cNvPr id="16" name="Rectangle 4"/>
          <p:cNvSpPr>
            <a:spLocks noGrp="1" noChangeArrowheads="1"/>
          </p:cNvSpPr>
          <p:nvPr>
            <p:ph type="sldNum" sz="quarter" idx="10"/>
          </p:nvPr>
        </p:nvSpPr>
        <p:spPr>
          <a:xfrm>
            <a:off x="9347200" y="6638233"/>
            <a:ext cx="2844800" cy="252363"/>
          </a:xfrm>
          <a:prstGeom prst="rect">
            <a:avLst/>
          </a:prstGeom>
          <a:extLst>
            <a:ext uri="{91240B29-F687-4F45-9708-019B960494DF}">
              <a14:hiddenLine xmlns:a14="http://schemas.microsoft.com/office/drawing/2010/main" w="9525">
                <a:solidFill>
                  <a:schemeClr val="tx1"/>
                </a:solidFill>
                <a:miter lim="800000"/>
                <a:headEnd/>
                <a:tailEnd/>
              </a14:hiddenLine>
            </a:ext>
          </a:extLst>
        </p:spPr>
        <p:txBody>
          <a:bodyPr/>
          <a:lstStyle>
            <a:lvl1pPr eaLnBrk="0" hangingPunct="0">
              <a:defRPr/>
            </a:lvl1pPr>
          </a:lstStyle>
          <a:p>
            <a:pPr>
              <a:defRPr/>
            </a:pPr>
            <a:r>
              <a:rPr lang="en-US"/>
              <a:t>©2011 MFMER  |  slide-</a:t>
            </a:r>
            <a:fld id="{B2F6D877-9E14-4776-89D0-71C59A4A0308}" type="slidenum">
              <a:rPr lang="en-US"/>
              <a:pPr>
                <a:defRPr/>
              </a:pPr>
              <a:t>‹#›</a:t>
            </a:fld>
            <a:endParaRPr lang="en-US"/>
          </a:p>
        </p:txBody>
      </p:sp>
    </p:spTree>
    <p:extLst>
      <p:ext uri="{BB962C8B-B14F-4D97-AF65-F5344CB8AC3E}">
        <p14:creationId xmlns:p14="http://schemas.microsoft.com/office/powerpoint/2010/main" val="1977578852"/>
      </p:ext>
    </p:extLst>
  </p:cSld>
  <p:clrMapOvr>
    <a:masterClrMapping/>
  </p:clrMapOvr>
  <p:transition spd="slow">
    <p:wipe dir="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xfrm>
            <a:off x="9347200" y="6638233"/>
            <a:ext cx="2844800" cy="252363"/>
          </a:xfrm>
          <a:prstGeom prst="rect">
            <a:avLst/>
          </a:prstGeom>
        </p:spPr>
        <p:txBody>
          <a:bodyPr/>
          <a:lstStyle>
            <a:lvl1pPr eaLnBrk="0" hangingPunct="0">
              <a:defRPr/>
            </a:lvl1pPr>
          </a:lstStyle>
          <a:p>
            <a:pPr>
              <a:defRPr/>
            </a:pPr>
            <a:r>
              <a:rPr lang="en-US"/>
              <a:t>©2011 MFMER  |  slide-</a:t>
            </a:r>
            <a:fld id="{4E60AD3C-3936-45B2-985A-BE1C05CC426D}" type="slidenum">
              <a:rPr lang="en-US"/>
              <a:pPr>
                <a:defRPr/>
              </a:pPr>
              <a:t>‹#›</a:t>
            </a:fld>
            <a:endParaRPr lang="en-US"/>
          </a:p>
        </p:txBody>
      </p:sp>
    </p:spTree>
    <p:extLst>
      <p:ext uri="{BB962C8B-B14F-4D97-AF65-F5344CB8AC3E}">
        <p14:creationId xmlns:p14="http://schemas.microsoft.com/office/powerpoint/2010/main" val="554217768"/>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4"/>
          <p:cNvSpPr>
            <a:spLocks/>
          </p:cNvSpPr>
          <p:nvPr userDrawn="1"/>
        </p:nvSpPr>
        <p:spPr bwMode="auto">
          <a:xfrm>
            <a:off x="937824" y="2242532"/>
            <a:ext cx="4830135"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1" name="Rectangle 4"/>
          <p:cNvSpPr>
            <a:spLocks/>
          </p:cNvSpPr>
          <p:nvPr userDrawn="1"/>
        </p:nvSpPr>
        <p:spPr bwMode="auto">
          <a:xfrm>
            <a:off x="937824" y="2242532"/>
            <a:ext cx="4830135" cy="7070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4" name="Rectangle 4"/>
          <p:cNvSpPr>
            <a:spLocks/>
          </p:cNvSpPr>
          <p:nvPr userDrawn="1"/>
        </p:nvSpPr>
        <p:spPr bwMode="auto">
          <a:xfrm>
            <a:off x="6259403" y="2242532"/>
            <a:ext cx="4830135"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5" name="Rectangle 4"/>
          <p:cNvSpPr>
            <a:spLocks/>
          </p:cNvSpPr>
          <p:nvPr userDrawn="1"/>
        </p:nvSpPr>
        <p:spPr bwMode="auto">
          <a:xfrm>
            <a:off x="6259403" y="2242532"/>
            <a:ext cx="4830135" cy="7070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20" name="Text Placeholder 18"/>
          <p:cNvSpPr>
            <a:spLocks noGrp="1"/>
          </p:cNvSpPr>
          <p:nvPr>
            <p:ph type="body" sz="quarter" idx="14"/>
          </p:nvPr>
        </p:nvSpPr>
        <p:spPr>
          <a:xfrm>
            <a:off x="1051573" y="3097236"/>
            <a:ext cx="4383129"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1" name="Text Placeholder 18"/>
          <p:cNvSpPr>
            <a:spLocks noGrp="1"/>
          </p:cNvSpPr>
          <p:nvPr>
            <p:ph type="body" sz="quarter" idx="15"/>
          </p:nvPr>
        </p:nvSpPr>
        <p:spPr>
          <a:xfrm>
            <a:off x="6411076" y="3097236"/>
            <a:ext cx="4383129"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2" name="Text Placeholder 11"/>
          <p:cNvSpPr>
            <a:spLocks noGrp="1"/>
          </p:cNvSpPr>
          <p:nvPr>
            <p:ph type="body" sz="quarter" idx="17"/>
          </p:nvPr>
        </p:nvSpPr>
        <p:spPr>
          <a:xfrm>
            <a:off x="954580" y="2292005"/>
            <a:ext cx="4784666" cy="651166"/>
          </a:xfrm>
          <a:prstGeom prst="rect">
            <a:avLst/>
          </a:prstGeom>
        </p:spPr>
        <p:txBody>
          <a:bodyPr/>
          <a:lstStyle>
            <a:lvl1pPr marL="0" indent="0" algn="ctr">
              <a:buNone/>
              <a:defRPr>
                <a:solidFill>
                  <a:schemeClr val="bg1"/>
                </a:solidFill>
              </a:defRPr>
            </a:lvl1pPr>
          </a:lstStyle>
          <a:p>
            <a:pPr lvl="0"/>
            <a:r>
              <a:rPr lang="en-US"/>
              <a:t>Click to edit</a:t>
            </a:r>
          </a:p>
        </p:txBody>
      </p:sp>
      <p:sp>
        <p:nvSpPr>
          <p:cNvPr id="23" name="Text Placeholder 11"/>
          <p:cNvSpPr>
            <a:spLocks noGrp="1"/>
          </p:cNvSpPr>
          <p:nvPr>
            <p:ph type="body" sz="quarter" idx="18"/>
          </p:nvPr>
        </p:nvSpPr>
        <p:spPr>
          <a:xfrm>
            <a:off x="6236823" y="2298433"/>
            <a:ext cx="4784666" cy="651166"/>
          </a:xfrm>
          <a:prstGeom prst="rect">
            <a:avLst/>
          </a:prstGeom>
        </p:spPr>
        <p:txBody>
          <a:bodyPr/>
          <a:lstStyle>
            <a:lvl1pPr marL="0" indent="0" algn="ctr">
              <a:buNone/>
              <a:defRPr>
                <a:solidFill>
                  <a:schemeClr val="bg1"/>
                </a:solidFill>
              </a:defRPr>
            </a:lvl1pPr>
          </a:lstStyle>
          <a:p>
            <a:pPr lvl="0"/>
            <a:r>
              <a:rPr lang="en-US"/>
              <a:t>Click to edit</a:t>
            </a:r>
          </a:p>
        </p:txBody>
      </p:sp>
      <p:sp>
        <p:nvSpPr>
          <p:cNvPr id="13" name="Title 1">
            <a:extLst>
              <a:ext uri="{FF2B5EF4-FFF2-40B4-BE49-F238E27FC236}">
                <a16:creationId xmlns:a16="http://schemas.microsoft.com/office/drawing/2014/main" id="{3EFB520C-04B9-F940-84DD-F894D7528FF1}"/>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2" name="Slide Number Placeholder 5">
            <a:extLst>
              <a:ext uri="{FF2B5EF4-FFF2-40B4-BE49-F238E27FC236}">
                <a16:creationId xmlns:a16="http://schemas.microsoft.com/office/drawing/2014/main" id="{11E3AB5C-2E78-7D42-BFA0-C42061DA4B81}"/>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7" name="Content Placeholder 2">
            <a:extLst>
              <a:ext uri="{FF2B5EF4-FFF2-40B4-BE49-F238E27FC236}">
                <a16:creationId xmlns:a16="http://schemas.microsoft.com/office/drawing/2014/main" id="{19E1B3F9-B2C9-FB47-9775-E6F28E106FC4}"/>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176473436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07" indent="0">
              <a:buNone/>
              <a:defRPr sz="2400"/>
            </a:lvl2pPr>
            <a:lvl3pPr marL="1219020" indent="0">
              <a:buNone/>
              <a:defRPr sz="2133"/>
            </a:lvl3pPr>
            <a:lvl4pPr marL="1828528" indent="0">
              <a:buNone/>
              <a:defRPr sz="1867"/>
            </a:lvl4pPr>
            <a:lvl5pPr marL="2438038" indent="0">
              <a:buNone/>
              <a:defRPr sz="1867"/>
            </a:lvl5pPr>
            <a:lvl6pPr marL="3047544" indent="0">
              <a:buNone/>
              <a:defRPr sz="1867"/>
            </a:lvl6pPr>
            <a:lvl7pPr marL="3657051" indent="0">
              <a:buNone/>
              <a:defRPr sz="1867"/>
            </a:lvl7pPr>
            <a:lvl8pPr marL="4266560" indent="0">
              <a:buNone/>
              <a:defRPr sz="1867"/>
            </a:lvl8pPr>
            <a:lvl9pPr marL="4876069" indent="0">
              <a:buNone/>
              <a:defRPr sz="1867"/>
            </a:lvl9pPr>
          </a:lstStyle>
          <a:p>
            <a:pPr lvl="0"/>
            <a:r>
              <a:rPr lang="en-US"/>
              <a:t>Click to edit Master text styles</a:t>
            </a:r>
          </a:p>
        </p:txBody>
      </p:sp>
      <p:sp>
        <p:nvSpPr>
          <p:cNvPr id="4" name="Rectangle 12"/>
          <p:cNvSpPr>
            <a:spLocks noGrp="1" noChangeArrowheads="1"/>
          </p:cNvSpPr>
          <p:nvPr>
            <p:ph type="sldNum" sz="quarter" idx="10"/>
          </p:nvPr>
        </p:nvSpPr>
        <p:spPr>
          <a:xfrm>
            <a:off x="9347200" y="6638233"/>
            <a:ext cx="2844800" cy="252363"/>
          </a:xfrm>
          <a:prstGeom prst="rect">
            <a:avLst/>
          </a:prstGeom>
        </p:spPr>
        <p:txBody>
          <a:bodyPr/>
          <a:lstStyle>
            <a:lvl1pPr eaLnBrk="0" hangingPunct="0">
              <a:defRPr/>
            </a:lvl1pPr>
          </a:lstStyle>
          <a:p>
            <a:pPr>
              <a:defRPr/>
            </a:pPr>
            <a:r>
              <a:rPr lang="en-US"/>
              <a:t>©2011 MFMER  |  slide-</a:t>
            </a:r>
            <a:fld id="{CDBB42DF-DD06-4F11-A33A-097033C75C05}" type="slidenum">
              <a:rPr lang="en-US"/>
              <a:pPr>
                <a:defRPr/>
              </a:pPr>
              <a:t>‹#›</a:t>
            </a:fld>
            <a:endParaRPr lang="en-US"/>
          </a:p>
        </p:txBody>
      </p:sp>
    </p:spTree>
    <p:extLst>
      <p:ext uri="{BB962C8B-B14F-4D97-AF65-F5344CB8AC3E}">
        <p14:creationId xmlns:p14="http://schemas.microsoft.com/office/powerpoint/2010/main" val="1888549569"/>
      </p:ext>
    </p:extLst>
  </p:cSld>
  <p:clrMapOvr>
    <a:masterClrMapping/>
  </p:clrMapOvr>
  <p:transition spd="slow">
    <p:wipe dir="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8427" y="1370013"/>
            <a:ext cx="5115983" cy="48053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0013"/>
            <a:ext cx="5115984" cy="48053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sldNum" sz="quarter" idx="10"/>
          </p:nvPr>
        </p:nvSpPr>
        <p:spPr>
          <a:xfrm>
            <a:off x="9347200" y="6638233"/>
            <a:ext cx="2844800" cy="252363"/>
          </a:xfrm>
          <a:prstGeom prst="rect">
            <a:avLst/>
          </a:prstGeom>
        </p:spPr>
        <p:txBody>
          <a:bodyPr/>
          <a:lstStyle>
            <a:lvl1pPr eaLnBrk="0" hangingPunct="0">
              <a:defRPr/>
            </a:lvl1pPr>
          </a:lstStyle>
          <a:p>
            <a:pPr>
              <a:defRPr/>
            </a:pPr>
            <a:r>
              <a:rPr lang="en-US"/>
              <a:t>©2011 MFMER  |  slide-</a:t>
            </a:r>
            <a:fld id="{A3B64607-B774-483A-BBCD-3CFD363CE686}" type="slidenum">
              <a:rPr lang="en-US"/>
              <a:pPr>
                <a:defRPr/>
              </a:pPr>
              <a:t>‹#›</a:t>
            </a:fld>
            <a:endParaRPr lang="en-US"/>
          </a:p>
        </p:txBody>
      </p:sp>
    </p:spTree>
    <p:extLst>
      <p:ext uri="{BB962C8B-B14F-4D97-AF65-F5344CB8AC3E}">
        <p14:creationId xmlns:p14="http://schemas.microsoft.com/office/powerpoint/2010/main" val="2835986622"/>
      </p:ext>
    </p:extLst>
  </p:cSld>
  <p:clrMapOvr>
    <a:masterClrMapping/>
  </p:clrMapOvr>
  <p:transition spd="slow">
    <p:wipe dir="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07" indent="0">
              <a:buNone/>
              <a:defRPr sz="2667" b="1"/>
            </a:lvl2pPr>
            <a:lvl3pPr marL="1219020" indent="0">
              <a:buNone/>
              <a:defRPr sz="2400" b="1"/>
            </a:lvl3pPr>
            <a:lvl4pPr marL="1828528" indent="0">
              <a:buNone/>
              <a:defRPr sz="2133" b="1"/>
            </a:lvl4pPr>
            <a:lvl5pPr marL="2438038" indent="0">
              <a:buNone/>
              <a:defRPr sz="2133" b="1"/>
            </a:lvl5pPr>
            <a:lvl6pPr marL="3047544" indent="0">
              <a:buNone/>
              <a:defRPr sz="2133" b="1"/>
            </a:lvl6pPr>
            <a:lvl7pPr marL="3657051" indent="0">
              <a:buNone/>
              <a:defRPr sz="2133" b="1"/>
            </a:lvl7pPr>
            <a:lvl8pPr marL="4266560" indent="0">
              <a:buNone/>
              <a:defRPr sz="2133" b="1"/>
            </a:lvl8pPr>
            <a:lvl9pPr marL="4876069"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88" y="1535113"/>
            <a:ext cx="5389033" cy="639763"/>
          </a:xfrm>
        </p:spPr>
        <p:txBody>
          <a:bodyPr anchor="b"/>
          <a:lstStyle>
            <a:lvl1pPr marL="0" indent="0">
              <a:buNone/>
              <a:defRPr sz="3200" b="1"/>
            </a:lvl1pPr>
            <a:lvl2pPr marL="609507" indent="0">
              <a:buNone/>
              <a:defRPr sz="2667" b="1"/>
            </a:lvl2pPr>
            <a:lvl3pPr marL="1219020" indent="0">
              <a:buNone/>
              <a:defRPr sz="2400" b="1"/>
            </a:lvl3pPr>
            <a:lvl4pPr marL="1828528" indent="0">
              <a:buNone/>
              <a:defRPr sz="2133" b="1"/>
            </a:lvl4pPr>
            <a:lvl5pPr marL="2438038" indent="0">
              <a:buNone/>
              <a:defRPr sz="2133" b="1"/>
            </a:lvl5pPr>
            <a:lvl6pPr marL="3047544" indent="0">
              <a:buNone/>
              <a:defRPr sz="2133" b="1"/>
            </a:lvl6pPr>
            <a:lvl7pPr marL="3657051" indent="0">
              <a:buNone/>
              <a:defRPr sz="2133" b="1"/>
            </a:lvl7pPr>
            <a:lvl8pPr marL="4266560" indent="0">
              <a:buNone/>
              <a:defRPr sz="2133" b="1"/>
            </a:lvl8pPr>
            <a:lvl9pPr marL="4876069"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sldNum" sz="quarter" idx="10"/>
          </p:nvPr>
        </p:nvSpPr>
        <p:spPr>
          <a:xfrm>
            <a:off x="9347200" y="6638233"/>
            <a:ext cx="2844800" cy="252363"/>
          </a:xfrm>
          <a:prstGeom prst="rect">
            <a:avLst/>
          </a:prstGeom>
        </p:spPr>
        <p:txBody>
          <a:bodyPr/>
          <a:lstStyle>
            <a:lvl1pPr eaLnBrk="0" hangingPunct="0">
              <a:defRPr/>
            </a:lvl1pPr>
          </a:lstStyle>
          <a:p>
            <a:pPr>
              <a:defRPr/>
            </a:pPr>
            <a:r>
              <a:rPr lang="en-US"/>
              <a:t>©2011 MFMER  |  slide-</a:t>
            </a:r>
            <a:fld id="{8CBFA427-AE0C-4B2B-8233-BDA5C2792DF9}" type="slidenum">
              <a:rPr lang="en-US"/>
              <a:pPr>
                <a:defRPr/>
              </a:pPr>
              <a:t>‹#›</a:t>
            </a:fld>
            <a:endParaRPr lang="en-US"/>
          </a:p>
        </p:txBody>
      </p:sp>
    </p:spTree>
    <p:extLst>
      <p:ext uri="{BB962C8B-B14F-4D97-AF65-F5344CB8AC3E}">
        <p14:creationId xmlns:p14="http://schemas.microsoft.com/office/powerpoint/2010/main" val="647709573"/>
      </p:ext>
    </p:extLst>
  </p:cSld>
  <p:clrMapOvr>
    <a:masterClrMapping/>
  </p:clrMapOvr>
  <p:transition spd="slow">
    <p:wipe dir="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sldNum" sz="quarter" idx="10"/>
          </p:nvPr>
        </p:nvSpPr>
        <p:spPr>
          <a:xfrm>
            <a:off x="9347200" y="6638233"/>
            <a:ext cx="2844800" cy="252363"/>
          </a:xfrm>
          <a:prstGeom prst="rect">
            <a:avLst/>
          </a:prstGeom>
        </p:spPr>
        <p:txBody>
          <a:bodyPr/>
          <a:lstStyle>
            <a:lvl1pPr eaLnBrk="0" hangingPunct="0">
              <a:defRPr/>
            </a:lvl1pPr>
          </a:lstStyle>
          <a:p>
            <a:pPr>
              <a:defRPr/>
            </a:pPr>
            <a:r>
              <a:rPr lang="en-US"/>
              <a:t>©2011 MFMER  |  slide-</a:t>
            </a:r>
            <a:fld id="{C1ADB953-803C-4547-B50C-4E397F4F2B9A}" type="slidenum">
              <a:rPr lang="en-US"/>
              <a:pPr>
                <a:defRPr/>
              </a:pPr>
              <a:t>‹#›</a:t>
            </a:fld>
            <a:endParaRPr lang="en-US"/>
          </a:p>
        </p:txBody>
      </p:sp>
    </p:spTree>
    <p:extLst>
      <p:ext uri="{BB962C8B-B14F-4D97-AF65-F5344CB8AC3E}">
        <p14:creationId xmlns:p14="http://schemas.microsoft.com/office/powerpoint/2010/main" val="630082955"/>
      </p:ext>
    </p:extLst>
  </p:cSld>
  <p:clrMapOvr>
    <a:masterClrMapping/>
  </p:clrMapOvr>
  <p:transition spd="slow">
    <p:wipe dir="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xfrm>
            <a:off x="9347200" y="6638233"/>
            <a:ext cx="2844800" cy="252363"/>
          </a:xfrm>
          <a:prstGeom prst="rect">
            <a:avLst/>
          </a:prstGeom>
        </p:spPr>
        <p:txBody>
          <a:bodyPr/>
          <a:lstStyle>
            <a:lvl1pPr eaLnBrk="0" hangingPunct="0">
              <a:defRPr/>
            </a:lvl1pPr>
          </a:lstStyle>
          <a:p>
            <a:pPr>
              <a:defRPr/>
            </a:pPr>
            <a:r>
              <a:rPr lang="en-US"/>
              <a:t>©2011 MFMER  |  slide-</a:t>
            </a:r>
            <a:fld id="{8EB09AB8-042A-4AAF-9878-CF733FBD2CC1}" type="slidenum">
              <a:rPr lang="en-US"/>
              <a:pPr>
                <a:defRPr/>
              </a:pPr>
              <a:t>‹#›</a:t>
            </a:fld>
            <a:endParaRPr lang="en-US"/>
          </a:p>
        </p:txBody>
      </p:sp>
    </p:spTree>
    <p:extLst>
      <p:ext uri="{BB962C8B-B14F-4D97-AF65-F5344CB8AC3E}">
        <p14:creationId xmlns:p14="http://schemas.microsoft.com/office/powerpoint/2010/main" val="2174053244"/>
      </p:ext>
    </p:extLst>
  </p:cSld>
  <p:clrMapOvr>
    <a:masterClrMapping/>
  </p:clrMapOvr>
  <p:transition spd="slow">
    <p:wipe dir="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7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07" indent="0">
              <a:buNone/>
              <a:defRPr sz="1600"/>
            </a:lvl2pPr>
            <a:lvl3pPr marL="1219020" indent="0">
              <a:buNone/>
              <a:defRPr sz="1333"/>
            </a:lvl3pPr>
            <a:lvl4pPr marL="1828528" indent="0">
              <a:buNone/>
              <a:defRPr sz="1200"/>
            </a:lvl4pPr>
            <a:lvl5pPr marL="2438038" indent="0">
              <a:buNone/>
              <a:defRPr sz="1200"/>
            </a:lvl5pPr>
            <a:lvl6pPr marL="3047544" indent="0">
              <a:buNone/>
              <a:defRPr sz="1200"/>
            </a:lvl6pPr>
            <a:lvl7pPr marL="3657051" indent="0">
              <a:buNone/>
              <a:defRPr sz="1200"/>
            </a:lvl7pPr>
            <a:lvl8pPr marL="4266560" indent="0">
              <a:buNone/>
              <a:defRPr sz="1200"/>
            </a:lvl8pPr>
            <a:lvl9pPr marL="4876069" indent="0">
              <a:buNone/>
              <a:defRPr sz="1200"/>
            </a:lvl9pPr>
          </a:lstStyle>
          <a:p>
            <a:pPr lvl="0"/>
            <a:r>
              <a:rPr lang="en-US"/>
              <a:t>Click to edit Master text styles</a:t>
            </a:r>
          </a:p>
        </p:txBody>
      </p:sp>
      <p:sp>
        <p:nvSpPr>
          <p:cNvPr id="5" name="Rectangle 12"/>
          <p:cNvSpPr>
            <a:spLocks noGrp="1" noChangeArrowheads="1"/>
          </p:cNvSpPr>
          <p:nvPr>
            <p:ph type="sldNum" sz="quarter" idx="10"/>
          </p:nvPr>
        </p:nvSpPr>
        <p:spPr>
          <a:xfrm>
            <a:off x="9347200" y="6638233"/>
            <a:ext cx="2844800" cy="252363"/>
          </a:xfrm>
          <a:prstGeom prst="rect">
            <a:avLst/>
          </a:prstGeom>
        </p:spPr>
        <p:txBody>
          <a:bodyPr/>
          <a:lstStyle>
            <a:lvl1pPr eaLnBrk="0" hangingPunct="0">
              <a:defRPr/>
            </a:lvl1pPr>
          </a:lstStyle>
          <a:p>
            <a:pPr>
              <a:defRPr/>
            </a:pPr>
            <a:r>
              <a:rPr lang="en-US"/>
              <a:t>©2011 MFMER  |  slide-</a:t>
            </a:r>
            <a:fld id="{C0F907CE-8BE1-4387-A34E-0F0E2560F6AC}" type="slidenum">
              <a:rPr lang="en-US"/>
              <a:pPr>
                <a:defRPr/>
              </a:pPr>
              <a:t>‹#›</a:t>
            </a:fld>
            <a:endParaRPr lang="en-US"/>
          </a:p>
        </p:txBody>
      </p:sp>
    </p:spTree>
    <p:extLst>
      <p:ext uri="{BB962C8B-B14F-4D97-AF65-F5344CB8AC3E}">
        <p14:creationId xmlns:p14="http://schemas.microsoft.com/office/powerpoint/2010/main" val="2909551977"/>
      </p:ext>
    </p:extLst>
  </p:cSld>
  <p:clrMapOvr>
    <a:masterClrMapping/>
  </p:clrMapOvr>
  <p:transition spd="slow">
    <p:wipe dir="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07" indent="0">
              <a:buNone/>
              <a:defRPr sz="3733"/>
            </a:lvl2pPr>
            <a:lvl3pPr marL="1219020" indent="0">
              <a:buNone/>
              <a:defRPr sz="3200"/>
            </a:lvl3pPr>
            <a:lvl4pPr marL="1828528" indent="0">
              <a:buNone/>
              <a:defRPr sz="2667"/>
            </a:lvl4pPr>
            <a:lvl5pPr marL="2438038" indent="0">
              <a:buNone/>
              <a:defRPr sz="2667"/>
            </a:lvl5pPr>
            <a:lvl6pPr marL="3047544" indent="0">
              <a:buNone/>
              <a:defRPr sz="2667"/>
            </a:lvl6pPr>
            <a:lvl7pPr marL="3657051" indent="0">
              <a:buNone/>
              <a:defRPr sz="2667"/>
            </a:lvl7pPr>
            <a:lvl8pPr marL="4266560" indent="0">
              <a:buNone/>
              <a:defRPr sz="2667"/>
            </a:lvl8pPr>
            <a:lvl9pPr marL="4876069" indent="0">
              <a:buNone/>
              <a:defRPr sz="2667"/>
            </a:lvl9pPr>
          </a:lstStyle>
          <a:p>
            <a:pPr lvl="0"/>
            <a:endParaRPr lang="en-US" noProof="0"/>
          </a:p>
        </p:txBody>
      </p:sp>
      <p:sp>
        <p:nvSpPr>
          <p:cNvPr id="4" name="Text Placeholder 3"/>
          <p:cNvSpPr>
            <a:spLocks noGrp="1"/>
          </p:cNvSpPr>
          <p:nvPr>
            <p:ph type="body" sz="half" idx="2"/>
          </p:nvPr>
        </p:nvSpPr>
        <p:spPr>
          <a:xfrm>
            <a:off x="2389717" y="5367391"/>
            <a:ext cx="7315200" cy="804863"/>
          </a:xfrm>
        </p:spPr>
        <p:txBody>
          <a:bodyPr/>
          <a:lstStyle>
            <a:lvl1pPr marL="0" indent="0">
              <a:buNone/>
              <a:defRPr sz="1867"/>
            </a:lvl1pPr>
            <a:lvl2pPr marL="609507" indent="0">
              <a:buNone/>
              <a:defRPr sz="1600"/>
            </a:lvl2pPr>
            <a:lvl3pPr marL="1219020" indent="0">
              <a:buNone/>
              <a:defRPr sz="1333"/>
            </a:lvl3pPr>
            <a:lvl4pPr marL="1828528" indent="0">
              <a:buNone/>
              <a:defRPr sz="1200"/>
            </a:lvl4pPr>
            <a:lvl5pPr marL="2438038" indent="0">
              <a:buNone/>
              <a:defRPr sz="1200"/>
            </a:lvl5pPr>
            <a:lvl6pPr marL="3047544" indent="0">
              <a:buNone/>
              <a:defRPr sz="1200"/>
            </a:lvl6pPr>
            <a:lvl7pPr marL="3657051" indent="0">
              <a:buNone/>
              <a:defRPr sz="1200"/>
            </a:lvl7pPr>
            <a:lvl8pPr marL="4266560" indent="0">
              <a:buNone/>
              <a:defRPr sz="1200"/>
            </a:lvl8pPr>
            <a:lvl9pPr marL="4876069" indent="0">
              <a:buNone/>
              <a:defRPr sz="1200"/>
            </a:lvl9pPr>
          </a:lstStyle>
          <a:p>
            <a:pPr lvl="0"/>
            <a:r>
              <a:rPr lang="en-US"/>
              <a:t>Click to edit Master text styles</a:t>
            </a:r>
          </a:p>
        </p:txBody>
      </p:sp>
      <p:sp>
        <p:nvSpPr>
          <p:cNvPr id="5" name="Rectangle 12"/>
          <p:cNvSpPr>
            <a:spLocks noGrp="1" noChangeArrowheads="1"/>
          </p:cNvSpPr>
          <p:nvPr>
            <p:ph type="sldNum" sz="quarter" idx="10"/>
          </p:nvPr>
        </p:nvSpPr>
        <p:spPr>
          <a:xfrm>
            <a:off x="9347200" y="6638233"/>
            <a:ext cx="2844800" cy="252363"/>
          </a:xfrm>
          <a:prstGeom prst="rect">
            <a:avLst/>
          </a:prstGeom>
        </p:spPr>
        <p:txBody>
          <a:bodyPr/>
          <a:lstStyle>
            <a:lvl1pPr eaLnBrk="0" hangingPunct="0">
              <a:defRPr/>
            </a:lvl1pPr>
          </a:lstStyle>
          <a:p>
            <a:pPr>
              <a:defRPr/>
            </a:pPr>
            <a:r>
              <a:rPr lang="en-US"/>
              <a:t>©2011 MFMER  |  slide-</a:t>
            </a:r>
            <a:fld id="{3B3E8FBE-4131-40CE-BFBB-0469E5019D32}" type="slidenum">
              <a:rPr lang="en-US"/>
              <a:pPr>
                <a:defRPr/>
              </a:pPr>
              <a:t>‹#›</a:t>
            </a:fld>
            <a:endParaRPr lang="en-US"/>
          </a:p>
        </p:txBody>
      </p:sp>
    </p:spTree>
    <p:extLst>
      <p:ext uri="{BB962C8B-B14F-4D97-AF65-F5344CB8AC3E}">
        <p14:creationId xmlns:p14="http://schemas.microsoft.com/office/powerpoint/2010/main" val="87787506"/>
      </p:ext>
    </p:extLst>
  </p:cSld>
  <p:clrMapOvr>
    <a:masterClrMapping/>
  </p:clrMapOvr>
  <p:transition spd="slow">
    <p:wipe dir="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xfrm>
            <a:off x="9347200" y="6638233"/>
            <a:ext cx="2844800" cy="252363"/>
          </a:xfrm>
          <a:prstGeom prst="rect">
            <a:avLst/>
          </a:prstGeom>
        </p:spPr>
        <p:txBody>
          <a:bodyPr/>
          <a:lstStyle>
            <a:lvl1pPr eaLnBrk="0" hangingPunct="0">
              <a:defRPr/>
            </a:lvl1pPr>
          </a:lstStyle>
          <a:p>
            <a:pPr>
              <a:defRPr/>
            </a:pPr>
            <a:r>
              <a:rPr lang="en-US"/>
              <a:t>©2011 MFMER  |  slide-</a:t>
            </a:r>
            <a:fld id="{7F3326B7-1DDB-4C14-AEFD-436C3295FC53}" type="slidenum">
              <a:rPr lang="en-US"/>
              <a:pPr>
                <a:defRPr/>
              </a:pPr>
              <a:t>‹#›</a:t>
            </a:fld>
            <a:endParaRPr lang="en-US"/>
          </a:p>
        </p:txBody>
      </p:sp>
    </p:spTree>
    <p:extLst>
      <p:ext uri="{BB962C8B-B14F-4D97-AF65-F5344CB8AC3E}">
        <p14:creationId xmlns:p14="http://schemas.microsoft.com/office/powerpoint/2010/main" val="3439312911"/>
      </p:ext>
    </p:extLst>
  </p:cSld>
  <p:clrMapOvr>
    <a:masterClrMapping/>
  </p:clrMapOvr>
  <p:transition spd="slow">
    <p:wipe dir="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5852" y="13"/>
            <a:ext cx="2607733" cy="6175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8430" y="13"/>
            <a:ext cx="7624233" cy="6175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sldNum" sz="quarter" idx="10"/>
          </p:nvPr>
        </p:nvSpPr>
        <p:spPr>
          <a:xfrm>
            <a:off x="9347200" y="6638233"/>
            <a:ext cx="2844800" cy="252363"/>
          </a:xfrm>
          <a:prstGeom prst="rect">
            <a:avLst/>
          </a:prstGeom>
        </p:spPr>
        <p:txBody>
          <a:bodyPr/>
          <a:lstStyle>
            <a:lvl1pPr eaLnBrk="0" hangingPunct="0">
              <a:defRPr/>
            </a:lvl1pPr>
          </a:lstStyle>
          <a:p>
            <a:pPr>
              <a:defRPr/>
            </a:pPr>
            <a:r>
              <a:rPr lang="en-US"/>
              <a:t>©2011 MFMER  |  slide-</a:t>
            </a:r>
            <a:fld id="{97CDDE86-2F8D-4FBB-BF51-133FEAA6790C}" type="slidenum">
              <a:rPr lang="en-US"/>
              <a:pPr>
                <a:defRPr/>
              </a:pPr>
              <a:t>‹#›</a:t>
            </a:fld>
            <a:endParaRPr lang="en-US"/>
          </a:p>
        </p:txBody>
      </p:sp>
    </p:spTree>
    <p:extLst>
      <p:ext uri="{BB962C8B-B14F-4D97-AF65-F5344CB8AC3E}">
        <p14:creationId xmlns:p14="http://schemas.microsoft.com/office/powerpoint/2010/main" val="1560428154"/>
      </p:ext>
    </p:extLst>
  </p:cSld>
  <p:clrMapOvr>
    <a:masterClrMapping/>
  </p:clrMapOvr>
  <p:transition spd="slow">
    <p:wipe dir="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78429" y="13"/>
            <a:ext cx="10435167" cy="6175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p:cNvSpPr>
            <a:spLocks noGrp="1" noChangeArrowheads="1"/>
          </p:cNvSpPr>
          <p:nvPr>
            <p:ph type="sldNum" sz="quarter" idx="10"/>
          </p:nvPr>
        </p:nvSpPr>
        <p:spPr>
          <a:xfrm>
            <a:off x="9347200" y="6638233"/>
            <a:ext cx="2844800" cy="252363"/>
          </a:xfrm>
          <a:prstGeom prst="rect">
            <a:avLst/>
          </a:prstGeom>
        </p:spPr>
        <p:txBody>
          <a:bodyPr/>
          <a:lstStyle>
            <a:lvl1pPr eaLnBrk="0" hangingPunct="0">
              <a:defRPr/>
            </a:lvl1pPr>
          </a:lstStyle>
          <a:p>
            <a:pPr>
              <a:defRPr/>
            </a:pPr>
            <a:r>
              <a:rPr lang="en-US"/>
              <a:t>©2011 MFMER  |  slide-</a:t>
            </a:r>
            <a:fld id="{59C07EE2-F8C6-49F1-B2BD-209F8D51B98F}" type="slidenum">
              <a:rPr lang="en-US"/>
              <a:pPr>
                <a:defRPr/>
              </a:pPr>
              <a:t>‹#›</a:t>
            </a:fld>
            <a:endParaRPr lang="en-US"/>
          </a:p>
        </p:txBody>
      </p:sp>
    </p:spTree>
    <p:extLst>
      <p:ext uri="{BB962C8B-B14F-4D97-AF65-F5344CB8AC3E}">
        <p14:creationId xmlns:p14="http://schemas.microsoft.com/office/powerpoint/2010/main" val="2261195354"/>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Rectangle 5"/>
          <p:cNvSpPr>
            <a:spLocks/>
          </p:cNvSpPr>
          <p:nvPr userDrawn="1"/>
        </p:nvSpPr>
        <p:spPr bwMode="auto">
          <a:xfrm>
            <a:off x="519007" y="2291172"/>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7" name="Rectangle 4"/>
          <p:cNvSpPr>
            <a:spLocks/>
          </p:cNvSpPr>
          <p:nvPr userDrawn="1"/>
        </p:nvSpPr>
        <p:spPr bwMode="auto">
          <a:xfrm>
            <a:off x="519007" y="2291172"/>
            <a:ext cx="3560129" cy="7070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0" name="Rectangle 4"/>
          <p:cNvSpPr>
            <a:spLocks/>
          </p:cNvSpPr>
          <p:nvPr userDrawn="1"/>
        </p:nvSpPr>
        <p:spPr bwMode="auto">
          <a:xfrm>
            <a:off x="4303607" y="2291172"/>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1" name="Rectangle 4"/>
          <p:cNvSpPr>
            <a:spLocks/>
          </p:cNvSpPr>
          <p:nvPr userDrawn="1"/>
        </p:nvSpPr>
        <p:spPr bwMode="auto">
          <a:xfrm>
            <a:off x="4303607" y="2291172"/>
            <a:ext cx="3560129" cy="7070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4" name="Rectangle 4"/>
          <p:cNvSpPr>
            <a:spLocks/>
          </p:cNvSpPr>
          <p:nvPr userDrawn="1"/>
        </p:nvSpPr>
        <p:spPr bwMode="auto">
          <a:xfrm>
            <a:off x="8088207" y="2291172"/>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5" name="Rectangle 4"/>
          <p:cNvSpPr>
            <a:spLocks/>
          </p:cNvSpPr>
          <p:nvPr userDrawn="1"/>
        </p:nvSpPr>
        <p:spPr bwMode="auto">
          <a:xfrm>
            <a:off x="8088207" y="2291172"/>
            <a:ext cx="3560129" cy="7070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9" name="Text Placeholder 18"/>
          <p:cNvSpPr>
            <a:spLocks noGrp="1"/>
          </p:cNvSpPr>
          <p:nvPr>
            <p:ph type="body" sz="quarter" idx="13"/>
          </p:nvPr>
        </p:nvSpPr>
        <p:spPr>
          <a:xfrm>
            <a:off x="673856" y="3145876"/>
            <a:ext cx="3230656"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0" name="Text Placeholder 18"/>
          <p:cNvSpPr>
            <a:spLocks noGrp="1"/>
          </p:cNvSpPr>
          <p:nvPr>
            <p:ph type="body" sz="quarter" idx="14"/>
          </p:nvPr>
        </p:nvSpPr>
        <p:spPr>
          <a:xfrm>
            <a:off x="4417357" y="3145876"/>
            <a:ext cx="3230656"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1" name="Text Placeholder 18"/>
          <p:cNvSpPr>
            <a:spLocks noGrp="1"/>
          </p:cNvSpPr>
          <p:nvPr>
            <p:ph type="body" sz="quarter" idx="15"/>
          </p:nvPr>
        </p:nvSpPr>
        <p:spPr>
          <a:xfrm>
            <a:off x="8239881" y="3145876"/>
            <a:ext cx="3230656"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12" name="Text Placeholder 11"/>
          <p:cNvSpPr>
            <a:spLocks noGrp="1"/>
          </p:cNvSpPr>
          <p:nvPr>
            <p:ph type="body" sz="quarter" idx="16"/>
          </p:nvPr>
        </p:nvSpPr>
        <p:spPr>
          <a:xfrm>
            <a:off x="552521" y="2356795"/>
            <a:ext cx="3526615" cy="651166"/>
          </a:xfrm>
          <a:prstGeom prst="rect">
            <a:avLst/>
          </a:prstGeom>
        </p:spPr>
        <p:txBody>
          <a:bodyPr/>
          <a:lstStyle>
            <a:lvl1pPr marL="0" indent="0" algn="ctr">
              <a:buNone/>
              <a:defRPr>
                <a:solidFill>
                  <a:schemeClr val="bg1"/>
                </a:solidFill>
              </a:defRPr>
            </a:lvl1pPr>
          </a:lstStyle>
          <a:p>
            <a:pPr lvl="0"/>
            <a:r>
              <a:rPr lang="en-US"/>
              <a:t>Click to edit</a:t>
            </a:r>
          </a:p>
        </p:txBody>
      </p:sp>
      <p:sp>
        <p:nvSpPr>
          <p:cNvPr id="22" name="Text Placeholder 11"/>
          <p:cNvSpPr>
            <a:spLocks noGrp="1"/>
          </p:cNvSpPr>
          <p:nvPr>
            <p:ph type="body" sz="quarter" idx="17"/>
          </p:nvPr>
        </p:nvSpPr>
        <p:spPr>
          <a:xfrm>
            <a:off x="4320363" y="2340645"/>
            <a:ext cx="3526615" cy="651166"/>
          </a:xfrm>
          <a:prstGeom prst="rect">
            <a:avLst/>
          </a:prstGeom>
        </p:spPr>
        <p:txBody>
          <a:bodyPr/>
          <a:lstStyle>
            <a:lvl1pPr marL="0" indent="0" algn="ctr">
              <a:buNone/>
              <a:defRPr>
                <a:solidFill>
                  <a:schemeClr val="bg1"/>
                </a:solidFill>
              </a:defRPr>
            </a:lvl1pPr>
          </a:lstStyle>
          <a:p>
            <a:pPr lvl="0"/>
            <a:r>
              <a:rPr lang="en-US"/>
              <a:t>Click to edit</a:t>
            </a:r>
          </a:p>
        </p:txBody>
      </p:sp>
      <p:sp>
        <p:nvSpPr>
          <p:cNvPr id="23" name="Text Placeholder 11"/>
          <p:cNvSpPr>
            <a:spLocks noGrp="1"/>
          </p:cNvSpPr>
          <p:nvPr>
            <p:ph type="body" sz="quarter" idx="18"/>
          </p:nvPr>
        </p:nvSpPr>
        <p:spPr>
          <a:xfrm>
            <a:off x="8065627" y="2347073"/>
            <a:ext cx="3526615" cy="651166"/>
          </a:xfrm>
          <a:prstGeom prst="rect">
            <a:avLst/>
          </a:prstGeom>
        </p:spPr>
        <p:txBody>
          <a:bodyPr/>
          <a:lstStyle>
            <a:lvl1pPr marL="0" indent="0" algn="ctr">
              <a:buNone/>
              <a:defRPr>
                <a:solidFill>
                  <a:schemeClr val="bg1"/>
                </a:solidFill>
              </a:defRPr>
            </a:lvl1pPr>
          </a:lstStyle>
          <a:p>
            <a:pPr lvl="0"/>
            <a:r>
              <a:rPr lang="en-US"/>
              <a:t>Click to edit</a:t>
            </a:r>
          </a:p>
        </p:txBody>
      </p:sp>
      <p:sp>
        <p:nvSpPr>
          <p:cNvPr id="17" name="Title 1">
            <a:extLst>
              <a:ext uri="{FF2B5EF4-FFF2-40B4-BE49-F238E27FC236}">
                <a16:creationId xmlns:a16="http://schemas.microsoft.com/office/drawing/2014/main" id="{31F28878-BC54-E64D-9D99-DDFCBD39CEB2}"/>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6" name="Slide Number Placeholder 5">
            <a:extLst>
              <a:ext uri="{FF2B5EF4-FFF2-40B4-BE49-F238E27FC236}">
                <a16:creationId xmlns:a16="http://schemas.microsoft.com/office/drawing/2014/main" id="{2513E324-DF2D-1B41-80DF-928F817E6C53}"/>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4" name="Content Placeholder 2">
            <a:extLst>
              <a:ext uri="{FF2B5EF4-FFF2-40B4-BE49-F238E27FC236}">
                <a16:creationId xmlns:a16="http://schemas.microsoft.com/office/drawing/2014/main" id="{D67E5A65-EFC0-1243-A181-AB8A27E71CAC}"/>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0645811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78429" y="0"/>
            <a:ext cx="10435167" cy="1370013"/>
          </a:xfrm>
        </p:spPr>
        <p:txBody>
          <a:bodyPr/>
          <a:lstStyle/>
          <a:p>
            <a:r>
              <a:rPr lang="en-US"/>
              <a:t>Click to edit Master title style</a:t>
            </a:r>
          </a:p>
        </p:txBody>
      </p:sp>
      <p:sp>
        <p:nvSpPr>
          <p:cNvPr id="3" name="Chart Placeholder 2"/>
          <p:cNvSpPr>
            <a:spLocks noGrp="1"/>
          </p:cNvSpPr>
          <p:nvPr>
            <p:ph type="chart" idx="1"/>
          </p:nvPr>
        </p:nvSpPr>
        <p:spPr>
          <a:xfrm>
            <a:off x="878429" y="1370013"/>
            <a:ext cx="10435167" cy="4805363"/>
          </a:xfrm>
        </p:spPr>
        <p:txBody>
          <a:bodyPr/>
          <a:lstStyle/>
          <a:p>
            <a:pPr lvl="0"/>
            <a:endParaRPr lang="en-US" noProof="0"/>
          </a:p>
        </p:txBody>
      </p:sp>
      <p:sp>
        <p:nvSpPr>
          <p:cNvPr id="4" name="Rectangle 12"/>
          <p:cNvSpPr>
            <a:spLocks noGrp="1" noChangeArrowheads="1"/>
          </p:cNvSpPr>
          <p:nvPr>
            <p:ph type="sldNum" sz="quarter" idx="10"/>
          </p:nvPr>
        </p:nvSpPr>
        <p:spPr>
          <a:xfrm>
            <a:off x="9347200" y="6638233"/>
            <a:ext cx="2844800" cy="252363"/>
          </a:xfrm>
          <a:prstGeom prst="rect">
            <a:avLst/>
          </a:prstGeom>
        </p:spPr>
        <p:txBody>
          <a:bodyPr/>
          <a:lstStyle>
            <a:lvl1pPr eaLnBrk="0" hangingPunct="0">
              <a:defRPr/>
            </a:lvl1pPr>
          </a:lstStyle>
          <a:p>
            <a:pPr>
              <a:defRPr/>
            </a:pPr>
            <a:r>
              <a:rPr lang="en-US"/>
              <a:t>©2011 MFMER  |  slide-</a:t>
            </a:r>
            <a:fld id="{06F79D67-90D1-443C-8FA3-E53CB7EFAA09}" type="slidenum">
              <a:rPr lang="en-US"/>
              <a:pPr>
                <a:defRPr/>
              </a:pPr>
              <a:t>‹#›</a:t>
            </a:fld>
            <a:endParaRPr lang="en-US"/>
          </a:p>
        </p:txBody>
      </p:sp>
    </p:spTree>
    <p:extLst>
      <p:ext uri="{BB962C8B-B14F-4D97-AF65-F5344CB8AC3E}">
        <p14:creationId xmlns:p14="http://schemas.microsoft.com/office/powerpoint/2010/main" val="2874773586"/>
      </p:ext>
    </p:extLst>
  </p:cSld>
  <p:clrMapOvr>
    <a:masterClrMapping/>
  </p:clrMapOvr>
  <p:transition spd="slow">
    <p:wipe dir="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78429" y="0"/>
            <a:ext cx="10435167" cy="1370013"/>
          </a:xfrm>
        </p:spPr>
        <p:txBody>
          <a:bodyPr/>
          <a:lstStyle/>
          <a:p>
            <a:r>
              <a:rPr lang="en-US"/>
              <a:t>Click to edit Master title style</a:t>
            </a:r>
          </a:p>
        </p:txBody>
      </p:sp>
      <p:sp>
        <p:nvSpPr>
          <p:cNvPr id="3" name="Text Placeholder 2"/>
          <p:cNvSpPr>
            <a:spLocks noGrp="1"/>
          </p:cNvSpPr>
          <p:nvPr>
            <p:ph type="body" sz="half" idx="1"/>
          </p:nvPr>
        </p:nvSpPr>
        <p:spPr>
          <a:xfrm>
            <a:off x="878427" y="1370013"/>
            <a:ext cx="5115983" cy="4805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70013"/>
            <a:ext cx="5115984" cy="4805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sldNum" sz="quarter" idx="10"/>
          </p:nvPr>
        </p:nvSpPr>
        <p:spPr>
          <a:xfrm>
            <a:off x="9347200" y="6638233"/>
            <a:ext cx="2844800" cy="252363"/>
          </a:xfrm>
          <a:prstGeom prst="rect">
            <a:avLst/>
          </a:prstGeom>
        </p:spPr>
        <p:txBody>
          <a:bodyPr/>
          <a:lstStyle>
            <a:lvl1pPr eaLnBrk="0" hangingPunct="0">
              <a:defRPr/>
            </a:lvl1pPr>
          </a:lstStyle>
          <a:p>
            <a:pPr>
              <a:defRPr/>
            </a:pPr>
            <a:r>
              <a:rPr lang="en-US"/>
              <a:t>©2011 MFMER  |  slide-</a:t>
            </a:r>
            <a:fld id="{D775AE38-9C7C-429B-9306-EF84D10F6D14}" type="slidenum">
              <a:rPr lang="en-US"/>
              <a:pPr>
                <a:defRPr/>
              </a:pPr>
              <a:t>‹#›</a:t>
            </a:fld>
            <a:endParaRPr lang="en-US"/>
          </a:p>
        </p:txBody>
      </p:sp>
    </p:spTree>
    <p:extLst>
      <p:ext uri="{BB962C8B-B14F-4D97-AF65-F5344CB8AC3E}">
        <p14:creationId xmlns:p14="http://schemas.microsoft.com/office/powerpoint/2010/main" val="1761190347"/>
      </p:ext>
    </p:extLst>
  </p:cSld>
  <p:clrMapOvr>
    <a:masterClrMapping/>
  </p:clrMapOvr>
  <p:transition spd="slow">
    <p:wipe dir="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4" name="Group 43"/>
          <p:cNvGrpSpPr/>
          <p:nvPr/>
        </p:nvGrpSpPr>
        <p:grpSpPr>
          <a:xfrm>
            <a:off x="878417" y="684212"/>
            <a:ext cx="1684867" cy="1376363"/>
            <a:chOff x="658813" y="684213"/>
            <a:chExt cx="1263650" cy="1376362"/>
          </a:xfrm>
          <a:solidFill>
            <a:srgbClr val="FFFFFF"/>
          </a:solidFill>
        </p:grpSpPr>
        <p:sp>
          <p:nvSpPr>
            <p:cNvPr id="45" name="Freeform 12"/>
            <p:cNvSpPr>
              <a:spLocks noEditPoints="1"/>
            </p:cNvSpPr>
            <p:nvPr/>
          </p:nvSpPr>
          <p:spPr bwMode="auto">
            <a:xfrm>
              <a:off x="849313" y="1354138"/>
              <a:ext cx="882650" cy="706437"/>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grpSp>
          <p:nvGrpSpPr>
            <p:cNvPr id="46" name="Group 45"/>
            <p:cNvGrpSpPr/>
            <p:nvPr userDrawn="1"/>
          </p:nvGrpSpPr>
          <p:grpSpPr>
            <a:xfrm>
              <a:off x="658813" y="684213"/>
              <a:ext cx="1263650" cy="561975"/>
              <a:chOff x="658813" y="684213"/>
              <a:chExt cx="1263650" cy="561975"/>
            </a:xfrm>
            <a:grpFill/>
          </p:grpSpPr>
          <p:sp>
            <p:nvSpPr>
              <p:cNvPr id="47" name="Freeform 13"/>
              <p:cNvSpPr>
                <a:spLocks/>
              </p:cNvSpPr>
              <p:nvPr/>
            </p:nvSpPr>
            <p:spPr bwMode="auto">
              <a:xfrm>
                <a:off x="917576" y="1004888"/>
                <a:ext cx="187325" cy="236537"/>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48" name="Freeform 14"/>
              <p:cNvSpPr>
                <a:spLocks noEditPoints="1"/>
              </p:cNvSpPr>
              <p:nvPr/>
            </p:nvSpPr>
            <p:spPr bwMode="auto">
              <a:xfrm>
                <a:off x="1127126" y="1004888"/>
                <a:ext cx="103188" cy="236537"/>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49" name="Freeform 15"/>
              <p:cNvSpPr>
                <a:spLocks/>
              </p:cNvSpPr>
              <p:nvPr/>
            </p:nvSpPr>
            <p:spPr bwMode="auto">
              <a:xfrm>
                <a:off x="1268413" y="1004888"/>
                <a:ext cx="273050" cy="241300"/>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50" name="Freeform 16"/>
              <p:cNvSpPr>
                <a:spLocks/>
              </p:cNvSpPr>
              <p:nvPr/>
            </p:nvSpPr>
            <p:spPr bwMode="auto">
              <a:xfrm>
                <a:off x="1573213" y="1004888"/>
                <a:ext cx="101600" cy="236537"/>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51" name="Freeform 17"/>
              <p:cNvSpPr>
                <a:spLocks/>
              </p:cNvSpPr>
              <p:nvPr/>
            </p:nvSpPr>
            <p:spPr bwMode="auto">
              <a:xfrm>
                <a:off x="1690688" y="998538"/>
                <a:ext cx="231775" cy="2476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52" name="Freeform 18"/>
              <p:cNvSpPr>
                <a:spLocks/>
              </p:cNvSpPr>
              <p:nvPr/>
            </p:nvSpPr>
            <p:spPr bwMode="auto">
              <a:xfrm>
                <a:off x="658813" y="998538"/>
                <a:ext cx="231775" cy="2476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53" name="Freeform 19"/>
              <p:cNvSpPr>
                <a:spLocks/>
              </p:cNvSpPr>
              <p:nvPr/>
            </p:nvSpPr>
            <p:spPr bwMode="auto">
              <a:xfrm>
                <a:off x="760413" y="688975"/>
                <a:ext cx="319088" cy="239712"/>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54" name="Freeform 20"/>
              <p:cNvSpPr>
                <a:spLocks noEditPoints="1"/>
              </p:cNvSpPr>
              <p:nvPr/>
            </p:nvSpPr>
            <p:spPr bwMode="auto">
              <a:xfrm>
                <a:off x="1092201" y="685800"/>
                <a:ext cx="263525" cy="236537"/>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55" name="Freeform 21"/>
              <p:cNvSpPr>
                <a:spLocks/>
              </p:cNvSpPr>
              <p:nvPr/>
            </p:nvSpPr>
            <p:spPr bwMode="auto">
              <a:xfrm>
                <a:off x="1309688" y="688975"/>
                <a:ext cx="258763" cy="233362"/>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56" name="Freeform 22"/>
              <p:cNvSpPr>
                <a:spLocks noEditPoints="1"/>
              </p:cNvSpPr>
              <p:nvPr/>
            </p:nvSpPr>
            <p:spPr bwMode="auto">
              <a:xfrm>
                <a:off x="1558926" y="684213"/>
                <a:ext cx="260350" cy="244475"/>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grpSp>
      </p:grpSp>
      <p:sp>
        <p:nvSpPr>
          <p:cNvPr id="2" name="Title 1"/>
          <p:cNvSpPr>
            <a:spLocks noGrp="1"/>
          </p:cNvSpPr>
          <p:nvPr>
            <p:ph type="ctrTitle"/>
          </p:nvPr>
        </p:nvSpPr>
        <p:spPr>
          <a:xfrm>
            <a:off x="877824" y="2743200"/>
            <a:ext cx="10436352" cy="1371600"/>
          </a:xfrm>
        </p:spPr>
        <p:txBody>
          <a:bodyPr lIns="0" rIns="0" anchor="b" anchorCtr="0">
            <a:noAutofit/>
          </a:bodyPr>
          <a:lstStyle>
            <a:lvl1pPr algn="l">
              <a:defRPr sz="48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877824" y="4114800"/>
            <a:ext cx="10436352" cy="685800"/>
          </a:xfrm>
        </p:spPr>
        <p:txBody>
          <a:bodyPr lIns="0" tIns="228600" rIns="0">
            <a:noAutofit/>
          </a:bodyPr>
          <a:lstStyle>
            <a:lvl1pPr marL="0" indent="0" algn="l">
              <a:spcBef>
                <a:spcPts val="0"/>
              </a:spcBef>
              <a:buNone/>
              <a:defRPr sz="2933">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solidFill>
                <a:srgbClr val="83E2CC">
                  <a:lumMod val="75000"/>
                </a:srgbClr>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477041" y="613743"/>
            <a:ext cx="4337331" cy="1549047"/>
          </a:xfrm>
          <a:prstGeom prst="rect">
            <a:avLst/>
          </a:prstGeom>
        </p:spPr>
      </p:pic>
    </p:spTree>
    <p:extLst>
      <p:ext uri="{BB962C8B-B14F-4D97-AF65-F5344CB8AC3E}">
        <p14:creationId xmlns:p14="http://schemas.microsoft.com/office/powerpoint/2010/main" val="3993490898"/>
      </p:ext>
    </p:extLst>
  </p:cSld>
  <p:clrMapOvr>
    <a:masterClrMapping/>
  </p:clrMapOvr>
  <p:transition spd="slow">
    <p:wipe dir="r"/>
  </p:transition>
  <p:hf sldNum="0" hdr="0" ftr="0" dt="0"/>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solidFill>
                <a:srgbClr val="83E2CC">
                  <a:lumMod val="75000"/>
                </a:srgbClr>
              </a:solidFill>
            </a:endParaRPr>
          </a:p>
        </p:txBody>
      </p:sp>
      <p:grpSp>
        <p:nvGrpSpPr>
          <p:cNvPr id="44" name="Group 43"/>
          <p:cNvGrpSpPr/>
          <p:nvPr/>
        </p:nvGrpSpPr>
        <p:grpSpPr>
          <a:xfrm>
            <a:off x="160867" y="6299201"/>
            <a:ext cx="560917" cy="458788"/>
            <a:chOff x="120650" y="6299200"/>
            <a:chExt cx="420688" cy="458788"/>
          </a:xfrm>
          <a:solidFill>
            <a:srgbClr val="FFFFFF"/>
          </a:solidFill>
        </p:grpSpPr>
        <p:sp>
          <p:nvSpPr>
            <p:cNvPr id="45" name="Freeform 9"/>
            <p:cNvSpPr>
              <a:spLocks noChangeAspect="1" noEditPoints="1"/>
            </p:cNvSpPr>
            <p:nvPr userDrawn="1"/>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grpSp>
          <p:nvGrpSpPr>
            <p:cNvPr id="46" name="Group 45"/>
            <p:cNvGrpSpPr/>
            <p:nvPr userDrawn="1"/>
          </p:nvGrpSpPr>
          <p:grpSpPr>
            <a:xfrm>
              <a:off x="120650" y="6299200"/>
              <a:ext cx="420688" cy="187326"/>
              <a:chOff x="120650" y="6299200"/>
              <a:chExt cx="420688" cy="187326"/>
            </a:xfrm>
            <a:grpFill/>
          </p:grpSpPr>
          <p:sp>
            <p:nvSpPr>
              <p:cNvPr id="47" name="Freeform 10"/>
              <p:cNvSpPr>
                <a:spLocks noChangeAspect="1"/>
              </p:cNvSpPr>
              <p:nvPr userDrawn="1"/>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endParaRPr lang="en-US" sz="2400" dirty="0">
                  <a:solidFill>
                    <a:prstClr val="white"/>
                  </a:solidFill>
                </a:endParaRPr>
              </a:p>
            </p:txBody>
          </p:sp>
          <p:sp>
            <p:nvSpPr>
              <p:cNvPr id="48" name="Freeform 11"/>
              <p:cNvSpPr>
                <a:spLocks noChangeAspect="1" noEditPoints="1"/>
              </p:cNvSpPr>
              <p:nvPr userDrawn="1"/>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endParaRPr lang="en-US" sz="2400" dirty="0">
                  <a:solidFill>
                    <a:prstClr val="white"/>
                  </a:solidFill>
                </a:endParaRPr>
              </a:p>
            </p:txBody>
          </p:sp>
          <p:sp>
            <p:nvSpPr>
              <p:cNvPr id="49" name="Freeform 12"/>
              <p:cNvSpPr>
                <a:spLocks noChangeAspect="1"/>
              </p:cNvSpPr>
              <p:nvPr userDrawn="1"/>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endParaRPr lang="en-US" sz="2400" dirty="0">
                  <a:solidFill>
                    <a:prstClr val="white"/>
                  </a:solidFill>
                </a:endParaRPr>
              </a:p>
            </p:txBody>
          </p:sp>
          <p:sp>
            <p:nvSpPr>
              <p:cNvPr id="50" name="Freeform 13"/>
              <p:cNvSpPr>
                <a:spLocks noChangeAspect="1"/>
              </p:cNvSpPr>
              <p:nvPr userDrawn="1"/>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endParaRPr lang="en-US" sz="2400" dirty="0">
                  <a:solidFill>
                    <a:prstClr val="white"/>
                  </a:solidFill>
                </a:endParaRPr>
              </a:p>
            </p:txBody>
          </p:sp>
          <p:sp>
            <p:nvSpPr>
              <p:cNvPr id="51" name="Freeform 14"/>
              <p:cNvSpPr>
                <a:spLocks noChangeAspect="1"/>
              </p:cNvSpPr>
              <p:nvPr userDrawn="1"/>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sz="2400" dirty="0">
                  <a:solidFill>
                    <a:prstClr val="white"/>
                  </a:solidFill>
                </a:endParaRPr>
              </a:p>
            </p:txBody>
          </p:sp>
          <p:sp>
            <p:nvSpPr>
              <p:cNvPr id="52" name="Freeform 15"/>
              <p:cNvSpPr>
                <a:spLocks noChangeAspect="1"/>
              </p:cNvSpPr>
              <p:nvPr userDrawn="1"/>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sz="2400" dirty="0">
                  <a:solidFill>
                    <a:prstClr val="white"/>
                  </a:solidFill>
                </a:endParaRPr>
              </a:p>
            </p:txBody>
          </p:sp>
          <p:sp>
            <p:nvSpPr>
              <p:cNvPr id="53" name="Freeform 16"/>
              <p:cNvSpPr>
                <a:spLocks noChangeAspect="1"/>
              </p:cNvSpPr>
              <p:nvPr userDrawn="1"/>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endParaRPr lang="en-US" sz="2400" dirty="0">
                  <a:solidFill>
                    <a:prstClr val="white"/>
                  </a:solidFill>
                </a:endParaRPr>
              </a:p>
            </p:txBody>
          </p:sp>
          <p:sp>
            <p:nvSpPr>
              <p:cNvPr id="54" name="Freeform 17"/>
              <p:cNvSpPr>
                <a:spLocks noChangeAspect="1" noEditPoints="1"/>
              </p:cNvSpPr>
              <p:nvPr userDrawn="1"/>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endParaRPr lang="en-US" sz="2400" dirty="0">
                  <a:solidFill>
                    <a:prstClr val="white"/>
                  </a:solidFill>
                </a:endParaRPr>
              </a:p>
            </p:txBody>
          </p:sp>
          <p:sp>
            <p:nvSpPr>
              <p:cNvPr id="55" name="Freeform 18"/>
              <p:cNvSpPr>
                <a:spLocks noChangeAspect="1"/>
              </p:cNvSpPr>
              <p:nvPr userDrawn="1"/>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endParaRPr lang="en-US" sz="2400" dirty="0">
                  <a:solidFill>
                    <a:prstClr val="white"/>
                  </a:solidFill>
                </a:endParaRPr>
              </a:p>
            </p:txBody>
          </p:sp>
          <p:sp>
            <p:nvSpPr>
              <p:cNvPr id="56" name="Freeform 19"/>
              <p:cNvSpPr>
                <a:spLocks noChangeAspect="1" noEditPoints="1"/>
              </p:cNvSpPr>
              <p:nvPr userDrawn="1"/>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endParaRPr lang="en-US" sz="2400" dirty="0">
                  <a:solidFill>
                    <a:prstClr val="white"/>
                  </a:solidFill>
                </a:endParaRPr>
              </a:p>
            </p:txBody>
          </p:sp>
        </p:grpSp>
      </p:gr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73665" y="6271639"/>
            <a:ext cx="1417320" cy="531495"/>
          </a:xfrm>
          <a:prstGeom prst="rect">
            <a:avLst/>
          </a:prstGeom>
        </p:spPr>
      </p:pic>
    </p:spTree>
    <p:extLst>
      <p:ext uri="{BB962C8B-B14F-4D97-AF65-F5344CB8AC3E}">
        <p14:creationId xmlns:p14="http://schemas.microsoft.com/office/powerpoint/2010/main" val="2428432591"/>
      </p:ext>
    </p:extLst>
  </p:cSld>
  <p:clrMapOvr>
    <a:masterClrMapping/>
  </p:clrMapOvr>
  <p:transition spd="slow">
    <p:wipe dir="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Mayo Reduced Siz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755648" y="1673352"/>
            <a:ext cx="8705088"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solidFill>
                <a:srgbClr val="83E2CC">
                  <a:lumMod val="75000"/>
                </a:srgbClr>
              </a:solidFill>
            </a:endParaRPr>
          </a:p>
        </p:txBody>
      </p:sp>
      <p:grpSp>
        <p:nvGrpSpPr>
          <p:cNvPr id="19" name="Group 18"/>
          <p:cNvGrpSpPr/>
          <p:nvPr/>
        </p:nvGrpSpPr>
        <p:grpSpPr>
          <a:xfrm>
            <a:off x="160867" y="6299201"/>
            <a:ext cx="560917" cy="458788"/>
            <a:chOff x="120650" y="6299200"/>
            <a:chExt cx="420688" cy="458788"/>
          </a:xfrm>
          <a:solidFill>
            <a:srgbClr val="FFFFFF"/>
          </a:solidFill>
        </p:grpSpPr>
        <p:sp>
          <p:nvSpPr>
            <p:cNvPr id="32" name="Freeform 9"/>
            <p:cNvSpPr>
              <a:spLocks noChangeAspect="1" noEditPoints="1"/>
            </p:cNvSpPr>
            <p:nvPr userDrawn="1"/>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grpSp>
          <p:nvGrpSpPr>
            <p:cNvPr id="33" name="Group 32"/>
            <p:cNvGrpSpPr/>
            <p:nvPr userDrawn="1"/>
          </p:nvGrpSpPr>
          <p:grpSpPr>
            <a:xfrm>
              <a:off x="120650" y="6299200"/>
              <a:ext cx="420688" cy="187326"/>
              <a:chOff x="120650" y="6299200"/>
              <a:chExt cx="420688" cy="187326"/>
            </a:xfrm>
            <a:grpFill/>
          </p:grpSpPr>
          <p:sp>
            <p:nvSpPr>
              <p:cNvPr id="34" name="Freeform 10"/>
              <p:cNvSpPr>
                <a:spLocks noChangeAspect="1"/>
              </p:cNvSpPr>
              <p:nvPr userDrawn="1"/>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endParaRPr lang="en-US" sz="2400" dirty="0">
                  <a:solidFill>
                    <a:prstClr val="white"/>
                  </a:solidFill>
                </a:endParaRPr>
              </a:p>
            </p:txBody>
          </p:sp>
          <p:sp>
            <p:nvSpPr>
              <p:cNvPr id="35" name="Freeform 11"/>
              <p:cNvSpPr>
                <a:spLocks noChangeAspect="1" noEditPoints="1"/>
              </p:cNvSpPr>
              <p:nvPr userDrawn="1"/>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endParaRPr lang="en-US" sz="2400" dirty="0">
                  <a:solidFill>
                    <a:prstClr val="white"/>
                  </a:solidFill>
                </a:endParaRPr>
              </a:p>
            </p:txBody>
          </p:sp>
          <p:sp>
            <p:nvSpPr>
              <p:cNvPr id="36" name="Freeform 12"/>
              <p:cNvSpPr>
                <a:spLocks noChangeAspect="1"/>
              </p:cNvSpPr>
              <p:nvPr userDrawn="1"/>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endParaRPr lang="en-US" sz="2400" dirty="0">
                  <a:solidFill>
                    <a:prstClr val="white"/>
                  </a:solidFill>
                </a:endParaRPr>
              </a:p>
            </p:txBody>
          </p:sp>
          <p:sp>
            <p:nvSpPr>
              <p:cNvPr id="37" name="Freeform 13"/>
              <p:cNvSpPr>
                <a:spLocks noChangeAspect="1"/>
              </p:cNvSpPr>
              <p:nvPr userDrawn="1"/>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endParaRPr lang="en-US" sz="2400" dirty="0">
                  <a:solidFill>
                    <a:prstClr val="white"/>
                  </a:solidFill>
                </a:endParaRPr>
              </a:p>
            </p:txBody>
          </p:sp>
          <p:sp>
            <p:nvSpPr>
              <p:cNvPr id="38" name="Freeform 14"/>
              <p:cNvSpPr>
                <a:spLocks noChangeAspect="1"/>
              </p:cNvSpPr>
              <p:nvPr userDrawn="1"/>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sz="2400" dirty="0">
                  <a:solidFill>
                    <a:prstClr val="white"/>
                  </a:solidFill>
                </a:endParaRPr>
              </a:p>
            </p:txBody>
          </p:sp>
          <p:sp>
            <p:nvSpPr>
              <p:cNvPr id="39" name="Freeform 15"/>
              <p:cNvSpPr>
                <a:spLocks noChangeAspect="1"/>
              </p:cNvSpPr>
              <p:nvPr userDrawn="1"/>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sz="2400" dirty="0">
                  <a:solidFill>
                    <a:prstClr val="white"/>
                  </a:solidFill>
                </a:endParaRPr>
              </a:p>
            </p:txBody>
          </p:sp>
          <p:sp>
            <p:nvSpPr>
              <p:cNvPr id="40" name="Freeform 16"/>
              <p:cNvSpPr>
                <a:spLocks noChangeAspect="1"/>
              </p:cNvSpPr>
              <p:nvPr userDrawn="1"/>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endParaRPr lang="en-US" sz="2400" dirty="0">
                  <a:solidFill>
                    <a:prstClr val="white"/>
                  </a:solidFill>
                </a:endParaRPr>
              </a:p>
            </p:txBody>
          </p:sp>
          <p:sp>
            <p:nvSpPr>
              <p:cNvPr id="41" name="Freeform 17"/>
              <p:cNvSpPr>
                <a:spLocks noChangeAspect="1" noEditPoints="1"/>
              </p:cNvSpPr>
              <p:nvPr userDrawn="1"/>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endParaRPr lang="en-US" sz="2400" dirty="0">
                  <a:solidFill>
                    <a:prstClr val="white"/>
                  </a:solidFill>
                </a:endParaRPr>
              </a:p>
            </p:txBody>
          </p:sp>
          <p:sp>
            <p:nvSpPr>
              <p:cNvPr id="42" name="Freeform 18"/>
              <p:cNvSpPr>
                <a:spLocks noChangeAspect="1"/>
              </p:cNvSpPr>
              <p:nvPr userDrawn="1"/>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endParaRPr lang="en-US" sz="2400" dirty="0">
                  <a:solidFill>
                    <a:prstClr val="white"/>
                  </a:solidFill>
                </a:endParaRPr>
              </a:p>
            </p:txBody>
          </p:sp>
          <p:sp>
            <p:nvSpPr>
              <p:cNvPr id="43" name="Freeform 19"/>
              <p:cNvSpPr>
                <a:spLocks noChangeAspect="1" noEditPoints="1"/>
              </p:cNvSpPr>
              <p:nvPr userDrawn="1"/>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endParaRPr lang="en-US" sz="2400" dirty="0">
                  <a:solidFill>
                    <a:prstClr val="white"/>
                  </a:solidFill>
                </a:endParaRPr>
              </a:p>
            </p:txBody>
          </p:sp>
        </p:grpSp>
      </p:gr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73665" y="6271639"/>
            <a:ext cx="1417320" cy="531495"/>
          </a:xfrm>
          <a:prstGeom prst="rect">
            <a:avLst/>
          </a:prstGeom>
        </p:spPr>
      </p:pic>
    </p:spTree>
    <p:extLst>
      <p:ext uri="{BB962C8B-B14F-4D97-AF65-F5344CB8AC3E}">
        <p14:creationId xmlns:p14="http://schemas.microsoft.com/office/powerpoint/2010/main" val="1630943872"/>
      </p:ext>
    </p:extLst>
  </p:cSld>
  <p:clrMapOvr>
    <a:masterClrMapping/>
  </p:clrMapOvr>
  <p:transition spd="slow">
    <p:wipe dir="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77824" y="2743200"/>
            <a:ext cx="10436352" cy="1371600"/>
          </a:xfrm>
        </p:spPr>
        <p:txBody>
          <a:bodyPr anchor="b" anchorCtr="0"/>
          <a:lstStyle>
            <a:lvl1pPr algn="l">
              <a:defRPr sz="48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877824" y="4114800"/>
            <a:ext cx="10436352" cy="685800"/>
          </a:xfrm>
        </p:spPr>
        <p:txBody>
          <a:bodyPr anchor="t" anchorCtr="0"/>
          <a:lstStyle>
            <a:lvl1pPr marL="0" indent="0">
              <a:buNone/>
              <a:defRPr sz="2933">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solidFill>
                <a:srgbClr val="83E2CC">
                  <a:lumMod val="75000"/>
                </a:srgbClr>
              </a:solidFill>
            </a:endParaRPr>
          </a:p>
        </p:txBody>
      </p:sp>
      <p:grpSp>
        <p:nvGrpSpPr>
          <p:cNvPr id="19" name="Group 18"/>
          <p:cNvGrpSpPr/>
          <p:nvPr/>
        </p:nvGrpSpPr>
        <p:grpSpPr>
          <a:xfrm>
            <a:off x="160867" y="6299201"/>
            <a:ext cx="560917" cy="458788"/>
            <a:chOff x="120650" y="6299200"/>
            <a:chExt cx="420688" cy="458788"/>
          </a:xfrm>
          <a:solidFill>
            <a:srgbClr val="FFFFFF"/>
          </a:solidFill>
        </p:grpSpPr>
        <p:sp>
          <p:nvSpPr>
            <p:cNvPr id="32" name="Freeform 9"/>
            <p:cNvSpPr>
              <a:spLocks noChangeAspect="1" noEditPoints="1"/>
            </p:cNvSpPr>
            <p:nvPr userDrawn="1"/>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grpSp>
          <p:nvGrpSpPr>
            <p:cNvPr id="33" name="Group 32"/>
            <p:cNvGrpSpPr/>
            <p:nvPr userDrawn="1"/>
          </p:nvGrpSpPr>
          <p:grpSpPr>
            <a:xfrm>
              <a:off x="120650" y="6299200"/>
              <a:ext cx="420688" cy="187326"/>
              <a:chOff x="120650" y="6299200"/>
              <a:chExt cx="420688" cy="187326"/>
            </a:xfrm>
            <a:grpFill/>
          </p:grpSpPr>
          <p:sp>
            <p:nvSpPr>
              <p:cNvPr id="34" name="Freeform 10"/>
              <p:cNvSpPr>
                <a:spLocks noChangeAspect="1"/>
              </p:cNvSpPr>
              <p:nvPr userDrawn="1"/>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endParaRPr lang="en-US" sz="2400" dirty="0">
                  <a:solidFill>
                    <a:prstClr val="white"/>
                  </a:solidFill>
                </a:endParaRPr>
              </a:p>
            </p:txBody>
          </p:sp>
          <p:sp>
            <p:nvSpPr>
              <p:cNvPr id="35" name="Freeform 11"/>
              <p:cNvSpPr>
                <a:spLocks noChangeAspect="1" noEditPoints="1"/>
              </p:cNvSpPr>
              <p:nvPr userDrawn="1"/>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endParaRPr lang="en-US" sz="2400" dirty="0">
                  <a:solidFill>
                    <a:prstClr val="white"/>
                  </a:solidFill>
                </a:endParaRPr>
              </a:p>
            </p:txBody>
          </p:sp>
          <p:sp>
            <p:nvSpPr>
              <p:cNvPr id="36" name="Freeform 12"/>
              <p:cNvSpPr>
                <a:spLocks noChangeAspect="1"/>
              </p:cNvSpPr>
              <p:nvPr userDrawn="1"/>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endParaRPr lang="en-US" sz="2400" dirty="0">
                  <a:solidFill>
                    <a:prstClr val="white"/>
                  </a:solidFill>
                </a:endParaRPr>
              </a:p>
            </p:txBody>
          </p:sp>
          <p:sp>
            <p:nvSpPr>
              <p:cNvPr id="37" name="Freeform 13"/>
              <p:cNvSpPr>
                <a:spLocks noChangeAspect="1"/>
              </p:cNvSpPr>
              <p:nvPr userDrawn="1"/>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endParaRPr lang="en-US" sz="2400" dirty="0">
                  <a:solidFill>
                    <a:prstClr val="white"/>
                  </a:solidFill>
                </a:endParaRPr>
              </a:p>
            </p:txBody>
          </p:sp>
          <p:sp>
            <p:nvSpPr>
              <p:cNvPr id="38" name="Freeform 14"/>
              <p:cNvSpPr>
                <a:spLocks noChangeAspect="1"/>
              </p:cNvSpPr>
              <p:nvPr userDrawn="1"/>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sz="2400" dirty="0">
                  <a:solidFill>
                    <a:prstClr val="white"/>
                  </a:solidFill>
                </a:endParaRPr>
              </a:p>
            </p:txBody>
          </p:sp>
          <p:sp>
            <p:nvSpPr>
              <p:cNvPr id="39" name="Freeform 15"/>
              <p:cNvSpPr>
                <a:spLocks noChangeAspect="1"/>
              </p:cNvSpPr>
              <p:nvPr userDrawn="1"/>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sz="2400" dirty="0">
                  <a:solidFill>
                    <a:prstClr val="white"/>
                  </a:solidFill>
                </a:endParaRPr>
              </a:p>
            </p:txBody>
          </p:sp>
          <p:sp>
            <p:nvSpPr>
              <p:cNvPr id="40" name="Freeform 16"/>
              <p:cNvSpPr>
                <a:spLocks noChangeAspect="1"/>
              </p:cNvSpPr>
              <p:nvPr userDrawn="1"/>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endParaRPr lang="en-US" sz="2400" dirty="0">
                  <a:solidFill>
                    <a:prstClr val="white"/>
                  </a:solidFill>
                </a:endParaRPr>
              </a:p>
            </p:txBody>
          </p:sp>
          <p:sp>
            <p:nvSpPr>
              <p:cNvPr id="41" name="Freeform 17"/>
              <p:cNvSpPr>
                <a:spLocks noChangeAspect="1" noEditPoints="1"/>
              </p:cNvSpPr>
              <p:nvPr userDrawn="1"/>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endParaRPr lang="en-US" sz="2400" dirty="0">
                  <a:solidFill>
                    <a:prstClr val="white"/>
                  </a:solidFill>
                </a:endParaRPr>
              </a:p>
            </p:txBody>
          </p:sp>
          <p:sp>
            <p:nvSpPr>
              <p:cNvPr id="42" name="Freeform 18"/>
              <p:cNvSpPr>
                <a:spLocks noChangeAspect="1"/>
              </p:cNvSpPr>
              <p:nvPr userDrawn="1"/>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endParaRPr lang="en-US" sz="2400" dirty="0">
                  <a:solidFill>
                    <a:prstClr val="white"/>
                  </a:solidFill>
                </a:endParaRPr>
              </a:p>
            </p:txBody>
          </p:sp>
          <p:sp>
            <p:nvSpPr>
              <p:cNvPr id="43" name="Freeform 19"/>
              <p:cNvSpPr>
                <a:spLocks noChangeAspect="1" noEditPoints="1"/>
              </p:cNvSpPr>
              <p:nvPr userDrawn="1"/>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endParaRPr lang="en-US" sz="2400" dirty="0">
                  <a:solidFill>
                    <a:prstClr val="white"/>
                  </a:solidFill>
                </a:endParaRPr>
              </a:p>
            </p:txBody>
          </p:sp>
        </p:grpSp>
      </p:grpSp>
      <p:pic>
        <p:nvPicPr>
          <p:cNvPr id="20" name="Picture 1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73665" y="6271639"/>
            <a:ext cx="1417320" cy="531495"/>
          </a:xfrm>
          <a:prstGeom prst="rect">
            <a:avLst/>
          </a:prstGeom>
        </p:spPr>
      </p:pic>
    </p:spTree>
    <p:extLst>
      <p:ext uri="{BB962C8B-B14F-4D97-AF65-F5344CB8AC3E}">
        <p14:creationId xmlns:p14="http://schemas.microsoft.com/office/powerpoint/2010/main" val="3299389548"/>
      </p:ext>
    </p:extLst>
  </p:cSld>
  <p:clrMapOvr>
    <a:masterClrMapping/>
  </p:clrMapOvr>
  <p:transition spd="slow">
    <p:wipe dir="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7824" y="1371600"/>
            <a:ext cx="5120640" cy="4800600"/>
          </a:xfrm>
        </p:spPr>
        <p:txBody>
          <a:bodyPr/>
          <a:lstStyle>
            <a:lvl1pPr>
              <a:defRPr sz="3200"/>
            </a:lvl1pPr>
            <a:lvl2pPr>
              <a:defRPr sz="3200"/>
            </a:lvl2pPr>
            <a:lvl3pPr>
              <a:defRPr sz="3200"/>
            </a:lvl3pPr>
            <a:lvl4pPr>
              <a:defRPr sz="3200"/>
            </a:lvl4pPr>
            <a:lvl5pPr>
              <a:defRPr sz="32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371600"/>
            <a:ext cx="5120640" cy="4800600"/>
          </a:xfrm>
        </p:spPr>
        <p:txBody>
          <a:bodyPr/>
          <a:lstStyle>
            <a:lvl1pPr>
              <a:defRPr sz="3200"/>
            </a:lvl1pPr>
            <a:lvl2pPr>
              <a:defRPr sz="3200"/>
            </a:lvl2pPr>
            <a:lvl3pPr>
              <a:defRPr sz="3200"/>
            </a:lvl3pPr>
            <a:lvl4pPr>
              <a:defRPr sz="3200"/>
            </a:lvl4pPr>
            <a:lvl5pPr>
              <a:defRPr sz="32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solidFill>
                <a:srgbClr val="83E2CC">
                  <a:lumMod val="75000"/>
                </a:srgbClr>
              </a:solidFill>
            </a:endParaRPr>
          </a:p>
        </p:txBody>
      </p:sp>
      <p:grpSp>
        <p:nvGrpSpPr>
          <p:cNvPr id="20" name="Group 19"/>
          <p:cNvGrpSpPr/>
          <p:nvPr/>
        </p:nvGrpSpPr>
        <p:grpSpPr>
          <a:xfrm>
            <a:off x="160867" y="6299201"/>
            <a:ext cx="560917" cy="458788"/>
            <a:chOff x="120650" y="6299200"/>
            <a:chExt cx="420688" cy="458788"/>
          </a:xfrm>
          <a:solidFill>
            <a:srgbClr val="FFFFFF"/>
          </a:solidFill>
        </p:grpSpPr>
        <p:sp>
          <p:nvSpPr>
            <p:cNvPr id="33" name="Freeform 9"/>
            <p:cNvSpPr>
              <a:spLocks noChangeAspect="1" noEditPoints="1"/>
            </p:cNvSpPr>
            <p:nvPr userDrawn="1"/>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grpSp>
          <p:nvGrpSpPr>
            <p:cNvPr id="34" name="Group 33"/>
            <p:cNvGrpSpPr/>
            <p:nvPr userDrawn="1"/>
          </p:nvGrpSpPr>
          <p:grpSpPr>
            <a:xfrm>
              <a:off x="120650" y="6299200"/>
              <a:ext cx="420688" cy="187326"/>
              <a:chOff x="120650" y="6299200"/>
              <a:chExt cx="420688" cy="187326"/>
            </a:xfrm>
            <a:grpFill/>
          </p:grpSpPr>
          <p:sp>
            <p:nvSpPr>
              <p:cNvPr id="35" name="Freeform 10"/>
              <p:cNvSpPr>
                <a:spLocks noChangeAspect="1"/>
              </p:cNvSpPr>
              <p:nvPr userDrawn="1"/>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endParaRPr lang="en-US" sz="2400" dirty="0">
                  <a:solidFill>
                    <a:prstClr val="white"/>
                  </a:solidFill>
                </a:endParaRPr>
              </a:p>
            </p:txBody>
          </p:sp>
          <p:sp>
            <p:nvSpPr>
              <p:cNvPr id="36" name="Freeform 11"/>
              <p:cNvSpPr>
                <a:spLocks noChangeAspect="1" noEditPoints="1"/>
              </p:cNvSpPr>
              <p:nvPr userDrawn="1"/>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endParaRPr lang="en-US" sz="2400" dirty="0">
                  <a:solidFill>
                    <a:prstClr val="white"/>
                  </a:solidFill>
                </a:endParaRPr>
              </a:p>
            </p:txBody>
          </p:sp>
          <p:sp>
            <p:nvSpPr>
              <p:cNvPr id="37" name="Freeform 12"/>
              <p:cNvSpPr>
                <a:spLocks noChangeAspect="1"/>
              </p:cNvSpPr>
              <p:nvPr userDrawn="1"/>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endParaRPr lang="en-US" sz="2400" dirty="0">
                  <a:solidFill>
                    <a:prstClr val="white"/>
                  </a:solidFill>
                </a:endParaRPr>
              </a:p>
            </p:txBody>
          </p:sp>
          <p:sp>
            <p:nvSpPr>
              <p:cNvPr id="38" name="Freeform 13"/>
              <p:cNvSpPr>
                <a:spLocks noChangeAspect="1"/>
              </p:cNvSpPr>
              <p:nvPr userDrawn="1"/>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endParaRPr lang="en-US" sz="2400" dirty="0">
                  <a:solidFill>
                    <a:prstClr val="white"/>
                  </a:solidFill>
                </a:endParaRPr>
              </a:p>
            </p:txBody>
          </p:sp>
          <p:sp>
            <p:nvSpPr>
              <p:cNvPr id="39" name="Freeform 14"/>
              <p:cNvSpPr>
                <a:spLocks noChangeAspect="1"/>
              </p:cNvSpPr>
              <p:nvPr userDrawn="1"/>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sz="2400" dirty="0">
                  <a:solidFill>
                    <a:prstClr val="white"/>
                  </a:solidFill>
                </a:endParaRPr>
              </a:p>
            </p:txBody>
          </p:sp>
          <p:sp>
            <p:nvSpPr>
              <p:cNvPr id="40" name="Freeform 15"/>
              <p:cNvSpPr>
                <a:spLocks noChangeAspect="1"/>
              </p:cNvSpPr>
              <p:nvPr userDrawn="1"/>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sz="2400" dirty="0">
                  <a:solidFill>
                    <a:prstClr val="white"/>
                  </a:solidFill>
                </a:endParaRPr>
              </a:p>
            </p:txBody>
          </p:sp>
          <p:sp>
            <p:nvSpPr>
              <p:cNvPr id="41" name="Freeform 16"/>
              <p:cNvSpPr>
                <a:spLocks noChangeAspect="1"/>
              </p:cNvSpPr>
              <p:nvPr userDrawn="1"/>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endParaRPr lang="en-US" sz="2400" dirty="0">
                  <a:solidFill>
                    <a:prstClr val="white"/>
                  </a:solidFill>
                </a:endParaRPr>
              </a:p>
            </p:txBody>
          </p:sp>
          <p:sp>
            <p:nvSpPr>
              <p:cNvPr id="42" name="Freeform 17"/>
              <p:cNvSpPr>
                <a:spLocks noChangeAspect="1" noEditPoints="1"/>
              </p:cNvSpPr>
              <p:nvPr userDrawn="1"/>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endParaRPr lang="en-US" sz="2400" dirty="0">
                  <a:solidFill>
                    <a:prstClr val="white"/>
                  </a:solidFill>
                </a:endParaRPr>
              </a:p>
            </p:txBody>
          </p:sp>
          <p:sp>
            <p:nvSpPr>
              <p:cNvPr id="43" name="Freeform 18"/>
              <p:cNvSpPr>
                <a:spLocks noChangeAspect="1"/>
              </p:cNvSpPr>
              <p:nvPr userDrawn="1"/>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endParaRPr lang="en-US" sz="2400" dirty="0">
                  <a:solidFill>
                    <a:prstClr val="white"/>
                  </a:solidFill>
                </a:endParaRPr>
              </a:p>
            </p:txBody>
          </p:sp>
          <p:sp>
            <p:nvSpPr>
              <p:cNvPr id="44" name="Freeform 19"/>
              <p:cNvSpPr>
                <a:spLocks noChangeAspect="1" noEditPoints="1"/>
              </p:cNvSpPr>
              <p:nvPr userDrawn="1"/>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endParaRPr lang="en-US" sz="2400" dirty="0">
                  <a:solidFill>
                    <a:prstClr val="white"/>
                  </a:solidFill>
                </a:endParaRPr>
              </a:p>
            </p:txBody>
          </p:sp>
        </p:grpSp>
      </p:gr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73665" y="6271639"/>
            <a:ext cx="1417320" cy="531495"/>
          </a:xfrm>
          <a:prstGeom prst="rect">
            <a:avLst/>
          </a:prstGeom>
        </p:spPr>
      </p:pic>
    </p:spTree>
    <p:extLst>
      <p:ext uri="{BB962C8B-B14F-4D97-AF65-F5344CB8AC3E}">
        <p14:creationId xmlns:p14="http://schemas.microsoft.com/office/powerpoint/2010/main" val="2254005157"/>
      </p:ext>
    </p:extLst>
  </p:cSld>
  <p:clrMapOvr>
    <a:masterClrMapping/>
  </p:clrMapOvr>
  <p:transition spd="slow">
    <p:wipe dir="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77824" y="1371600"/>
            <a:ext cx="5120640" cy="804672"/>
          </a:xfrm>
        </p:spPr>
        <p:txBody>
          <a:bodyPr anchor="b"/>
          <a:lstStyle>
            <a:lvl1pPr marL="0" indent="0">
              <a:buNone/>
              <a:defRPr sz="3200" b="0">
                <a:solidFill>
                  <a:schemeClr val="accent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77824" y="2174875"/>
            <a:ext cx="5120640" cy="3986784"/>
          </a:xfrm>
        </p:spPr>
        <p:txBody>
          <a:bodyPr/>
          <a:lstStyle>
            <a:lvl1pPr>
              <a:defRPr sz="3200"/>
            </a:lvl1pPr>
            <a:lvl2pPr>
              <a:defRPr sz="3200"/>
            </a:lvl2pPr>
            <a:lvl3pPr>
              <a:defRPr sz="3200"/>
            </a:lvl3pPr>
            <a:lvl4pPr>
              <a:defRPr sz="3200"/>
            </a:lvl4pPr>
            <a:lvl5pPr>
              <a:defRPr sz="32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7" y="1371600"/>
            <a:ext cx="5120640" cy="804672"/>
          </a:xfrm>
        </p:spPr>
        <p:txBody>
          <a:bodyPr anchor="b"/>
          <a:lstStyle>
            <a:lvl1pPr marL="0" indent="0">
              <a:buNone/>
              <a:defRPr sz="3200" b="0">
                <a:solidFill>
                  <a:schemeClr val="accent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7" y="2174875"/>
            <a:ext cx="5120640" cy="3986784"/>
          </a:xfrm>
        </p:spPr>
        <p:txBody>
          <a:bodyPr/>
          <a:lstStyle>
            <a:lvl1pPr>
              <a:defRPr sz="3200"/>
            </a:lvl1pPr>
            <a:lvl2pPr>
              <a:defRPr sz="3200"/>
            </a:lvl2pPr>
            <a:lvl3pPr>
              <a:defRPr sz="3200"/>
            </a:lvl3pPr>
            <a:lvl4pPr>
              <a:defRPr sz="3200"/>
            </a:lvl4pPr>
            <a:lvl5pPr>
              <a:defRPr sz="32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solidFill>
                <a:srgbClr val="83E2CC">
                  <a:lumMod val="75000"/>
                </a:srgbClr>
              </a:solidFill>
            </a:endParaRPr>
          </a:p>
        </p:txBody>
      </p:sp>
      <p:grpSp>
        <p:nvGrpSpPr>
          <p:cNvPr id="22" name="Group 21"/>
          <p:cNvGrpSpPr/>
          <p:nvPr/>
        </p:nvGrpSpPr>
        <p:grpSpPr>
          <a:xfrm>
            <a:off x="160867" y="6299201"/>
            <a:ext cx="560917" cy="458788"/>
            <a:chOff x="120650" y="6299200"/>
            <a:chExt cx="420688" cy="458788"/>
          </a:xfrm>
          <a:solidFill>
            <a:srgbClr val="FFFFFF"/>
          </a:solidFill>
        </p:grpSpPr>
        <p:sp>
          <p:nvSpPr>
            <p:cNvPr id="35" name="Freeform 9"/>
            <p:cNvSpPr>
              <a:spLocks noChangeAspect="1" noEditPoints="1"/>
            </p:cNvSpPr>
            <p:nvPr userDrawn="1"/>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grpSp>
          <p:nvGrpSpPr>
            <p:cNvPr id="36" name="Group 35"/>
            <p:cNvGrpSpPr/>
            <p:nvPr userDrawn="1"/>
          </p:nvGrpSpPr>
          <p:grpSpPr>
            <a:xfrm>
              <a:off x="120650" y="6299200"/>
              <a:ext cx="420688" cy="187326"/>
              <a:chOff x="120650" y="6299200"/>
              <a:chExt cx="420688" cy="187326"/>
            </a:xfrm>
            <a:grpFill/>
          </p:grpSpPr>
          <p:sp>
            <p:nvSpPr>
              <p:cNvPr id="37" name="Freeform 10"/>
              <p:cNvSpPr>
                <a:spLocks noChangeAspect="1"/>
              </p:cNvSpPr>
              <p:nvPr userDrawn="1"/>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endParaRPr lang="en-US" sz="2400" dirty="0">
                  <a:solidFill>
                    <a:prstClr val="white"/>
                  </a:solidFill>
                </a:endParaRPr>
              </a:p>
            </p:txBody>
          </p:sp>
          <p:sp>
            <p:nvSpPr>
              <p:cNvPr id="38" name="Freeform 11"/>
              <p:cNvSpPr>
                <a:spLocks noChangeAspect="1" noEditPoints="1"/>
              </p:cNvSpPr>
              <p:nvPr userDrawn="1"/>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endParaRPr lang="en-US" sz="2400" dirty="0">
                  <a:solidFill>
                    <a:prstClr val="white"/>
                  </a:solidFill>
                </a:endParaRPr>
              </a:p>
            </p:txBody>
          </p:sp>
          <p:sp>
            <p:nvSpPr>
              <p:cNvPr id="39" name="Freeform 12"/>
              <p:cNvSpPr>
                <a:spLocks noChangeAspect="1"/>
              </p:cNvSpPr>
              <p:nvPr userDrawn="1"/>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endParaRPr lang="en-US" sz="2400" dirty="0">
                  <a:solidFill>
                    <a:prstClr val="white"/>
                  </a:solidFill>
                </a:endParaRPr>
              </a:p>
            </p:txBody>
          </p:sp>
          <p:sp>
            <p:nvSpPr>
              <p:cNvPr id="40" name="Freeform 13"/>
              <p:cNvSpPr>
                <a:spLocks noChangeAspect="1"/>
              </p:cNvSpPr>
              <p:nvPr userDrawn="1"/>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endParaRPr lang="en-US" sz="2400" dirty="0">
                  <a:solidFill>
                    <a:prstClr val="white"/>
                  </a:solidFill>
                </a:endParaRPr>
              </a:p>
            </p:txBody>
          </p:sp>
          <p:sp>
            <p:nvSpPr>
              <p:cNvPr id="41" name="Freeform 14"/>
              <p:cNvSpPr>
                <a:spLocks noChangeAspect="1"/>
              </p:cNvSpPr>
              <p:nvPr userDrawn="1"/>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sz="2400" dirty="0">
                  <a:solidFill>
                    <a:prstClr val="white"/>
                  </a:solidFill>
                </a:endParaRPr>
              </a:p>
            </p:txBody>
          </p:sp>
          <p:sp>
            <p:nvSpPr>
              <p:cNvPr id="42" name="Freeform 15"/>
              <p:cNvSpPr>
                <a:spLocks noChangeAspect="1"/>
              </p:cNvSpPr>
              <p:nvPr userDrawn="1"/>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sz="2400" dirty="0">
                  <a:solidFill>
                    <a:prstClr val="white"/>
                  </a:solidFill>
                </a:endParaRPr>
              </a:p>
            </p:txBody>
          </p:sp>
          <p:sp>
            <p:nvSpPr>
              <p:cNvPr id="43" name="Freeform 16"/>
              <p:cNvSpPr>
                <a:spLocks noChangeAspect="1"/>
              </p:cNvSpPr>
              <p:nvPr userDrawn="1"/>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endParaRPr lang="en-US" sz="2400" dirty="0">
                  <a:solidFill>
                    <a:prstClr val="white"/>
                  </a:solidFill>
                </a:endParaRPr>
              </a:p>
            </p:txBody>
          </p:sp>
          <p:sp>
            <p:nvSpPr>
              <p:cNvPr id="44" name="Freeform 17"/>
              <p:cNvSpPr>
                <a:spLocks noChangeAspect="1" noEditPoints="1"/>
              </p:cNvSpPr>
              <p:nvPr userDrawn="1"/>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endParaRPr lang="en-US" sz="2400" dirty="0">
                  <a:solidFill>
                    <a:prstClr val="white"/>
                  </a:solidFill>
                </a:endParaRPr>
              </a:p>
            </p:txBody>
          </p:sp>
          <p:sp>
            <p:nvSpPr>
              <p:cNvPr id="45" name="Freeform 18"/>
              <p:cNvSpPr>
                <a:spLocks noChangeAspect="1"/>
              </p:cNvSpPr>
              <p:nvPr userDrawn="1"/>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endParaRPr lang="en-US" sz="2400" dirty="0">
                  <a:solidFill>
                    <a:prstClr val="white"/>
                  </a:solidFill>
                </a:endParaRPr>
              </a:p>
            </p:txBody>
          </p:sp>
          <p:sp>
            <p:nvSpPr>
              <p:cNvPr id="46" name="Freeform 19"/>
              <p:cNvSpPr>
                <a:spLocks noChangeAspect="1" noEditPoints="1"/>
              </p:cNvSpPr>
              <p:nvPr userDrawn="1"/>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endParaRPr lang="en-US" sz="2400" dirty="0">
                  <a:solidFill>
                    <a:prstClr val="white"/>
                  </a:solidFill>
                </a:endParaRPr>
              </a:p>
            </p:txBody>
          </p:sp>
        </p:grpSp>
      </p:grpSp>
      <p:pic>
        <p:nvPicPr>
          <p:cNvPr id="23" name="Picture 2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73665" y="6271639"/>
            <a:ext cx="1417320" cy="531495"/>
          </a:xfrm>
          <a:prstGeom prst="rect">
            <a:avLst/>
          </a:prstGeom>
        </p:spPr>
      </p:pic>
    </p:spTree>
    <p:extLst>
      <p:ext uri="{BB962C8B-B14F-4D97-AF65-F5344CB8AC3E}">
        <p14:creationId xmlns:p14="http://schemas.microsoft.com/office/powerpoint/2010/main" val="3575539016"/>
      </p:ext>
    </p:extLst>
  </p:cSld>
  <p:clrMapOvr>
    <a:masterClrMapping/>
  </p:clrMapOvr>
  <p:transition spd="slow">
    <p:wipe dir="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solidFill>
                <a:srgbClr val="83E2CC">
                  <a:lumMod val="75000"/>
                </a:srgbClr>
              </a:solidFill>
            </a:endParaRPr>
          </a:p>
        </p:txBody>
      </p:sp>
    </p:spTree>
    <p:extLst>
      <p:ext uri="{BB962C8B-B14F-4D97-AF65-F5344CB8AC3E}">
        <p14:creationId xmlns:p14="http://schemas.microsoft.com/office/powerpoint/2010/main" val="3233247571"/>
      </p:ext>
    </p:extLst>
  </p:cSld>
  <p:clrMapOvr>
    <a:masterClrMapping/>
  </p:clrMapOvr>
  <p:transition spd="slow">
    <p:wipe dir="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srgbClr val="83E2CC">
                  <a:lumMod val="75000"/>
                </a:srgbClr>
              </a:solidFill>
            </a:endParaRPr>
          </a:p>
        </p:txBody>
      </p:sp>
      <p:grpSp>
        <p:nvGrpSpPr>
          <p:cNvPr id="17" name="Group 16"/>
          <p:cNvGrpSpPr/>
          <p:nvPr/>
        </p:nvGrpSpPr>
        <p:grpSpPr>
          <a:xfrm>
            <a:off x="160867" y="6299201"/>
            <a:ext cx="560917" cy="458788"/>
            <a:chOff x="120650" y="6299200"/>
            <a:chExt cx="420688" cy="458788"/>
          </a:xfrm>
          <a:solidFill>
            <a:srgbClr val="FFFFFF"/>
          </a:solidFill>
        </p:grpSpPr>
        <p:sp>
          <p:nvSpPr>
            <p:cNvPr id="30" name="Freeform 9"/>
            <p:cNvSpPr>
              <a:spLocks noChangeAspect="1" noEditPoints="1"/>
            </p:cNvSpPr>
            <p:nvPr userDrawn="1"/>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grpSp>
          <p:nvGrpSpPr>
            <p:cNvPr id="31" name="Group 30"/>
            <p:cNvGrpSpPr/>
            <p:nvPr userDrawn="1"/>
          </p:nvGrpSpPr>
          <p:grpSpPr>
            <a:xfrm>
              <a:off x="120650" y="6299200"/>
              <a:ext cx="420688" cy="187326"/>
              <a:chOff x="120650" y="6299200"/>
              <a:chExt cx="420688" cy="187326"/>
            </a:xfrm>
            <a:grpFill/>
          </p:grpSpPr>
          <p:sp>
            <p:nvSpPr>
              <p:cNvPr id="32" name="Freeform 10"/>
              <p:cNvSpPr>
                <a:spLocks noChangeAspect="1"/>
              </p:cNvSpPr>
              <p:nvPr userDrawn="1"/>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endParaRPr lang="en-US" sz="2400" dirty="0">
                  <a:solidFill>
                    <a:prstClr val="white"/>
                  </a:solidFill>
                </a:endParaRPr>
              </a:p>
            </p:txBody>
          </p:sp>
          <p:sp>
            <p:nvSpPr>
              <p:cNvPr id="33" name="Freeform 11"/>
              <p:cNvSpPr>
                <a:spLocks noChangeAspect="1" noEditPoints="1"/>
              </p:cNvSpPr>
              <p:nvPr userDrawn="1"/>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endParaRPr lang="en-US" sz="2400" dirty="0">
                  <a:solidFill>
                    <a:prstClr val="white"/>
                  </a:solidFill>
                </a:endParaRPr>
              </a:p>
            </p:txBody>
          </p:sp>
          <p:sp>
            <p:nvSpPr>
              <p:cNvPr id="34" name="Freeform 12"/>
              <p:cNvSpPr>
                <a:spLocks noChangeAspect="1"/>
              </p:cNvSpPr>
              <p:nvPr userDrawn="1"/>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endParaRPr lang="en-US" sz="2400" dirty="0">
                  <a:solidFill>
                    <a:prstClr val="white"/>
                  </a:solidFill>
                </a:endParaRPr>
              </a:p>
            </p:txBody>
          </p:sp>
          <p:sp>
            <p:nvSpPr>
              <p:cNvPr id="35" name="Freeform 13"/>
              <p:cNvSpPr>
                <a:spLocks noChangeAspect="1"/>
              </p:cNvSpPr>
              <p:nvPr userDrawn="1"/>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endParaRPr lang="en-US" sz="2400" dirty="0">
                  <a:solidFill>
                    <a:prstClr val="white"/>
                  </a:solidFill>
                </a:endParaRPr>
              </a:p>
            </p:txBody>
          </p:sp>
          <p:sp>
            <p:nvSpPr>
              <p:cNvPr id="36" name="Freeform 14"/>
              <p:cNvSpPr>
                <a:spLocks noChangeAspect="1"/>
              </p:cNvSpPr>
              <p:nvPr userDrawn="1"/>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sz="2400" dirty="0">
                  <a:solidFill>
                    <a:prstClr val="white"/>
                  </a:solidFill>
                </a:endParaRPr>
              </a:p>
            </p:txBody>
          </p:sp>
          <p:sp>
            <p:nvSpPr>
              <p:cNvPr id="37" name="Freeform 15"/>
              <p:cNvSpPr>
                <a:spLocks noChangeAspect="1"/>
              </p:cNvSpPr>
              <p:nvPr userDrawn="1"/>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sz="2400" dirty="0">
                  <a:solidFill>
                    <a:prstClr val="white"/>
                  </a:solidFill>
                </a:endParaRPr>
              </a:p>
            </p:txBody>
          </p:sp>
          <p:sp>
            <p:nvSpPr>
              <p:cNvPr id="38" name="Freeform 16"/>
              <p:cNvSpPr>
                <a:spLocks noChangeAspect="1"/>
              </p:cNvSpPr>
              <p:nvPr userDrawn="1"/>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endParaRPr lang="en-US" sz="2400" dirty="0">
                  <a:solidFill>
                    <a:prstClr val="white"/>
                  </a:solidFill>
                </a:endParaRPr>
              </a:p>
            </p:txBody>
          </p:sp>
          <p:sp>
            <p:nvSpPr>
              <p:cNvPr id="39" name="Freeform 17"/>
              <p:cNvSpPr>
                <a:spLocks noChangeAspect="1" noEditPoints="1"/>
              </p:cNvSpPr>
              <p:nvPr userDrawn="1"/>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endParaRPr lang="en-US" sz="2400" dirty="0">
                  <a:solidFill>
                    <a:prstClr val="white"/>
                  </a:solidFill>
                </a:endParaRPr>
              </a:p>
            </p:txBody>
          </p:sp>
          <p:sp>
            <p:nvSpPr>
              <p:cNvPr id="40" name="Freeform 18"/>
              <p:cNvSpPr>
                <a:spLocks noChangeAspect="1"/>
              </p:cNvSpPr>
              <p:nvPr userDrawn="1"/>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endParaRPr lang="en-US" sz="2400" dirty="0">
                  <a:solidFill>
                    <a:prstClr val="white"/>
                  </a:solidFill>
                </a:endParaRPr>
              </a:p>
            </p:txBody>
          </p:sp>
          <p:sp>
            <p:nvSpPr>
              <p:cNvPr id="41" name="Freeform 19"/>
              <p:cNvSpPr>
                <a:spLocks noChangeAspect="1" noEditPoints="1"/>
              </p:cNvSpPr>
              <p:nvPr userDrawn="1"/>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endParaRPr lang="en-US" sz="2400" dirty="0">
                  <a:solidFill>
                    <a:prstClr val="white"/>
                  </a:solidFill>
                </a:endParaRPr>
              </a:p>
            </p:txBody>
          </p:sp>
        </p:grpSp>
      </p:grpSp>
      <p:pic>
        <p:nvPicPr>
          <p:cNvPr id="18" name="Picture 1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73665" y="6271639"/>
            <a:ext cx="1417320" cy="531495"/>
          </a:xfrm>
          <a:prstGeom prst="rect">
            <a:avLst/>
          </a:prstGeom>
        </p:spPr>
      </p:pic>
    </p:spTree>
    <p:extLst>
      <p:ext uri="{BB962C8B-B14F-4D97-AF65-F5344CB8AC3E}">
        <p14:creationId xmlns:p14="http://schemas.microsoft.com/office/powerpoint/2010/main" val="2961121315"/>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Rectangle 5"/>
          <p:cNvSpPr>
            <a:spLocks/>
          </p:cNvSpPr>
          <p:nvPr userDrawn="1"/>
        </p:nvSpPr>
        <p:spPr bwMode="auto">
          <a:xfrm>
            <a:off x="363362" y="2242532"/>
            <a:ext cx="2743200"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7" name="Rectangle 4"/>
          <p:cNvSpPr>
            <a:spLocks/>
          </p:cNvSpPr>
          <p:nvPr userDrawn="1"/>
        </p:nvSpPr>
        <p:spPr bwMode="auto">
          <a:xfrm>
            <a:off x="363362" y="2242532"/>
            <a:ext cx="2743200" cy="7070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0" name="Rectangle 4"/>
          <p:cNvSpPr>
            <a:spLocks/>
          </p:cNvSpPr>
          <p:nvPr userDrawn="1"/>
        </p:nvSpPr>
        <p:spPr bwMode="auto">
          <a:xfrm>
            <a:off x="3282200" y="2242532"/>
            <a:ext cx="2743200"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1" name="Rectangle 4"/>
          <p:cNvSpPr>
            <a:spLocks/>
          </p:cNvSpPr>
          <p:nvPr userDrawn="1"/>
        </p:nvSpPr>
        <p:spPr bwMode="auto">
          <a:xfrm>
            <a:off x="3282200" y="2242532"/>
            <a:ext cx="2743200" cy="7070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4" name="Rectangle 4"/>
          <p:cNvSpPr>
            <a:spLocks/>
          </p:cNvSpPr>
          <p:nvPr userDrawn="1"/>
        </p:nvSpPr>
        <p:spPr bwMode="auto">
          <a:xfrm>
            <a:off x="6191310" y="2242532"/>
            <a:ext cx="2743200"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5" name="Rectangle 4"/>
          <p:cNvSpPr>
            <a:spLocks/>
          </p:cNvSpPr>
          <p:nvPr userDrawn="1"/>
        </p:nvSpPr>
        <p:spPr bwMode="auto">
          <a:xfrm>
            <a:off x="6191310" y="2242532"/>
            <a:ext cx="2743200" cy="7070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9" name="Text Placeholder 18"/>
          <p:cNvSpPr>
            <a:spLocks noGrp="1"/>
          </p:cNvSpPr>
          <p:nvPr>
            <p:ph type="body" sz="quarter" idx="13"/>
          </p:nvPr>
        </p:nvSpPr>
        <p:spPr>
          <a:xfrm>
            <a:off x="518210" y="3097236"/>
            <a:ext cx="2489330" cy="3036887"/>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sz="1600">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0" name="Text Placeholder 18"/>
          <p:cNvSpPr>
            <a:spLocks noGrp="1"/>
          </p:cNvSpPr>
          <p:nvPr>
            <p:ph type="body" sz="quarter" idx="14"/>
          </p:nvPr>
        </p:nvSpPr>
        <p:spPr>
          <a:xfrm>
            <a:off x="3395949" y="3097236"/>
            <a:ext cx="2489330" cy="3036887"/>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sz="1600">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1" name="Text Placeholder 18"/>
          <p:cNvSpPr>
            <a:spLocks noGrp="1"/>
          </p:cNvSpPr>
          <p:nvPr>
            <p:ph type="body" sz="quarter" idx="15"/>
          </p:nvPr>
        </p:nvSpPr>
        <p:spPr>
          <a:xfrm>
            <a:off x="6342983" y="3097236"/>
            <a:ext cx="2489330" cy="3036887"/>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sz="1600">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12" name="Text Placeholder 11"/>
          <p:cNvSpPr>
            <a:spLocks noGrp="1"/>
          </p:cNvSpPr>
          <p:nvPr>
            <p:ph type="body" sz="quarter" idx="16"/>
          </p:nvPr>
        </p:nvSpPr>
        <p:spPr>
          <a:xfrm>
            <a:off x="377420" y="2252260"/>
            <a:ext cx="2717376" cy="431305"/>
          </a:xfrm>
          <a:prstGeom prst="rect">
            <a:avLst/>
          </a:prstGeom>
        </p:spPr>
        <p:txBody>
          <a:bodyPr/>
          <a:lstStyle>
            <a:lvl1pPr marL="0" indent="0" algn="ctr">
              <a:buNone/>
              <a:defRPr sz="2600">
                <a:solidFill>
                  <a:schemeClr val="bg1"/>
                </a:solidFill>
              </a:defRPr>
            </a:lvl1pPr>
          </a:lstStyle>
          <a:p>
            <a:pPr lvl="0"/>
            <a:r>
              <a:rPr lang="en-US"/>
              <a:t>Click to edit</a:t>
            </a:r>
          </a:p>
        </p:txBody>
      </p:sp>
      <p:sp>
        <p:nvSpPr>
          <p:cNvPr id="22" name="Text Placeholder 11"/>
          <p:cNvSpPr>
            <a:spLocks noGrp="1"/>
          </p:cNvSpPr>
          <p:nvPr>
            <p:ph type="body" sz="quarter" idx="17"/>
          </p:nvPr>
        </p:nvSpPr>
        <p:spPr>
          <a:xfrm>
            <a:off x="3279500" y="2252260"/>
            <a:ext cx="2717376" cy="431305"/>
          </a:xfrm>
          <a:prstGeom prst="rect">
            <a:avLst/>
          </a:prstGeom>
        </p:spPr>
        <p:txBody>
          <a:bodyPr/>
          <a:lstStyle>
            <a:lvl1pPr marL="0" indent="0" algn="ctr">
              <a:buNone/>
              <a:defRPr sz="2600">
                <a:solidFill>
                  <a:schemeClr val="bg1"/>
                </a:solidFill>
              </a:defRPr>
            </a:lvl1pPr>
          </a:lstStyle>
          <a:p>
            <a:pPr lvl="0"/>
            <a:r>
              <a:rPr lang="en-US"/>
              <a:t>Click to edit</a:t>
            </a:r>
          </a:p>
        </p:txBody>
      </p:sp>
      <p:sp>
        <p:nvSpPr>
          <p:cNvPr id="23" name="Text Placeholder 11"/>
          <p:cNvSpPr>
            <a:spLocks noGrp="1"/>
          </p:cNvSpPr>
          <p:nvPr>
            <p:ph type="body" sz="quarter" idx="18"/>
          </p:nvPr>
        </p:nvSpPr>
        <p:spPr>
          <a:xfrm>
            <a:off x="6188186" y="2252260"/>
            <a:ext cx="2717376" cy="431305"/>
          </a:xfrm>
          <a:prstGeom prst="rect">
            <a:avLst/>
          </a:prstGeom>
        </p:spPr>
        <p:txBody>
          <a:bodyPr/>
          <a:lstStyle>
            <a:lvl1pPr marL="0" indent="0" algn="ctr">
              <a:buNone/>
              <a:defRPr sz="2600">
                <a:solidFill>
                  <a:schemeClr val="bg1"/>
                </a:solidFill>
              </a:defRPr>
            </a:lvl1pPr>
          </a:lstStyle>
          <a:p>
            <a:pPr lvl="0"/>
            <a:r>
              <a:rPr lang="en-US"/>
              <a:t>Click to edit</a:t>
            </a:r>
          </a:p>
        </p:txBody>
      </p:sp>
      <p:sp>
        <p:nvSpPr>
          <p:cNvPr id="16" name="Rectangle 4">
            <a:extLst>
              <a:ext uri="{FF2B5EF4-FFF2-40B4-BE49-F238E27FC236}">
                <a16:creationId xmlns:a16="http://schemas.microsoft.com/office/drawing/2014/main" id="{C21B1934-BD2D-46C0-A139-CF63C04876DF}"/>
              </a:ext>
            </a:extLst>
          </p:cNvPr>
          <p:cNvSpPr>
            <a:spLocks/>
          </p:cNvSpPr>
          <p:nvPr userDrawn="1"/>
        </p:nvSpPr>
        <p:spPr bwMode="auto">
          <a:xfrm>
            <a:off x="9091405" y="2252260"/>
            <a:ext cx="2743200"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7" name="Rectangle 4">
            <a:extLst>
              <a:ext uri="{FF2B5EF4-FFF2-40B4-BE49-F238E27FC236}">
                <a16:creationId xmlns:a16="http://schemas.microsoft.com/office/drawing/2014/main" id="{8C88E56C-177C-4D13-B020-B15616E559E9}"/>
              </a:ext>
            </a:extLst>
          </p:cNvPr>
          <p:cNvSpPr>
            <a:spLocks/>
          </p:cNvSpPr>
          <p:nvPr userDrawn="1"/>
        </p:nvSpPr>
        <p:spPr bwMode="auto">
          <a:xfrm>
            <a:off x="9071949" y="2252260"/>
            <a:ext cx="2743200" cy="707066"/>
          </a:xfrm>
          <a:prstGeom prst="rect">
            <a:avLst/>
          </a:prstGeom>
          <a:solidFill>
            <a:srgbClr val="09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8" name="Text Placeholder 18">
            <a:extLst>
              <a:ext uri="{FF2B5EF4-FFF2-40B4-BE49-F238E27FC236}">
                <a16:creationId xmlns:a16="http://schemas.microsoft.com/office/drawing/2014/main" id="{0DFA7D6A-66BE-4D3D-A150-3E3C49EA9803}"/>
              </a:ext>
            </a:extLst>
          </p:cNvPr>
          <p:cNvSpPr>
            <a:spLocks noGrp="1"/>
          </p:cNvSpPr>
          <p:nvPr>
            <p:ph type="body" sz="quarter" idx="19"/>
          </p:nvPr>
        </p:nvSpPr>
        <p:spPr>
          <a:xfrm>
            <a:off x="9243078" y="3106964"/>
            <a:ext cx="2489330" cy="3036887"/>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sz="1600">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4" name="Text Placeholder 11">
            <a:extLst>
              <a:ext uri="{FF2B5EF4-FFF2-40B4-BE49-F238E27FC236}">
                <a16:creationId xmlns:a16="http://schemas.microsoft.com/office/drawing/2014/main" id="{2797A5A0-14E4-4775-A19C-9EFD18A678A0}"/>
              </a:ext>
            </a:extLst>
          </p:cNvPr>
          <p:cNvSpPr>
            <a:spLocks noGrp="1"/>
          </p:cNvSpPr>
          <p:nvPr>
            <p:ph type="body" sz="quarter" idx="20"/>
          </p:nvPr>
        </p:nvSpPr>
        <p:spPr>
          <a:xfrm>
            <a:off x="9068825" y="2262821"/>
            <a:ext cx="2717376" cy="420744"/>
          </a:xfrm>
          <a:prstGeom prst="rect">
            <a:avLst/>
          </a:prstGeom>
        </p:spPr>
        <p:txBody>
          <a:bodyPr/>
          <a:lstStyle>
            <a:lvl1pPr marL="0" indent="0" algn="ctr">
              <a:buNone/>
              <a:defRPr sz="2600">
                <a:solidFill>
                  <a:schemeClr val="bg1"/>
                </a:solidFill>
              </a:defRPr>
            </a:lvl1pPr>
          </a:lstStyle>
          <a:p>
            <a:pPr lvl="0"/>
            <a:r>
              <a:rPr lang="en-US"/>
              <a:t>Click to edit</a:t>
            </a:r>
          </a:p>
        </p:txBody>
      </p:sp>
      <p:sp>
        <p:nvSpPr>
          <p:cNvPr id="26" name="Title 1">
            <a:extLst>
              <a:ext uri="{FF2B5EF4-FFF2-40B4-BE49-F238E27FC236}">
                <a16:creationId xmlns:a16="http://schemas.microsoft.com/office/drawing/2014/main" id="{520881DF-5BEC-164A-BAC4-D456464D8C25}"/>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5" name="Content Placeholder 2">
            <a:extLst>
              <a:ext uri="{FF2B5EF4-FFF2-40B4-BE49-F238E27FC236}">
                <a16:creationId xmlns:a16="http://schemas.microsoft.com/office/drawing/2014/main" id="{AC531BBB-751D-9847-88E3-81455287FC1A}"/>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11364453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24" y="0"/>
            <a:ext cx="3742944" cy="1371600"/>
          </a:xfrm>
        </p:spPr>
        <p:txBody>
          <a:bodyPr anchor="b"/>
          <a:lstStyle>
            <a:lvl1pPr algn="l">
              <a:defRPr sz="3200" b="0"/>
            </a:lvl1pPr>
          </a:lstStyle>
          <a:p>
            <a:r>
              <a:rPr lang="en-US"/>
              <a:t>Click to edit Master title style</a:t>
            </a:r>
          </a:p>
        </p:txBody>
      </p:sp>
      <p:sp>
        <p:nvSpPr>
          <p:cNvPr id="3" name="Content Placeholder 2"/>
          <p:cNvSpPr>
            <a:spLocks noGrp="1"/>
          </p:cNvSpPr>
          <p:nvPr>
            <p:ph idx="1"/>
          </p:nvPr>
        </p:nvSpPr>
        <p:spPr>
          <a:xfrm>
            <a:off x="4766733" y="457200"/>
            <a:ext cx="6547104" cy="5715000"/>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77824" y="1371600"/>
            <a:ext cx="3742944" cy="4800600"/>
          </a:xfrm>
        </p:spPr>
        <p:txBody>
          <a:bodyPr/>
          <a:lstStyle>
            <a:lvl1pPr marL="0" indent="0">
              <a:buNone/>
              <a:defRPr sz="240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srgbClr val="83E2CC">
                  <a:lumMod val="75000"/>
                </a:srgbClr>
              </a:solidFill>
            </a:endParaRPr>
          </a:p>
        </p:txBody>
      </p:sp>
      <p:grpSp>
        <p:nvGrpSpPr>
          <p:cNvPr id="20" name="Group 19"/>
          <p:cNvGrpSpPr/>
          <p:nvPr/>
        </p:nvGrpSpPr>
        <p:grpSpPr>
          <a:xfrm>
            <a:off x="160867" y="6299201"/>
            <a:ext cx="560917" cy="458788"/>
            <a:chOff x="120650" y="6299200"/>
            <a:chExt cx="420688" cy="458788"/>
          </a:xfrm>
          <a:solidFill>
            <a:srgbClr val="FFFFFF"/>
          </a:solidFill>
        </p:grpSpPr>
        <p:sp>
          <p:nvSpPr>
            <p:cNvPr id="33" name="Freeform 9"/>
            <p:cNvSpPr>
              <a:spLocks noChangeAspect="1" noEditPoints="1"/>
            </p:cNvSpPr>
            <p:nvPr userDrawn="1"/>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grpSp>
          <p:nvGrpSpPr>
            <p:cNvPr id="34" name="Group 33"/>
            <p:cNvGrpSpPr/>
            <p:nvPr userDrawn="1"/>
          </p:nvGrpSpPr>
          <p:grpSpPr>
            <a:xfrm>
              <a:off x="120650" y="6299200"/>
              <a:ext cx="420688" cy="187326"/>
              <a:chOff x="120650" y="6299200"/>
              <a:chExt cx="420688" cy="187326"/>
            </a:xfrm>
            <a:grpFill/>
          </p:grpSpPr>
          <p:sp>
            <p:nvSpPr>
              <p:cNvPr id="35" name="Freeform 10"/>
              <p:cNvSpPr>
                <a:spLocks noChangeAspect="1"/>
              </p:cNvSpPr>
              <p:nvPr userDrawn="1"/>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endParaRPr lang="en-US" sz="2400" dirty="0">
                  <a:solidFill>
                    <a:prstClr val="white"/>
                  </a:solidFill>
                </a:endParaRPr>
              </a:p>
            </p:txBody>
          </p:sp>
          <p:sp>
            <p:nvSpPr>
              <p:cNvPr id="36" name="Freeform 11"/>
              <p:cNvSpPr>
                <a:spLocks noChangeAspect="1" noEditPoints="1"/>
              </p:cNvSpPr>
              <p:nvPr userDrawn="1"/>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endParaRPr lang="en-US" sz="2400" dirty="0">
                  <a:solidFill>
                    <a:prstClr val="white"/>
                  </a:solidFill>
                </a:endParaRPr>
              </a:p>
            </p:txBody>
          </p:sp>
          <p:sp>
            <p:nvSpPr>
              <p:cNvPr id="37" name="Freeform 12"/>
              <p:cNvSpPr>
                <a:spLocks noChangeAspect="1"/>
              </p:cNvSpPr>
              <p:nvPr userDrawn="1"/>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endParaRPr lang="en-US" sz="2400" dirty="0">
                  <a:solidFill>
                    <a:prstClr val="white"/>
                  </a:solidFill>
                </a:endParaRPr>
              </a:p>
            </p:txBody>
          </p:sp>
          <p:sp>
            <p:nvSpPr>
              <p:cNvPr id="38" name="Freeform 13"/>
              <p:cNvSpPr>
                <a:spLocks noChangeAspect="1"/>
              </p:cNvSpPr>
              <p:nvPr userDrawn="1"/>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endParaRPr lang="en-US" sz="2400" dirty="0">
                  <a:solidFill>
                    <a:prstClr val="white"/>
                  </a:solidFill>
                </a:endParaRPr>
              </a:p>
            </p:txBody>
          </p:sp>
          <p:sp>
            <p:nvSpPr>
              <p:cNvPr id="39" name="Freeform 14"/>
              <p:cNvSpPr>
                <a:spLocks noChangeAspect="1"/>
              </p:cNvSpPr>
              <p:nvPr userDrawn="1"/>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sz="2400" dirty="0">
                  <a:solidFill>
                    <a:prstClr val="white"/>
                  </a:solidFill>
                </a:endParaRPr>
              </a:p>
            </p:txBody>
          </p:sp>
          <p:sp>
            <p:nvSpPr>
              <p:cNvPr id="40" name="Freeform 15"/>
              <p:cNvSpPr>
                <a:spLocks noChangeAspect="1"/>
              </p:cNvSpPr>
              <p:nvPr userDrawn="1"/>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endParaRPr lang="en-US" sz="2400" dirty="0">
                  <a:solidFill>
                    <a:prstClr val="white"/>
                  </a:solidFill>
                </a:endParaRPr>
              </a:p>
            </p:txBody>
          </p:sp>
          <p:sp>
            <p:nvSpPr>
              <p:cNvPr id="41" name="Freeform 16"/>
              <p:cNvSpPr>
                <a:spLocks noChangeAspect="1"/>
              </p:cNvSpPr>
              <p:nvPr userDrawn="1"/>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endParaRPr lang="en-US" sz="2400" dirty="0">
                  <a:solidFill>
                    <a:prstClr val="white"/>
                  </a:solidFill>
                </a:endParaRPr>
              </a:p>
            </p:txBody>
          </p:sp>
          <p:sp>
            <p:nvSpPr>
              <p:cNvPr id="42" name="Freeform 17"/>
              <p:cNvSpPr>
                <a:spLocks noChangeAspect="1" noEditPoints="1"/>
              </p:cNvSpPr>
              <p:nvPr userDrawn="1"/>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endParaRPr lang="en-US" sz="2400" dirty="0">
                  <a:solidFill>
                    <a:prstClr val="white"/>
                  </a:solidFill>
                </a:endParaRPr>
              </a:p>
            </p:txBody>
          </p:sp>
          <p:sp>
            <p:nvSpPr>
              <p:cNvPr id="43" name="Freeform 18"/>
              <p:cNvSpPr>
                <a:spLocks noChangeAspect="1"/>
              </p:cNvSpPr>
              <p:nvPr userDrawn="1"/>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endParaRPr lang="en-US" sz="2400" dirty="0">
                  <a:solidFill>
                    <a:prstClr val="white"/>
                  </a:solidFill>
                </a:endParaRPr>
              </a:p>
            </p:txBody>
          </p:sp>
          <p:sp>
            <p:nvSpPr>
              <p:cNvPr id="44" name="Freeform 19"/>
              <p:cNvSpPr>
                <a:spLocks noChangeAspect="1" noEditPoints="1"/>
              </p:cNvSpPr>
              <p:nvPr userDrawn="1"/>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endParaRPr lang="en-US" sz="2400" dirty="0">
                  <a:solidFill>
                    <a:prstClr val="white"/>
                  </a:solidFill>
                </a:endParaRPr>
              </a:p>
            </p:txBody>
          </p:sp>
        </p:grpSp>
      </p:grpSp>
      <p:pic>
        <p:nvPicPr>
          <p:cNvPr id="21" name="Picture 2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73665" y="6271639"/>
            <a:ext cx="1417320" cy="531495"/>
          </a:xfrm>
          <a:prstGeom prst="rect">
            <a:avLst/>
          </a:prstGeom>
        </p:spPr>
      </p:pic>
    </p:spTree>
    <p:extLst>
      <p:ext uri="{BB962C8B-B14F-4D97-AF65-F5344CB8AC3E}">
        <p14:creationId xmlns:p14="http://schemas.microsoft.com/office/powerpoint/2010/main" val="3937565661"/>
      </p:ext>
    </p:extLst>
  </p:cSld>
  <p:clrMapOvr>
    <a:masterClrMapping/>
  </p:clrMapOvr>
  <p:transition spd="slow">
    <p:wipe dir="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77824" y="0"/>
            <a:ext cx="10436352" cy="1371600"/>
          </a:xfrm>
        </p:spPr>
        <p:txBody>
          <a:bodyPr anchor="b"/>
          <a:lstStyle>
            <a:lvl1pPr algn="l">
              <a:defRPr sz="4267" b="0"/>
            </a:lvl1pPr>
          </a:lstStyle>
          <a:p>
            <a:r>
              <a:rPr lang="en-US"/>
              <a:t>Click to edit Master title style</a:t>
            </a:r>
            <a:endParaRPr lang="en-US" dirty="0"/>
          </a:p>
        </p:txBody>
      </p:sp>
      <p:sp>
        <p:nvSpPr>
          <p:cNvPr id="3" name="Picture Placeholder 2"/>
          <p:cNvSpPr>
            <a:spLocks noGrp="1"/>
          </p:cNvSpPr>
          <p:nvPr>
            <p:ph type="pic" idx="1"/>
          </p:nvPr>
        </p:nvSpPr>
        <p:spPr>
          <a:xfrm>
            <a:off x="877824" y="1444752"/>
            <a:ext cx="10436352" cy="4270248"/>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877824" y="5788152"/>
            <a:ext cx="10436352" cy="384048"/>
          </a:xfrm>
        </p:spPr>
        <p:txBody>
          <a:bodyPr tIns="45720" anchor="ctr" anchorCtr="0"/>
          <a:lstStyle>
            <a:lvl1pPr marL="0" indent="0">
              <a:spcBef>
                <a:spcPts val="0"/>
              </a:spcBef>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solidFill>
                <a:srgbClr val="83E2CC">
                  <a:lumMod val="75000"/>
                </a:srgbClr>
              </a:solidFill>
            </a:endParaRPr>
          </a:p>
        </p:txBody>
      </p:sp>
    </p:spTree>
    <p:extLst>
      <p:ext uri="{BB962C8B-B14F-4D97-AF65-F5344CB8AC3E}">
        <p14:creationId xmlns:p14="http://schemas.microsoft.com/office/powerpoint/2010/main" val="3811872440"/>
      </p:ext>
    </p:extLst>
  </p:cSld>
  <p:clrMapOvr>
    <a:masterClrMapping/>
  </p:clrMapOvr>
  <p:transition spd="slow">
    <p:wipe dir="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p:nvPr>
        </p:nvSpPr>
        <p:spPr>
          <a:xfrm>
            <a:off x="0" y="2733675"/>
            <a:ext cx="12192000" cy="1371600"/>
          </a:xfrm>
        </p:spPr>
        <p:txBody>
          <a:bodyPr anchor="ctr" anchorCtr="0"/>
          <a:lstStyle>
            <a:lvl1pPr algn="ct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83E2CC">
                  <a:lumMod val="75000"/>
                </a:srgbClr>
              </a:solidFill>
            </a:endParaRPr>
          </a:p>
        </p:txBody>
      </p:sp>
      <p:grpSp>
        <p:nvGrpSpPr>
          <p:cNvPr id="18" name="Group 17"/>
          <p:cNvGrpSpPr/>
          <p:nvPr/>
        </p:nvGrpSpPr>
        <p:grpSpPr>
          <a:xfrm>
            <a:off x="5253567" y="684212"/>
            <a:ext cx="1684867" cy="1376363"/>
            <a:chOff x="658813" y="684213"/>
            <a:chExt cx="1263650" cy="1376362"/>
          </a:xfrm>
          <a:solidFill>
            <a:srgbClr val="FFFFFF"/>
          </a:solidFill>
        </p:grpSpPr>
        <p:sp>
          <p:nvSpPr>
            <p:cNvPr id="19" name="Freeform 12"/>
            <p:cNvSpPr>
              <a:spLocks noEditPoints="1"/>
            </p:cNvSpPr>
            <p:nvPr/>
          </p:nvSpPr>
          <p:spPr bwMode="auto">
            <a:xfrm>
              <a:off x="849313" y="1354138"/>
              <a:ext cx="882650" cy="706437"/>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grpSp>
          <p:nvGrpSpPr>
            <p:cNvPr id="20" name="Group 19"/>
            <p:cNvGrpSpPr/>
            <p:nvPr userDrawn="1"/>
          </p:nvGrpSpPr>
          <p:grpSpPr>
            <a:xfrm>
              <a:off x="658813" y="684213"/>
              <a:ext cx="1263650" cy="561975"/>
              <a:chOff x="658813" y="684213"/>
              <a:chExt cx="1263650" cy="561975"/>
            </a:xfrm>
            <a:grpFill/>
          </p:grpSpPr>
          <p:sp>
            <p:nvSpPr>
              <p:cNvPr id="21" name="Freeform 13"/>
              <p:cNvSpPr>
                <a:spLocks/>
              </p:cNvSpPr>
              <p:nvPr/>
            </p:nvSpPr>
            <p:spPr bwMode="auto">
              <a:xfrm>
                <a:off x="917576" y="1004888"/>
                <a:ext cx="187325" cy="236537"/>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22" name="Freeform 14"/>
              <p:cNvSpPr>
                <a:spLocks noEditPoints="1"/>
              </p:cNvSpPr>
              <p:nvPr/>
            </p:nvSpPr>
            <p:spPr bwMode="auto">
              <a:xfrm>
                <a:off x="1127126" y="1004888"/>
                <a:ext cx="103188" cy="236537"/>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23" name="Freeform 15"/>
              <p:cNvSpPr>
                <a:spLocks/>
              </p:cNvSpPr>
              <p:nvPr/>
            </p:nvSpPr>
            <p:spPr bwMode="auto">
              <a:xfrm>
                <a:off x="1268413" y="1004888"/>
                <a:ext cx="273050" cy="241300"/>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24" name="Freeform 16"/>
              <p:cNvSpPr>
                <a:spLocks/>
              </p:cNvSpPr>
              <p:nvPr/>
            </p:nvSpPr>
            <p:spPr bwMode="auto">
              <a:xfrm>
                <a:off x="1573213" y="1004888"/>
                <a:ext cx="101600" cy="236537"/>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25" name="Freeform 17"/>
              <p:cNvSpPr>
                <a:spLocks/>
              </p:cNvSpPr>
              <p:nvPr/>
            </p:nvSpPr>
            <p:spPr bwMode="auto">
              <a:xfrm>
                <a:off x="1690688" y="998538"/>
                <a:ext cx="231775" cy="2476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26" name="Freeform 18"/>
              <p:cNvSpPr>
                <a:spLocks/>
              </p:cNvSpPr>
              <p:nvPr/>
            </p:nvSpPr>
            <p:spPr bwMode="auto">
              <a:xfrm>
                <a:off x="658813" y="998538"/>
                <a:ext cx="231775" cy="2476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27" name="Freeform 19"/>
              <p:cNvSpPr>
                <a:spLocks/>
              </p:cNvSpPr>
              <p:nvPr/>
            </p:nvSpPr>
            <p:spPr bwMode="auto">
              <a:xfrm>
                <a:off x="760413" y="688975"/>
                <a:ext cx="319088" cy="239712"/>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28" name="Freeform 20"/>
              <p:cNvSpPr>
                <a:spLocks noEditPoints="1"/>
              </p:cNvSpPr>
              <p:nvPr/>
            </p:nvSpPr>
            <p:spPr bwMode="auto">
              <a:xfrm>
                <a:off x="1092201" y="685800"/>
                <a:ext cx="263525" cy="236537"/>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29" name="Freeform 21"/>
              <p:cNvSpPr>
                <a:spLocks/>
              </p:cNvSpPr>
              <p:nvPr/>
            </p:nvSpPr>
            <p:spPr bwMode="auto">
              <a:xfrm>
                <a:off x="1309688" y="688975"/>
                <a:ext cx="258763" cy="233362"/>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sp>
            <p:nvSpPr>
              <p:cNvPr id="30" name="Freeform 22"/>
              <p:cNvSpPr>
                <a:spLocks noEditPoints="1"/>
              </p:cNvSpPr>
              <p:nvPr/>
            </p:nvSpPr>
            <p:spPr bwMode="auto">
              <a:xfrm>
                <a:off x="1558926" y="684213"/>
                <a:ext cx="260350" cy="244475"/>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dirty="0">
                  <a:solidFill>
                    <a:prstClr val="white"/>
                  </a:solidFill>
                </a:endParaRPr>
              </a:p>
            </p:txBody>
          </p:sp>
        </p:grpSp>
      </p:grpSp>
    </p:spTree>
    <p:extLst>
      <p:ext uri="{BB962C8B-B14F-4D97-AF65-F5344CB8AC3E}">
        <p14:creationId xmlns:p14="http://schemas.microsoft.com/office/powerpoint/2010/main" val="2723162808"/>
      </p:ext>
    </p:extLst>
  </p:cSld>
  <p:clrMapOvr>
    <a:masterClrMapping/>
  </p:clrMapOvr>
  <p:transition spd="slow">
    <p:wipe dir="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srgbClr val="83E2CC">
                  <a:lumMod val="75000"/>
                </a:srgbClr>
              </a:solidFill>
            </a:endParaRPr>
          </a:p>
        </p:txBody>
      </p:sp>
    </p:spTree>
    <p:extLst>
      <p:ext uri="{BB962C8B-B14F-4D97-AF65-F5344CB8AC3E}">
        <p14:creationId xmlns:p14="http://schemas.microsoft.com/office/powerpoint/2010/main" val="444955856"/>
      </p:ext>
    </p:extLst>
  </p:cSld>
  <p:clrMapOvr>
    <a:masterClrMapping/>
  </p:clrMapOvr>
  <p:transition spd="slow">
    <p:wipe dir="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solidFill>
                <a:srgbClr val="83E2CC">
                  <a:lumMod val="75000"/>
                </a:srgbClr>
              </a:solidFill>
            </a:endParaRPr>
          </a:p>
        </p:txBody>
      </p:sp>
    </p:spTree>
    <p:extLst>
      <p:ext uri="{BB962C8B-B14F-4D97-AF65-F5344CB8AC3E}">
        <p14:creationId xmlns:p14="http://schemas.microsoft.com/office/powerpoint/2010/main" val="1660029671"/>
      </p:ext>
    </p:extLst>
  </p:cSld>
  <p:clrMapOvr>
    <a:masterClrMapping/>
  </p:clrMapOvr>
  <p:transition spd="slow">
    <p:wipe dir="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1"/>
            <a:ext cx="8534400" cy="1752600"/>
          </a:xfrm>
        </p:spPr>
        <p:txBody>
          <a:bodyPr/>
          <a:lstStyle>
            <a:lvl1pPr marL="0" indent="0" algn="ctr">
              <a:buNone/>
              <a:defRPr/>
            </a:lvl1pPr>
            <a:lvl2pPr marL="608698" indent="0" algn="ctr">
              <a:buNone/>
              <a:defRPr/>
            </a:lvl2pPr>
            <a:lvl3pPr marL="1217402" indent="0" algn="ctr">
              <a:buNone/>
              <a:defRPr/>
            </a:lvl3pPr>
            <a:lvl4pPr marL="1826104" indent="0" algn="ctr">
              <a:buNone/>
              <a:defRPr/>
            </a:lvl4pPr>
            <a:lvl5pPr marL="2434802" indent="0" algn="ctr">
              <a:buNone/>
              <a:defRPr/>
            </a:lvl5pPr>
            <a:lvl6pPr marL="3043504" indent="0" algn="ctr">
              <a:buNone/>
              <a:defRPr/>
            </a:lvl6pPr>
            <a:lvl7pPr marL="3652205" indent="0" algn="ctr">
              <a:buNone/>
              <a:defRPr/>
            </a:lvl7pPr>
            <a:lvl8pPr marL="4260896" indent="0" algn="ctr">
              <a:buNone/>
              <a:defRPr/>
            </a:lvl8pPr>
            <a:lvl9pPr marL="4869604" indent="0" algn="ctr">
              <a:buNone/>
              <a:defRPr/>
            </a:lvl9pPr>
          </a:lstStyle>
          <a:p>
            <a:r>
              <a:rPr lang="en-US"/>
              <a:t>Click to edit Master subtitle style</a:t>
            </a:r>
          </a:p>
        </p:txBody>
      </p:sp>
    </p:spTree>
    <p:extLst>
      <p:ext uri="{BB962C8B-B14F-4D97-AF65-F5344CB8AC3E}">
        <p14:creationId xmlns:p14="http://schemas.microsoft.com/office/powerpoint/2010/main" val="4103088417"/>
      </p:ext>
    </p:extLst>
  </p:cSld>
  <p:clrMapOvr>
    <a:masterClrMapping/>
  </p:clrMapOvr>
  <p:transition spd="slow">
    <p:wipe dir="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3647452"/>
      </p:ext>
    </p:extLst>
  </p:cSld>
  <p:clrMapOvr>
    <a:masterClrMapping/>
  </p:clrMapOvr>
  <p:transition spd="slow">
    <p:wipe dir="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5"/>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9"/>
            <a:ext cx="10363200" cy="1500187"/>
          </a:xfrm>
        </p:spPr>
        <p:txBody>
          <a:bodyPr anchor="b"/>
          <a:lstStyle>
            <a:lvl1pPr marL="0" indent="0">
              <a:buNone/>
              <a:defRPr sz="2667"/>
            </a:lvl1pPr>
            <a:lvl2pPr marL="608698" indent="0">
              <a:buNone/>
              <a:defRPr sz="2400"/>
            </a:lvl2pPr>
            <a:lvl3pPr marL="1217402" indent="0">
              <a:buNone/>
              <a:defRPr sz="2133"/>
            </a:lvl3pPr>
            <a:lvl4pPr marL="1826104" indent="0">
              <a:buNone/>
              <a:defRPr sz="1867"/>
            </a:lvl4pPr>
            <a:lvl5pPr marL="2434802" indent="0">
              <a:buNone/>
              <a:defRPr sz="1867"/>
            </a:lvl5pPr>
            <a:lvl6pPr marL="3043504" indent="0">
              <a:buNone/>
              <a:defRPr sz="1867"/>
            </a:lvl6pPr>
            <a:lvl7pPr marL="3652205" indent="0">
              <a:buNone/>
              <a:defRPr sz="1867"/>
            </a:lvl7pPr>
            <a:lvl8pPr marL="4260896" indent="0">
              <a:buNone/>
              <a:defRPr sz="1867"/>
            </a:lvl8pPr>
            <a:lvl9pPr marL="4869604" indent="0">
              <a:buNone/>
              <a:defRPr sz="1867"/>
            </a:lvl9pPr>
          </a:lstStyle>
          <a:p>
            <a:pPr lvl="0"/>
            <a:r>
              <a:rPr lang="en-US"/>
              <a:t>Click to edit Master text styles</a:t>
            </a:r>
          </a:p>
        </p:txBody>
      </p:sp>
    </p:spTree>
    <p:extLst>
      <p:ext uri="{BB962C8B-B14F-4D97-AF65-F5344CB8AC3E}">
        <p14:creationId xmlns:p14="http://schemas.microsoft.com/office/powerpoint/2010/main" val="361440667"/>
      </p:ext>
    </p:extLst>
  </p:cSld>
  <p:clrMapOvr>
    <a:masterClrMapping/>
  </p:clrMapOvr>
  <p:transition spd="slow">
    <p:wipe dir="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78419" y="1370012"/>
            <a:ext cx="5115983" cy="48053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5" y="1370012"/>
            <a:ext cx="5115984" cy="48053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2677617"/>
      </p:ext>
    </p:extLst>
  </p:cSld>
  <p:clrMapOvr>
    <a:masterClrMapping/>
  </p:clrMapOvr>
  <p:transition spd="slow">
    <p:wipe dir="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698" indent="0">
              <a:buNone/>
              <a:defRPr sz="2667" b="1"/>
            </a:lvl2pPr>
            <a:lvl3pPr marL="1217402" indent="0">
              <a:buNone/>
              <a:defRPr sz="2400" b="1"/>
            </a:lvl3pPr>
            <a:lvl4pPr marL="1826104" indent="0">
              <a:buNone/>
              <a:defRPr sz="2133" b="1"/>
            </a:lvl4pPr>
            <a:lvl5pPr marL="2434802" indent="0">
              <a:buNone/>
              <a:defRPr sz="2133" b="1"/>
            </a:lvl5pPr>
            <a:lvl6pPr marL="3043504" indent="0">
              <a:buNone/>
              <a:defRPr sz="2133" b="1"/>
            </a:lvl6pPr>
            <a:lvl7pPr marL="3652205" indent="0">
              <a:buNone/>
              <a:defRPr sz="2133" b="1"/>
            </a:lvl7pPr>
            <a:lvl8pPr marL="4260896" indent="0">
              <a:buNone/>
              <a:defRPr sz="2133" b="1"/>
            </a:lvl8pPr>
            <a:lvl9pPr marL="4869604"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8698" indent="0">
              <a:buNone/>
              <a:defRPr sz="2667" b="1"/>
            </a:lvl2pPr>
            <a:lvl3pPr marL="1217402" indent="0">
              <a:buNone/>
              <a:defRPr sz="2400" b="1"/>
            </a:lvl3pPr>
            <a:lvl4pPr marL="1826104" indent="0">
              <a:buNone/>
              <a:defRPr sz="2133" b="1"/>
            </a:lvl4pPr>
            <a:lvl5pPr marL="2434802" indent="0">
              <a:buNone/>
              <a:defRPr sz="2133" b="1"/>
            </a:lvl5pPr>
            <a:lvl6pPr marL="3043504" indent="0">
              <a:buNone/>
              <a:defRPr sz="2133" b="1"/>
            </a:lvl6pPr>
            <a:lvl7pPr marL="3652205" indent="0">
              <a:buNone/>
              <a:defRPr sz="2133" b="1"/>
            </a:lvl7pPr>
            <a:lvl8pPr marL="4260896" indent="0">
              <a:buNone/>
              <a:defRPr sz="2133" b="1"/>
            </a:lvl8pPr>
            <a:lvl9pPr marL="4869604"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6257737"/>
      </p:ext>
    </p:extLst>
  </p:cSld>
  <p:clrMapOvr>
    <a:masterClrMapping/>
  </p:clrMapOvr>
  <p:transition spd="slow">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E007F643-B202-46AD-89FA-5B9DC6BE040C}"/>
              </a:ext>
            </a:extLst>
          </p:cNvPr>
          <p:cNvCxnSpPr>
            <a:cxnSpLocks/>
          </p:cNvCxnSpPr>
          <p:nvPr userDrawn="1"/>
        </p:nvCxnSpPr>
        <p:spPr>
          <a:xfrm>
            <a:off x="3437672" y="2083451"/>
            <a:ext cx="0" cy="3460830"/>
          </a:xfrm>
          <a:prstGeom prst="line">
            <a:avLst/>
          </a:prstGeom>
          <a:noFill/>
          <a:ln w="38100" cap="flat" cmpd="sng" algn="ctr">
            <a:solidFill>
              <a:sysClr val="windowText" lastClr="000000"/>
            </a:solidFill>
            <a:prstDash val="solid"/>
            <a:miter lim="800000"/>
          </a:ln>
          <a:effectLst/>
        </p:spPr>
      </p:cxnSp>
      <p:sp>
        <p:nvSpPr>
          <p:cNvPr id="34" name="Arrow: Right 33">
            <a:extLst>
              <a:ext uri="{FF2B5EF4-FFF2-40B4-BE49-F238E27FC236}">
                <a16:creationId xmlns:a16="http://schemas.microsoft.com/office/drawing/2014/main" id="{70128C96-903D-4848-84E0-3BEB33202328}"/>
              </a:ext>
            </a:extLst>
          </p:cNvPr>
          <p:cNvSpPr/>
          <p:nvPr userDrawn="1"/>
        </p:nvSpPr>
        <p:spPr>
          <a:xfrm>
            <a:off x="1854164" y="4222460"/>
            <a:ext cx="1109173" cy="1141326"/>
          </a:xfrm>
          <a:prstGeom prst="rightArrow">
            <a:avLst>
              <a:gd name="adj1" fmla="val 34978"/>
              <a:gd name="adj2" fmla="val 47424"/>
            </a:avLst>
          </a:prstGeom>
          <a:solidFill>
            <a:srgbClr val="092D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98251F5C-B982-4CD3-9B60-4FD1C2618D3A}"/>
              </a:ext>
            </a:extLst>
          </p:cNvPr>
          <p:cNvSpPr>
            <a:spLocks noGrp="1"/>
          </p:cNvSpPr>
          <p:nvPr>
            <p:ph type="body" sz="quarter" idx="13"/>
          </p:nvPr>
        </p:nvSpPr>
        <p:spPr>
          <a:xfrm>
            <a:off x="3697288" y="2198688"/>
            <a:ext cx="7158037" cy="3344862"/>
          </a:xfrm>
          <a:prstGeom prst="rect">
            <a:avLst/>
          </a:prstGeom>
        </p:spPr>
        <p:txBody>
          <a:bodyPr/>
          <a:lstStyle>
            <a:lvl1pPr marL="457200" indent="-457200">
              <a:buFontTx/>
              <a:buBlip>
                <a:blip r:embed="rId2"/>
              </a:buBlip>
              <a:defRPr>
                <a:solidFill>
                  <a:srgbClr val="002D5B"/>
                </a:solidFill>
              </a:defRPr>
            </a:lvl1pPr>
          </a:lstStyle>
          <a:p>
            <a:pPr lvl="0"/>
            <a:r>
              <a:rPr lang="en-US"/>
              <a:t>Edit Master text styles</a:t>
            </a:r>
          </a:p>
          <a:p>
            <a:pPr lvl="0"/>
            <a:endParaRPr lang="en-US"/>
          </a:p>
        </p:txBody>
      </p:sp>
      <p:sp>
        <p:nvSpPr>
          <p:cNvPr id="3" name="Text Placeholder 2">
            <a:extLst>
              <a:ext uri="{FF2B5EF4-FFF2-40B4-BE49-F238E27FC236}">
                <a16:creationId xmlns:a16="http://schemas.microsoft.com/office/drawing/2014/main" id="{66F13961-9826-446F-AED4-A1D9D36829CF}"/>
              </a:ext>
            </a:extLst>
          </p:cNvPr>
          <p:cNvSpPr>
            <a:spLocks noGrp="1"/>
          </p:cNvSpPr>
          <p:nvPr>
            <p:ph type="body" sz="quarter" idx="14"/>
          </p:nvPr>
        </p:nvSpPr>
        <p:spPr>
          <a:xfrm>
            <a:off x="632962" y="2083451"/>
            <a:ext cx="2647950" cy="2360613"/>
          </a:xfrm>
          <a:prstGeom prst="rect">
            <a:avLst/>
          </a:prstGeom>
        </p:spPr>
        <p:txBody>
          <a:bodyPr/>
          <a:lstStyle>
            <a:lvl1pPr algn="r">
              <a:defRPr sz="3600">
                <a:solidFill>
                  <a:srgbClr val="002D5B"/>
                </a:solidFill>
              </a:defRPr>
            </a:lvl1pPr>
          </a:lstStyle>
          <a:p>
            <a:pPr lvl="0"/>
            <a:r>
              <a:rPr lang="en-US"/>
              <a:t>Edit Master text styles</a:t>
            </a:r>
          </a:p>
        </p:txBody>
      </p:sp>
      <p:sp>
        <p:nvSpPr>
          <p:cNvPr id="7" name="Slide Number Placeholder 5">
            <a:extLst>
              <a:ext uri="{FF2B5EF4-FFF2-40B4-BE49-F238E27FC236}">
                <a16:creationId xmlns:a16="http://schemas.microsoft.com/office/drawing/2014/main" id="{E47F54D1-B2C8-E141-8D4C-4687566F78EF}"/>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8" name="Content Placeholder 2">
            <a:extLst>
              <a:ext uri="{FF2B5EF4-FFF2-40B4-BE49-F238E27FC236}">
                <a16:creationId xmlns:a16="http://schemas.microsoft.com/office/drawing/2014/main" id="{84B3B59D-864B-2A40-90EC-5DDAD1A59556}"/>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306292244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7516887"/>
      </p:ext>
    </p:extLst>
  </p:cSld>
  <p:clrMapOvr>
    <a:masterClrMapping/>
  </p:clrMapOvr>
  <p:transition spd="slow">
    <p:wipe dir="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427652"/>
      </p:ext>
    </p:extLst>
  </p:cSld>
  <p:clrMapOvr>
    <a:masterClrMapping/>
  </p:clrMapOvr>
  <p:transition spd="slow">
    <p:wipe dir="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lstStyle>
            <a:lvl1pPr algn="l">
              <a:defRPr sz="2667" b="1"/>
            </a:lvl1pPr>
          </a:lstStyle>
          <a:p>
            <a:r>
              <a:rPr lang="en-US"/>
              <a:t>Click to edit Master title style</a:t>
            </a:r>
          </a:p>
        </p:txBody>
      </p:sp>
      <p:sp>
        <p:nvSpPr>
          <p:cNvPr id="3" name="Content Placeholder 2"/>
          <p:cNvSpPr>
            <a:spLocks noGrp="1"/>
          </p:cNvSpPr>
          <p:nvPr>
            <p:ph idx="1"/>
          </p:nvPr>
        </p:nvSpPr>
        <p:spPr>
          <a:xfrm>
            <a:off x="4766739" y="273065"/>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8698" indent="0">
              <a:buNone/>
              <a:defRPr sz="1600"/>
            </a:lvl2pPr>
            <a:lvl3pPr marL="1217402" indent="0">
              <a:buNone/>
              <a:defRPr sz="1333"/>
            </a:lvl3pPr>
            <a:lvl4pPr marL="1826104" indent="0">
              <a:buNone/>
              <a:defRPr sz="1200"/>
            </a:lvl4pPr>
            <a:lvl5pPr marL="2434802" indent="0">
              <a:buNone/>
              <a:defRPr sz="1200"/>
            </a:lvl5pPr>
            <a:lvl6pPr marL="3043504" indent="0">
              <a:buNone/>
              <a:defRPr sz="1200"/>
            </a:lvl6pPr>
            <a:lvl7pPr marL="3652205" indent="0">
              <a:buNone/>
              <a:defRPr sz="1200"/>
            </a:lvl7pPr>
            <a:lvl8pPr marL="4260896" indent="0">
              <a:buNone/>
              <a:defRPr sz="1200"/>
            </a:lvl8pPr>
            <a:lvl9pPr marL="4869604" indent="0">
              <a:buNone/>
              <a:defRPr sz="1200"/>
            </a:lvl9pPr>
          </a:lstStyle>
          <a:p>
            <a:pPr lvl="0"/>
            <a:r>
              <a:rPr lang="en-US"/>
              <a:t>Click to edit Master text styles</a:t>
            </a:r>
          </a:p>
        </p:txBody>
      </p:sp>
    </p:spTree>
    <p:extLst>
      <p:ext uri="{BB962C8B-B14F-4D97-AF65-F5344CB8AC3E}">
        <p14:creationId xmlns:p14="http://schemas.microsoft.com/office/powerpoint/2010/main" val="1976323182"/>
      </p:ext>
    </p:extLst>
  </p:cSld>
  <p:clrMapOvr>
    <a:masterClrMapping/>
  </p:clrMapOvr>
  <p:transition spd="slow">
    <p:wipe dir="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698" indent="0">
              <a:buNone/>
              <a:defRPr sz="3733"/>
            </a:lvl2pPr>
            <a:lvl3pPr marL="1217402" indent="0">
              <a:buNone/>
              <a:defRPr sz="3200"/>
            </a:lvl3pPr>
            <a:lvl4pPr marL="1826104" indent="0">
              <a:buNone/>
              <a:defRPr sz="2667"/>
            </a:lvl4pPr>
            <a:lvl5pPr marL="2434802" indent="0">
              <a:buNone/>
              <a:defRPr sz="2667"/>
            </a:lvl5pPr>
            <a:lvl6pPr marL="3043504" indent="0">
              <a:buNone/>
              <a:defRPr sz="2667"/>
            </a:lvl6pPr>
            <a:lvl7pPr marL="3652205" indent="0">
              <a:buNone/>
              <a:defRPr sz="2667"/>
            </a:lvl7pPr>
            <a:lvl8pPr marL="4260896" indent="0">
              <a:buNone/>
              <a:defRPr sz="2667"/>
            </a:lvl8pPr>
            <a:lvl9pPr marL="4869604"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8698" indent="0">
              <a:buNone/>
              <a:defRPr sz="1600"/>
            </a:lvl2pPr>
            <a:lvl3pPr marL="1217402" indent="0">
              <a:buNone/>
              <a:defRPr sz="1333"/>
            </a:lvl3pPr>
            <a:lvl4pPr marL="1826104" indent="0">
              <a:buNone/>
              <a:defRPr sz="1200"/>
            </a:lvl4pPr>
            <a:lvl5pPr marL="2434802" indent="0">
              <a:buNone/>
              <a:defRPr sz="1200"/>
            </a:lvl5pPr>
            <a:lvl6pPr marL="3043504" indent="0">
              <a:buNone/>
              <a:defRPr sz="1200"/>
            </a:lvl6pPr>
            <a:lvl7pPr marL="3652205" indent="0">
              <a:buNone/>
              <a:defRPr sz="1200"/>
            </a:lvl7pPr>
            <a:lvl8pPr marL="4260896" indent="0">
              <a:buNone/>
              <a:defRPr sz="1200"/>
            </a:lvl8pPr>
            <a:lvl9pPr marL="4869604" indent="0">
              <a:buNone/>
              <a:defRPr sz="1200"/>
            </a:lvl9pPr>
          </a:lstStyle>
          <a:p>
            <a:pPr lvl="0"/>
            <a:r>
              <a:rPr lang="en-US"/>
              <a:t>Click to edit Master text styles</a:t>
            </a:r>
          </a:p>
        </p:txBody>
      </p:sp>
    </p:spTree>
    <p:extLst>
      <p:ext uri="{BB962C8B-B14F-4D97-AF65-F5344CB8AC3E}">
        <p14:creationId xmlns:p14="http://schemas.microsoft.com/office/powerpoint/2010/main" val="1683343066"/>
      </p:ext>
    </p:extLst>
  </p:cSld>
  <p:clrMapOvr>
    <a:masterClrMapping/>
  </p:clrMapOvr>
  <p:transition spd="slow">
    <p:wipe dir="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a:xfrm>
            <a:off x="9347200" y="6670690"/>
            <a:ext cx="2844800" cy="187325"/>
          </a:xfrm>
          <a:prstGeom prst="rect">
            <a:avLst/>
          </a:prstGeom>
        </p:spPr>
        <p:txBody>
          <a:bodyPr/>
          <a:lstStyle>
            <a:lvl1pPr>
              <a:defRPr/>
            </a:lvl1pPr>
          </a:lstStyle>
          <a:p>
            <a:pPr>
              <a:defRPr/>
            </a:pPr>
            <a:r>
              <a:rPr lang="en-US"/>
              <a:t>©2011 MFMER  |  3139261-</a:t>
            </a:r>
            <a:fld id="{9603B869-AA3F-423D-AC3C-5872987195A7}" type="slidenum">
              <a:rPr lang="en-US"/>
              <a:pPr>
                <a:defRPr/>
              </a:pPr>
              <a:t>‹#›</a:t>
            </a:fld>
            <a:endParaRPr lang="en-US"/>
          </a:p>
        </p:txBody>
      </p:sp>
    </p:spTree>
    <p:extLst>
      <p:ext uri="{BB962C8B-B14F-4D97-AF65-F5344CB8AC3E}">
        <p14:creationId xmlns:p14="http://schemas.microsoft.com/office/powerpoint/2010/main" val="2331974384"/>
      </p:ext>
    </p:extLst>
  </p:cSld>
  <p:clrMapOvr>
    <a:masterClrMapping/>
  </p:clrMapOvr>
  <p:transition spd="slow">
    <p:wipe dir="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5851" y="15"/>
            <a:ext cx="2607733" cy="6175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8438" y="15"/>
            <a:ext cx="7624233" cy="6175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369000"/>
      </p:ext>
    </p:extLst>
  </p:cSld>
  <p:clrMapOvr>
    <a:masterClrMapping/>
  </p:clrMapOvr>
  <p:transition spd="slow">
    <p:wipe dir="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032880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32CE6-D337-0944-B296-5AAFB81AA7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27246A-EBD6-664D-A7D6-731291554B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A86736-04AA-B949-9411-0BD674298C12}"/>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5" name="Footer Placeholder 4">
            <a:extLst>
              <a:ext uri="{FF2B5EF4-FFF2-40B4-BE49-F238E27FC236}">
                <a16:creationId xmlns:a16="http://schemas.microsoft.com/office/drawing/2014/main" id="{8D7EC34F-DC31-DC40-90FC-3F467D9AC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FCBD4-5A2E-BC4F-B084-CA08402ECBCA}"/>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46063248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41690-FC96-0946-A0C2-7A3FDBCCE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2EDCA-7021-D047-9D15-512FAB0B20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683B3-B2FC-3242-8345-A64359983F5D}"/>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5" name="Footer Placeholder 4">
            <a:extLst>
              <a:ext uri="{FF2B5EF4-FFF2-40B4-BE49-F238E27FC236}">
                <a16:creationId xmlns:a16="http://schemas.microsoft.com/office/drawing/2014/main" id="{ACE9C955-68FA-7540-B341-8E572E5C4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9C47C-E4E3-EB47-A93C-530A4763768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72728298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8F24-A942-874B-955E-62DF617F10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9D06FF-B0CC-0B41-9020-D14C9E6BA7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811BF9-265A-5D41-BF67-0A71E694BCF1}"/>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5" name="Footer Placeholder 4">
            <a:extLst>
              <a:ext uri="{FF2B5EF4-FFF2-40B4-BE49-F238E27FC236}">
                <a16:creationId xmlns:a16="http://schemas.microsoft.com/office/drawing/2014/main" id="{645FA109-8871-7043-8BD9-918FDD8BE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B1AA7-CBA5-824B-8D9D-AAD14474DAC4}"/>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5745697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300593-D4CC-469A-986D-1F8427206557}"/>
              </a:ext>
            </a:extLst>
          </p:cNvPr>
          <p:cNvSpPr/>
          <p:nvPr userDrawn="1"/>
        </p:nvSpPr>
        <p:spPr>
          <a:xfrm>
            <a:off x="0" y="1235677"/>
            <a:ext cx="1692876" cy="51280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a:extLst>
              <a:ext uri="{FF2B5EF4-FFF2-40B4-BE49-F238E27FC236}">
                <a16:creationId xmlns:a16="http://schemas.microsoft.com/office/drawing/2014/main" id="{7CF954BE-2C46-4AB9-B2C3-DA24DFBCCCFA}"/>
              </a:ext>
            </a:extLst>
          </p:cNvPr>
          <p:cNvSpPr/>
          <p:nvPr userDrawn="1"/>
        </p:nvSpPr>
        <p:spPr>
          <a:xfrm>
            <a:off x="2135660" y="1235677"/>
            <a:ext cx="9380537" cy="1173891"/>
          </a:xfrm>
          <a:prstGeom prst="rect">
            <a:avLst/>
          </a:prstGeom>
          <a:solidFill>
            <a:srgbClr val="09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6">
            <a:extLst>
              <a:ext uri="{FF2B5EF4-FFF2-40B4-BE49-F238E27FC236}">
                <a16:creationId xmlns:a16="http://schemas.microsoft.com/office/drawing/2014/main" id="{8071B1F7-85D6-4D2B-9358-FBD8239E05C4}"/>
              </a:ext>
            </a:extLst>
          </p:cNvPr>
          <p:cNvSpPr>
            <a:spLocks noGrp="1"/>
          </p:cNvSpPr>
          <p:nvPr>
            <p:ph type="body" sz="quarter" idx="11"/>
          </p:nvPr>
        </p:nvSpPr>
        <p:spPr>
          <a:xfrm>
            <a:off x="2415547" y="1459362"/>
            <a:ext cx="7996237" cy="1174750"/>
          </a:xfrm>
          <a:prstGeom prst="rect">
            <a:avLst/>
          </a:prstGeom>
        </p:spPr>
        <p:txBody>
          <a:bodyPr/>
          <a:lstStyle>
            <a:lvl1pPr marL="0" indent="0">
              <a:buNone/>
              <a:defRPr>
                <a:solidFill>
                  <a:schemeClr val="bg1"/>
                </a:solidFill>
              </a:defRPr>
            </a:lvl1pPr>
          </a:lstStyle>
          <a:p>
            <a:pPr lvl="0"/>
            <a:r>
              <a:rPr lang="en-US"/>
              <a:t>Edit Master text styles</a:t>
            </a:r>
          </a:p>
        </p:txBody>
      </p:sp>
      <p:sp>
        <p:nvSpPr>
          <p:cNvPr id="13" name="Text Placeholder 8">
            <a:extLst>
              <a:ext uri="{FF2B5EF4-FFF2-40B4-BE49-F238E27FC236}">
                <a16:creationId xmlns:a16="http://schemas.microsoft.com/office/drawing/2014/main" id="{674EDCEE-BC93-4BF9-A598-AE5DB71186A4}"/>
              </a:ext>
            </a:extLst>
          </p:cNvPr>
          <p:cNvSpPr>
            <a:spLocks noGrp="1"/>
          </p:cNvSpPr>
          <p:nvPr>
            <p:ph type="body" sz="quarter" idx="12"/>
          </p:nvPr>
        </p:nvSpPr>
        <p:spPr>
          <a:xfrm>
            <a:off x="2135660" y="2866376"/>
            <a:ext cx="9380537" cy="3448050"/>
          </a:xfrm>
          <a:prstGeom prst="rect">
            <a:avLst/>
          </a:prstGeom>
        </p:spPr>
        <p:txBody>
          <a:bodyPr/>
          <a:lstStyle>
            <a:lvl1pPr marL="0" indent="0">
              <a:buNone/>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74510EA-0A43-4ED3-9F08-8DA081EF3937}"/>
              </a:ext>
            </a:extLst>
          </p:cNvPr>
          <p:cNvSpPr>
            <a:spLocks noGrp="1"/>
          </p:cNvSpPr>
          <p:nvPr>
            <p:ph type="title"/>
          </p:nvPr>
        </p:nvSpPr>
        <p:spPr>
          <a:xfrm rot="16200000">
            <a:off x="-1145091" y="2889548"/>
            <a:ext cx="3931920" cy="1071549"/>
          </a:xfrm>
          <a:prstGeom prst="rect">
            <a:avLst/>
          </a:prstGeom>
        </p:spPr>
        <p:txBody>
          <a:bodyPr/>
          <a:lstStyle>
            <a:lvl1pPr algn="r">
              <a:defRPr>
                <a:solidFill>
                  <a:srgbClr val="002D5B"/>
                </a:solidFill>
              </a:defRPr>
            </a:lvl1pPr>
          </a:lstStyle>
          <a:p>
            <a:r>
              <a:rPr lang="en-US"/>
              <a:t>Click to edit Master title style</a:t>
            </a:r>
          </a:p>
        </p:txBody>
      </p:sp>
      <p:sp>
        <p:nvSpPr>
          <p:cNvPr id="7" name="Slide Number Placeholder 5">
            <a:extLst>
              <a:ext uri="{FF2B5EF4-FFF2-40B4-BE49-F238E27FC236}">
                <a16:creationId xmlns:a16="http://schemas.microsoft.com/office/drawing/2014/main" id="{8E31C5B9-113A-6843-8246-17EEF0B15B0F}"/>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8" name="Content Placeholder 2">
            <a:extLst>
              <a:ext uri="{FF2B5EF4-FFF2-40B4-BE49-F238E27FC236}">
                <a16:creationId xmlns:a16="http://schemas.microsoft.com/office/drawing/2014/main" id="{BDD937A4-A5B0-5D4A-BF21-8E0793963F5A}"/>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54712397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3ECA6-6362-3141-8978-5E68996947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C84D5-DDCF-8947-BE75-306009E8FA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5F2FAA-C4DB-E743-8518-B75EFE808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367BC-6B6B-064D-921B-A45376C0FBAA}"/>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6" name="Footer Placeholder 5">
            <a:extLst>
              <a:ext uri="{FF2B5EF4-FFF2-40B4-BE49-F238E27FC236}">
                <a16:creationId xmlns:a16="http://schemas.microsoft.com/office/drawing/2014/main" id="{3CB15A57-AF0E-EB43-B1E5-C0BCC2C58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36A26A-9114-B54D-982F-7DB8C95BA80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85535495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ADB8F-4893-CD4D-B3A7-96AAFCA8A1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FAF16E-4D58-8B42-B2ED-58DABB67CF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F2669-965E-5442-B821-ADD5E699C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C713D-09DF-9948-A83F-3DF5A77C49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2025E9-F63E-BE43-B70C-BB2943F9D1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1DABFB-6E58-794D-88B1-38F1A2F2184B}"/>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8" name="Footer Placeholder 7">
            <a:extLst>
              <a:ext uri="{FF2B5EF4-FFF2-40B4-BE49-F238E27FC236}">
                <a16:creationId xmlns:a16="http://schemas.microsoft.com/office/drawing/2014/main" id="{753D8F95-2CFF-E949-8E7F-29C7705178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B19CAE-F1B8-094A-9FBA-58A14101FF3F}"/>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60947453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C08D-84EE-5D4A-BD60-35009E7C54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77AF6-8B8D-2149-BACB-60BA6C4CAAA9}"/>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4" name="Footer Placeholder 3">
            <a:extLst>
              <a:ext uri="{FF2B5EF4-FFF2-40B4-BE49-F238E27FC236}">
                <a16:creationId xmlns:a16="http://schemas.microsoft.com/office/drawing/2014/main" id="{AD14C415-8E72-214B-9CFF-A3FB97B2C0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F0102A-B5CD-8A4B-84EE-2BF12B7751BF}"/>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92430954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887A4-1D40-1845-9D63-0C2C9E00F9B5}"/>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3" name="Footer Placeholder 2">
            <a:extLst>
              <a:ext uri="{FF2B5EF4-FFF2-40B4-BE49-F238E27FC236}">
                <a16:creationId xmlns:a16="http://schemas.microsoft.com/office/drawing/2014/main" id="{A9B9E495-E8B3-C54B-98A5-5817951CA4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1BDD7-C93F-BB43-AB49-20CE6FCCE5E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55503300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8D7B-382F-F94E-803C-14317EF3D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C08E01-078B-BA4F-8E14-E781B585A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1CE5C0-413F-DF48-AAA6-D0C7D72F2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921884-1FF5-4A45-BE61-5C195C698FD1}"/>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6" name="Footer Placeholder 5">
            <a:extLst>
              <a:ext uri="{FF2B5EF4-FFF2-40B4-BE49-F238E27FC236}">
                <a16:creationId xmlns:a16="http://schemas.microsoft.com/office/drawing/2014/main" id="{E6A4DE60-1764-3142-8024-B5D00400D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4D21D0-C435-A042-AA25-60EFD56BD2D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10083003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F11A-091E-1C47-BA55-AAAA2DA862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BDB55-EE05-054B-A7F4-CFDB682FB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FDE48C-003D-5A4D-88EC-7738F8BAD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20F9F8-B964-F844-8CDE-5D395543D1CE}"/>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6" name="Footer Placeholder 5">
            <a:extLst>
              <a:ext uri="{FF2B5EF4-FFF2-40B4-BE49-F238E27FC236}">
                <a16:creationId xmlns:a16="http://schemas.microsoft.com/office/drawing/2014/main" id="{4C856488-88BE-DE42-80C5-84720DCEE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AF506-8BA6-EE46-AE37-2EC155EDE73B}"/>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192072375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D7899-6D60-AB45-AAF4-C2076DE7EE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573A34-3D0F-1849-B829-129A1118A7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6F473-1727-5F47-B4F9-F1F2E25005E6}"/>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5" name="Footer Placeholder 4">
            <a:extLst>
              <a:ext uri="{FF2B5EF4-FFF2-40B4-BE49-F238E27FC236}">
                <a16:creationId xmlns:a16="http://schemas.microsoft.com/office/drawing/2014/main" id="{F19AB616-E74A-524B-B32C-CC56C5328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4CA86-7AB2-6540-8744-EA7AB2C87BDA}"/>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30055698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DD603F-52BE-D342-AA84-07A6DC3380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8103C-9738-6E44-A82C-8AC47EF446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F9FAD-825F-1E43-85AB-E0E65AC1F623}"/>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5" name="Footer Placeholder 4">
            <a:extLst>
              <a:ext uri="{FF2B5EF4-FFF2-40B4-BE49-F238E27FC236}">
                <a16:creationId xmlns:a16="http://schemas.microsoft.com/office/drawing/2014/main" id="{1CD7FD65-F794-BE40-BF3E-4E03C4A2D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A7C8C-5450-474B-9C76-18402AB69E36}"/>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24657694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v3_Title Slide">
    <p:spTree>
      <p:nvGrpSpPr>
        <p:cNvPr id="1" name=""/>
        <p:cNvGrpSpPr/>
        <p:nvPr/>
      </p:nvGrpSpPr>
      <p:grpSpPr>
        <a:xfrm>
          <a:off x="0" y="0"/>
          <a:ext cx="0" cy="0"/>
          <a:chOff x="0" y="0"/>
          <a:chExt cx="0" cy="0"/>
        </a:xfrm>
      </p:grpSpPr>
      <p:sp>
        <p:nvSpPr>
          <p:cNvPr id="4" name="Rectangle 3"/>
          <p:cNvSpPr/>
          <p:nvPr userDrawn="1"/>
        </p:nvSpPr>
        <p:spPr>
          <a:xfrm>
            <a:off x="0" y="5791200"/>
            <a:ext cx="12192000" cy="1066800"/>
          </a:xfrm>
          <a:prstGeom prst="rect">
            <a:avLst/>
          </a:prstGeom>
          <a:solidFill>
            <a:srgbClr val="122A5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7" descr="white_arrow.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51933" y="6227764"/>
            <a:ext cx="2794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Placeholder 1"/>
          <p:cNvSpPr txBox="1">
            <a:spLocks/>
          </p:cNvSpPr>
          <p:nvPr userDrawn="1"/>
        </p:nvSpPr>
        <p:spPr>
          <a:xfrm>
            <a:off x="933451" y="6175375"/>
            <a:ext cx="5803900" cy="312738"/>
          </a:xfrm>
          <a:prstGeom prst="rect">
            <a:avLst/>
          </a:prstGeom>
        </p:spPr>
        <p:txBody>
          <a:bodyPr>
            <a:normAutofit/>
          </a:bodyPr>
          <a:lstStyle>
            <a:lvl1pPr algn="l">
              <a:defRPr b="1" i="0" cap="all">
                <a:solidFill>
                  <a:srgbClr val="122A5D"/>
                </a:solidFill>
                <a:latin typeface="Century Gothic"/>
                <a:cs typeface="Century Gothic"/>
              </a:defRPr>
            </a:lvl1pPr>
          </a:lstStyle>
          <a:p>
            <a:pPr marL="0" marR="0" lvl="0" indent="0" algn="l" defTabSz="457200" rtl="0" eaLnBrk="1" fontAlgn="auto" latinLnBrk="0" hangingPunct="1">
              <a:lnSpc>
                <a:spcPct val="100000"/>
              </a:lnSpc>
              <a:spcBef>
                <a:spcPts val="0"/>
              </a:spcBef>
              <a:spcAft>
                <a:spcPts val="120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Gothic"/>
                <a:ea typeface="+mn-ea"/>
              </a:rPr>
              <a:t>emoryhealthcare.org/</a:t>
            </a:r>
            <a:r>
              <a:rPr kumimoji="0" lang="en-US" sz="1100" b="0" i="0" u="none" strike="noStrike" kern="1200" cap="none" spc="0" normalizeH="0" baseline="0" noProof="0" dirty="0" err="1">
                <a:ln>
                  <a:noFill/>
                </a:ln>
                <a:solidFill>
                  <a:prstClr val="white"/>
                </a:solidFill>
                <a:effectLst/>
                <a:uLnTx/>
                <a:uFillTx/>
                <a:latin typeface="Century Gothic"/>
                <a:ea typeface="+mn-ea"/>
              </a:rPr>
              <a:t>womensheart</a:t>
            </a:r>
            <a:endParaRPr kumimoji="0" lang="en-US" sz="1100" b="0" i="0" u="none" strike="noStrike" kern="1200" cap="none" spc="0" normalizeH="0" baseline="0" noProof="0" dirty="0">
              <a:ln>
                <a:noFill/>
              </a:ln>
              <a:solidFill>
                <a:prstClr val="white"/>
              </a:solidFill>
              <a:effectLst/>
              <a:uLnTx/>
              <a:uFillTx/>
              <a:latin typeface="Century Gothic"/>
              <a:ea typeface="+mn-ea"/>
            </a:endParaRPr>
          </a:p>
        </p:txBody>
      </p:sp>
      <p:pic>
        <p:nvPicPr>
          <p:cNvPr id="9"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069918" y="5937250"/>
            <a:ext cx="2296583" cy="795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0"/>
          </p:nvPr>
        </p:nvSpPr>
        <p:spPr>
          <a:xfrm>
            <a:off x="651933" y="1600200"/>
            <a:ext cx="10930467"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0550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32CE6-D337-0944-B296-5AAFB81AA7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27246A-EBD6-664D-A7D6-731291554B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A86736-04AA-B949-9411-0BD674298C12}"/>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5" name="Footer Placeholder 4">
            <a:extLst>
              <a:ext uri="{FF2B5EF4-FFF2-40B4-BE49-F238E27FC236}">
                <a16:creationId xmlns:a16="http://schemas.microsoft.com/office/drawing/2014/main" id="{8D7EC34F-DC31-DC40-90FC-3F467D9AC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EFCBD4-5A2E-BC4F-B084-CA08402ECBCA}"/>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949108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82173E-7674-44A5-BDAB-C9BC988623B2}"/>
              </a:ext>
            </a:extLst>
          </p:cNvPr>
          <p:cNvCxnSpPr/>
          <p:nvPr userDrawn="1"/>
        </p:nvCxnSpPr>
        <p:spPr>
          <a:xfrm>
            <a:off x="5748989" y="2673896"/>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sp>
        <p:nvSpPr>
          <p:cNvPr id="5" name="Flowchart: Connector 4">
            <a:extLst>
              <a:ext uri="{FF2B5EF4-FFF2-40B4-BE49-F238E27FC236}">
                <a16:creationId xmlns:a16="http://schemas.microsoft.com/office/drawing/2014/main" id="{B654586C-0AF2-4BD8-912E-94D840DC175F}"/>
              </a:ext>
            </a:extLst>
          </p:cNvPr>
          <p:cNvSpPr/>
          <p:nvPr userDrawn="1"/>
        </p:nvSpPr>
        <p:spPr>
          <a:xfrm>
            <a:off x="3336895" y="2786409"/>
            <a:ext cx="1396525" cy="1396525"/>
          </a:xfrm>
          <a:prstGeom prst="flowChartConnector">
            <a:avLst/>
          </a:prstGeom>
          <a:solidFill>
            <a:srgbClr val="09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D4A72872-1C08-41B9-A892-50F4D56C910A}"/>
              </a:ext>
            </a:extLst>
          </p:cNvPr>
          <p:cNvSpPr/>
          <p:nvPr userDrawn="1"/>
        </p:nvSpPr>
        <p:spPr>
          <a:xfrm>
            <a:off x="6800857" y="2786409"/>
            <a:ext cx="1396525" cy="1396525"/>
          </a:xfrm>
          <a:prstGeom prst="flowChartConnector">
            <a:avLst/>
          </a:prstGeom>
          <a:solidFill>
            <a:srgbClr val="065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Gill Sans"/>
            </a:endParaRPr>
          </a:p>
        </p:txBody>
      </p:sp>
      <p:pic>
        <p:nvPicPr>
          <p:cNvPr id="9" name="Picture 8">
            <a:extLst>
              <a:ext uri="{FF2B5EF4-FFF2-40B4-BE49-F238E27FC236}">
                <a16:creationId xmlns:a16="http://schemas.microsoft.com/office/drawing/2014/main" id="{A3BA1F78-149D-449C-900E-BC1DA47FCFE7}"/>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3561409" y="3102284"/>
            <a:ext cx="916120" cy="850465"/>
          </a:xfrm>
          <a:prstGeom prst="rect">
            <a:avLst/>
          </a:prstGeom>
        </p:spPr>
      </p:pic>
      <p:pic>
        <p:nvPicPr>
          <p:cNvPr id="10" name="Picture 9">
            <a:extLst>
              <a:ext uri="{FF2B5EF4-FFF2-40B4-BE49-F238E27FC236}">
                <a16:creationId xmlns:a16="http://schemas.microsoft.com/office/drawing/2014/main" id="{F167605F-387D-4AA0-9F79-56E9E7E42CFD}"/>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041059" y="3102283"/>
            <a:ext cx="916120" cy="850465"/>
          </a:xfrm>
          <a:prstGeom prst="rect">
            <a:avLst/>
          </a:prstGeom>
        </p:spPr>
      </p:pic>
      <p:pic>
        <p:nvPicPr>
          <p:cNvPr id="11" name="Picture 10">
            <a:extLst>
              <a:ext uri="{FF2B5EF4-FFF2-40B4-BE49-F238E27FC236}">
                <a16:creationId xmlns:a16="http://schemas.microsoft.com/office/drawing/2014/main" id="{6FDD9105-649F-482A-82DD-C9E9A1A8A5C6}"/>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8947794" y="3102282"/>
            <a:ext cx="916120" cy="850465"/>
          </a:xfrm>
          <a:prstGeom prst="rect">
            <a:avLst/>
          </a:prstGeom>
        </p:spPr>
      </p:pic>
      <p:sp>
        <p:nvSpPr>
          <p:cNvPr id="14" name="Content Placeholder 13">
            <a:extLst>
              <a:ext uri="{FF2B5EF4-FFF2-40B4-BE49-F238E27FC236}">
                <a16:creationId xmlns:a16="http://schemas.microsoft.com/office/drawing/2014/main" id="{7435E6F2-E12F-431A-858B-86A429AAFDCC}"/>
              </a:ext>
            </a:extLst>
          </p:cNvPr>
          <p:cNvSpPr>
            <a:spLocks noGrp="1"/>
          </p:cNvSpPr>
          <p:nvPr>
            <p:ph sz="quarter" idx="11"/>
          </p:nvPr>
        </p:nvSpPr>
        <p:spPr>
          <a:xfrm>
            <a:off x="2404359" y="4294188"/>
            <a:ext cx="3189288" cy="1901825"/>
          </a:xfrm>
          <a:prstGeom prst="rect">
            <a:avLst/>
          </a:prstGeom>
        </p:spPr>
        <p:txBody>
          <a:bodyPr/>
          <a:lstStyle>
            <a:lvl1pPr>
              <a:defRPr sz="24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5" name="Content Placeholder 13">
            <a:extLst>
              <a:ext uri="{FF2B5EF4-FFF2-40B4-BE49-F238E27FC236}">
                <a16:creationId xmlns:a16="http://schemas.microsoft.com/office/drawing/2014/main" id="{17E1D75C-A7BA-4344-B654-99B5AD9F6077}"/>
              </a:ext>
            </a:extLst>
          </p:cNvPr>
          <p:cNvSpPr>
            <a:spLocks noGrp="1"/>
          </p:cNvSpPr>
          <p:nvPr>
            <p:ph sz="quarter" idx="12"/>
          </p:nvPr>
        </p:nvSpPr>
        <p:spPr>
          <a:xfrm>
            <a:off x="5912599" y="4294188"/>
            <a:ext cx="3189288" cy="1901825"/>
          </a:xfrm>
          <a:prstGeom prst="rect">
            <a:avLst/>
          </a:prstGeom>
        </p:spPr>
        <p:txBody>
          <a:bodyPr/>
          <a:lstStyle>
            <a:lvl1pPr>
              <a:defRPr sz="24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2" name="Title 1">
            <a:extLst>
              <a:ext uri="{FF2B5EF4-FFF2-40B4-BE49-F238E27FC236}">
                <a16:creationId xmlns:a16="http://schemas.microsoft.com/office/drawing/2014/main" id="{86D241BF-4743-054A-8A57-DC6A7D305E47}"/>
              </a:ext>
            </a:extLst>
          </p:cNvPr>
          <p:cNvSpPr>
            <a:spLocks noGrp="1"/>
          </p:cNvSpPr>
          <p:nvPr>
            <p:ph type="title"/>
          </p:nvPr>
        </p:nvSpPr>
        <p:spPr>
          <a:xfrm>
            <a:off x="414421" y="1314620"/>
            <a:ext cx="7772400" cy="1141325"/>
          </a:xfrm>
          <a:prstGeom prst="rect">
            <a:avLst/>
          </a:prstGeom>
        </p:spPr>
        <p:txBody>
          <a:bodyPr/>
          <a:lstStyle>
            <a:lvl1pPr>
              <a:defRPr>
                <a:solidFill>
                  <a:srgbClr val="002D5B"/>
                </a:solidFill>
              </a:defRPr>
            </a:lvl1pPr>
          </a:lstStyle>
          <a:p>
            <a:r>
              <a:rPr lang="en-US"/>
              <a:t>Click to edit Master title style</a:t>
            </a:r>
          </a:p>
        </p:txBody>
      </p:sp>
      <p:sp>
        <p:nvSpPr>
          <p:cNvPr id="13" name="Slide Number Placeholder 5">
            <a:extLst>
              <a:ext uri="{FF2B5EF4-FFF2-40B4-BE49-F238E27FC236}">
                <a16:creationId xmlns:a16="http://schemas.microsoft.com/office/drawing/2014/main" id="{AC78751B-C2CC-6545-9F03-97B4291DA07D}"/>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6" name="Content Placeholder 2">
            <a:extLst>
              <a:ext uri="{FF2B5EF4-FFF2-40B4-BE49-F238E27FC236}">
                <a16:creationId xmlns:a16="http://schemas.microsoft.com/office/drawing/2014/main" id="{9AEC4CF3-5D7D-3845-A6CB-9F1ECE52EEB7}"/>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9873902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41690-FC96-0946-A0C2-7A3FDBCCE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2EDCA-7021-D047-9D15-512FAB0B20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F683B3-B2FC-3242-8345-A64359983F5D}"/>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5" name="Footer Placeholder 4">
            <a:extLst>
              <a:ext uri="{FF2B5EF4-FFF2-40B4-BE49-F238E27FC236}">
                <a16:creationId xmlns:a16="http://schemas.microsoft.com/office/drawing/2014/main" id="{ACE9C955-68FA-7540-B341-8E572E5C48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D9C47C-E4E3-EB47-A93C-530A4763768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75458160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8F24-A942-874B-955E-62DF617F10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9D06FF-B0CC-0B41-9020-D14C9E6BA7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811BF9-265A-5D41-BF67-0A71E694BCF1}"/>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5" name="Footer Placeholder 4">
            <a:extLst>
              <a:ext uri="{FF2B5EF4-FFF2-40B4-BE49-F238E27FC236}">
                <a16:creationId xmlns:a16="http://schemas.microsoft.com/office/drawing/2014/main" id="{645FA109-8871-7043-8BD9-918FDD8BE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B1AA7-CBA5-824B-8D9D-AAD14474DAC4}"/>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7931631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3ECA6-6362-3141-8978-5E68996947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DC84D5-DDCF-8947-BE75-306009E8FA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5F2FAA-C4DB-E743-8518-B75EFE808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1367BC-6B6B-064D-921B-A45376C0FBAA}"/>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6" name="Footer Placeholder 5">
            <a:extLst>
              <a:ext uri="{FF2B5EF4-FFF2-40B4-BE49-F238E27FC236}">
                <a16:creationId xmlns:a16="http://schemas.microsoft.com/office/drawing/2014/main" id="{3CB15A57-AF0E-EB43-B1E5-C0BCC2C58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36A26A-9114-B54D-982F-7DB8C95BA80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72558052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ADB8F-4893-CD4D-B3A7-96AAFCA8A1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FAF16E-4D58-8B42-B2ED-58DABB67CF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8F2669-965E-5442-B821-ADD5E699C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7C713D-09DF-9948-A83F-3DF5A77C49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92025E9-F63E-BE43-B70C-BB2943F9D1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1DABFB-6E58-794D-88B1-38F1A2F2184B}"/>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8" name="Footer Placeholder 7">
            <a:extLst>
              <a:ext uri="{FF2B5EF4-FFF2-40B4-BE49-F238E27FC236}">
                <a16:creationId xmlns:a16="http://schemas.microsoft.com/office/drawing/2014/main" id="{753D8F95-2CFF-E949-8E7F-29C7705178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B19CAE-F1B8-094A-9FBA-58A14101FF3F}"/>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148948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FC08D-84EE-5D4A-BD60-35009E7C54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C77AF6-8B8D-2149-BACB-60BA6C4CAAA9}"/>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4" name="Footer Placeholder 3">
            <a:extLst>
              <a:ext uri="{FF2B5EF4-FFF2-40B4-BE49-F238E27FC236}">
                <a16:creationId xmlns:a16="http://schemas.microsoft.com/office/drawing/2014/main" id="{AD14C415-8E72-214B-9CFF-A3FB97B2C0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F0102A-B5CD-8A4B-84EE-2BF12B7751BF}"/>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62924764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D887A4-1D40-1845-9D63-0C2C9E00F9B5}"/>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3" name="Footer Placeholder 2">
            <a:extLst>
              <a:ext uri="{FF2B5EF4-FFF2-40B4-BE49-F238E27FC236}">
                <a16:creationId xmlns:a16="http://schemas.microsoft.com/office/drawing/2014/main" id="{A9B9E495-E8B3-C54B-98A5-5817951CA4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1BDD7-C93F-BB43-AB49-20CE6FCCE5E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92883164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B8D7B-382F-F94E-803C-14317EF3D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C08E01-078B-BA4F-8E14-E781B585A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1CE5C0-413F-DF48-AAA6-D0C7D72F2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921884-1FF5-4A45-BE61-5C195C698FD1}"/>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6" name="Footer Placeholder 5">
            <a:extLst>
              <a:ext uri="{FF2B5EF4-FFF2-40B4-BE49-F238E27FC236}">
                <a16:creationId xmlns:a16="http://schemas.microsoft.com/office/drawing/2014/main" id="{E6A4DE60-1764-3142-8024-B5D00400D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4D21D0-C435-A042-AA25-60EFD56BD2D0}"/>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231051060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F11A-091E-1C47-BA55-AAAA2DA862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DBDB55-EE05-054B-A7F4-CFDB682FBE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FDE48C-003D-5A4D-88EC-7738F8BAD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20F9F8-B964-F844-8CDE-5D395543D1CE}"/>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6" name="Footer Placeholder 5">
            <a:extLst>
              <a:ext uri="{FF2B5EF4-FFF2-40B4-BE49-F238E27FC236}">
                <a16:creationId xmlns:a16="http://schemas.microsoft.com/office/drawing/2014/main" id="{4C856488-88BE-DE42-80C5-84720DCEE9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AF506-8BA6-EE46-AE37-2EC155EDE73B}"/>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6267550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D7899-6D60-AB45-AAF4-C2076DE7EE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573A34-3D0F-1849-B829-129A1118A7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16F473-1727-5F47-B4F9-F1F2E25005E6}"/>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5" name="Footer Placeholder 4">
            <a:extLst>
              <a:ext uri="{FF2B5EF4-FFF2-40B4-BE49-F238E27FC236}">
                <a16:creationId xmlns:a16="http://schemas.microsoft.com/office/drawing/2014/main" id="{F19AB616-E74A-524B-B32C-CC56C5328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14CA86-7AB2-6540-8744-EA7AB2C87BDA}"/>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404561044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DD603F-52BE-D342-AA84-07A6DC3380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48103C-9738-6E44-A82C-8AC47EF446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7F9FAD-825F-1E43-85AB-E0E65AC1F623}"/>
              </a:ext>
            </a:extLst>
          </p:cNvPr>
          <p:cNvSpPr>
            <a:spLocks noGrp="1"/>
          </p:cNvSpPr>
          <p:nvPr>
            <p:ph type="dt" sz="half" idx="10"/>
          </p:nvPr>
        </p:nvSpPr>
        <p:spPr/>
        <p:txBody>
          <a:bodyPr/>
          <a:lstStyle/>
          <a:p>
            <a:fld id="{2E3AB1AE-5132-B04B-BE7A-D39E306BDBBF}" type="datetimeFigureOut">
              <a:rPr lang="en-US" smtClean="0"/>
              <a:t>4/4/2022</a:t>
            </a:fld>
            <a:endParaRPr lang="en-US"/>
          </a:p>
        </p:txBody>
      </p:sp>
      <p:sp>
        <p:nvSpPr>
          <p:cNvPr id="5" name="Footer Placeholder 4">
            <a:extLst>
              <a:ext uri="{FF2B5EF4-FFF2-40B4-BE49-F238E27FC236}">
                <a16:creationId xmlns:a16="http://schemas.microsoft.com/office/drawing/2014/main" id="{1CD7FD65-F794-BE40-BF3E-4E03C4A2D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A7C8C-5450-474B-9C76-18402AB69E36}"/>
              </a:ext>
            </a:extLst>
          </p:cNvPr>
          <p:cNvSpPr>
            <a:spLocks noGrp="1"/>
          </p:cNvSpPr>
          <p:nvPr>
            <p:ph type="sldNum" sz="quarter" idx="12"/>
          </p:nvPr>
        </p:nvSpPr>
        <p:spPr/>
        <p:txBody>
          <a:bodyPr/>
          <a:lstStyle/>
          <a:p>
            <a:fld id="{70546445-13A7-4D46-966F-5E41449646F8}" type="slidenum">
              <a:rPr lang="en-US" smtClean="0"/>
              <a:t>‹#›</a:t>
            </a:fld>
            <a:endParaRPr lang="en-US"/>
          </a:p>
        </p:txBody>
      </p:sp>
    </p:spTree>
    <p:extLst>
      <p:ext uri="{BB962C8B-B14F-4D97-AF65-F5344CB8AC3E}">
        <p14:creationId xmlns:p14="http://schemas.microsoft.com/office/powerpoint/2010/main" val="35536880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82173E-7674-44A5-BDAB-C9BC988623B2}"/>
              </a:ext>
            </a:extLst>
          </p:cNvPr>
          <p:cNvCxnSpPr/>
          <p:nvPr userDrawn="1"/>
        </p:nvCxnSpPr>
        <p:spPr>
          <a:xfrm>
            <a:off x="4163374" y="2673896"/>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sp>
        <p:nvSpPr>
          <p:cNvPr id="5" name="Flowchart: Connector 4">
            <a:extLst>
              <a:ext uri="{FF2B5EF4-FFF2-40B4-BE49-F238E27FC236}">
                <a16:creationId xmlns:a16="http://schemas.microsoft.com/office/drawing/2014/main" id="{B654586C-0AF2-4BD8-912E-94D840DC175F}"/>
              </a:ext>
            </a:extLst>
          </p:cNvPr>
          <p:cNvSpPr/>
          <p:nvPr userDrawn="1"/>
        </p:nvSpPr>
        <p:spPr>
          <a:xfrm>
            <a:off x="1751280" y="2786409"/>
            <a:ext cx="1396525" cy="1396525"/>
          </a:xfrm>
          <a:prstGeom prst="flowChartConnector">
            <a:avLst/>
          </a:prstGeom>
          <a:solidFill>
            <a:srgbClr val="09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D4A72872-1C08-41B9-A892-50F4D56C910A}"/>
              </a:ext>
            </a:extLst>
          </p:cNvPr>
          <p:cNvSpPr/>
          <p:nvPr userDrawn="1"/>
        </p:nvSpPr>
        <p:spPr>
          <a:xfrm>
            <a:off x="5215242" y="2786409"/>
            <a:ext cx="1396525" cy="1396525"/>
          </a:xfrm>
          <a:prstGeom prst="flowChartConnector">
            <a:avLst/>
          </a:prstGeom>
          <a:solidFill>
            <a:srgbClr val="065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Gill Sans"/>
            </a:endParaRPr>
          </a:p>
        </p:txBody>
      </p:sp>
      <p:sp>
        <p:nvSpPr>
          <p:cNvPr id="7" name="Flowchart: Connector 6">
            <a:extLst>
              <a:ext uri="{FF2B5EF4-FFF2-40B4-BE49-F238E27FC236}">
                <a16:creationId xmlns:a16="http://schemas.microsoft.com/office/drawing/2014/main" id="{179634BE-E3A8-4464-85C6-A1DE9B25B1FB}"/>
              </a:ext>
            </a:extLst>
          </p:cNvPr>
          <p:cNvSpPr/>
          <p:nvPr userDrawn="1"/>
        </p:nvSpPr>
        <p:spPr>
          <a:xfrm>
            <a:off x="8691904" y="2786409"/>
            <a:ext cx="1396525" cy="1396525"/>
          </a:xfrm>
          <a:prstGeom prst="flowChartConnector">
            <a:avLst/>
          </a:prstGeom>
          <a:solidFill>
            <a:srgbClr val="358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Gill Sans"/>
            </a:endParaRPr>
          </a:p>
        </p:txBody>
      </p:sp>
      <p:cxnSp>
        <p:nvCxnSpPr>
          <p:cNvPr id="8" name="Straight Connector 7">
            <a:extLst>
              <a:ext uri="{FF2B5EF4-FFF2-40B4-BE49-F238E27FC236}">
                <a16:creationId xmlns:a16="http://schemas.microsoft.com/office/drawing/2014/main" id="{ADC67DCD-BDD8-4557-9FA9-47FF80D9E040}"/>
              </a:ext>
            </a:extLst>
          </p:cNvPr>
          <p:cNvCxnSpPr/>
          <p:nvPr userDrawn="1"/>
        </p:nvCxnSpPr>
        <p:spPr>
          <a:xfrm>
            <a:off x="7680034" y="2673896"/>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3BA1F78-149D-449C-900E-BC1DA47FCFE7}"/>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1975794" y="3102284"/>
            <a:ext cx="916120" cy="850465"/>
          </a:xfrm>
          <a:prstGeom prst="rect">
            <a:avLst/>
          </a:prstGeom>
        </p:spPr>
      </p:pic>
      <p:pic>
        <p:nvPicPr>
          <p:cNvPr id="10" name="Picture 9">
            <a:extLst>
              <a:ext uri="{FF2B5EF4-FFF2-40B4-BE49-F238E27FC236}">
                <a16:creationId xmlns:a16="http://schemas.microsoft.com/office/drawing/2014/main" id="{F167605F-387D-4AA0-9F79-56E9E7E42CFD}"/>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5455444" y="3102283"/>
            <a:ext cx="916120" cy="850465"/>
          </a:xfrm>
          <a:prstGeom prst="rect">
            <a:avLst/>
          </a:prstGeom>
        </p:spPr>
      </p:pic>
      <p:pic>
        <p:nvPicPr>
          <p:cNvPr id="11" name="Picture 10">
            <a:extLst>
              <a:ext uri="{FF2B5EF4-FFF2-40B4-BE49-F238E27FC236}">
                <a16:creationId xmlns:a16="http://schemas.microsoft.com/office/drawing/2014/main" id="{6FDD9105-649F-482A-82DD-C9E9A1A8A5C6}"/>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8947794" y="3102282"/>
            <a:ext cx="916120" cy="850465"/>
          </a:xfrm>
          <a:prstGeom prst="rect">
            <a:avLst/>
          </a:prstGeom>
        </p:spPr>
      </p:pic>
      <p:sp>
        <p:nvSpPr>
          <p:cNvPr id="14" name="Content Placeholder 13">
            <a:extLst>
              <a:ext uri="{FF2B5EF4-FFF2-40B4-BE49-F238E27FC236}">
                <a16:creationId xmlns:a16="http://schemas.microsoft.com/office/drawing/2014/main" id="{7435E6F2-E12F-431A-858B-86A429AAFDCC}"/>
              </a:ext>
            </a:extLst>
          </p:cNvPr>
          <p:cNvSpPr>
            <a:spLocks noGrp="1"/>
          </p:cNvSpPr>
          <p:nvPr>
            <p:ph sz="quarter" idx="11"/>
          </p:nvPr>
        </p:nvSpPr>
        <p:spPr>
          <a:xfrm>
            <a:off x="818744" y="4294188"/>
            <a:ext cx="3189288" cy="1901825"/>
          </a:xfrm>
          <a:prstGeom prst="rect">
            <a:avLst/>
          </a:prstGeom>
        </p:spPr>
        <p:txBody>
          <a:bodyPr/>
          <a:lstStyle>
            <a:lvl1pPr>
              <a:defRPr sz="24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5" name="Content Placeholder 13">
            <a:extLst>
              <a:ext uri="{FF2B5EF4-FFF2-40B4-BE49-F238E27FC236}">
                <a16:creationId xmlns:a16="http://schemas.microsoft.com/office/drawing/2014/main" id="{17E1D75C-A7BA-4344-B654-99B5AD9F6077}"/>
              </a:ext>
            </a:extLst>
          </p:cNvPr>
          <p:cNvSpPr>
            <a:spLocks noGrp="1"/>
          </p:cNvSpPr>
          <p:nvPr>
            <p:ph sz="quarter" idx="12"/>
          </p:nvPr>
        </p:nvSpPr>
        <p:spPr>
          <a:xfrm>
            <a:off x="4326984" y="4294188"/>
            <a:ext cx="3189288" cy="1901825"/>
          </a:xfrm>
          <a:prstGeom prst="rect">
            <a:avLst/>
          </a:prstGeom>
        </p:spPr>
        <p:txBody>
          <a:bodyPr/>
          <a:lstStyle>
            <a:lvl1pPr>
              <a:defRPr sz="24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6" name="Content Placeholder 13">
            <a:extLst>
              <a:ext uri="{FF2B5EF4-FFF2-40B4-BE49-F238E27FC236}">
                <a16:creationId xmlns:a16="http://schemas.microsoft.com/office/drawing/2014/main" id="{604F2EA7-4567-470C-A009-C26B70066658}"/>
              </a:ext>
            </a:extLst>
          </p:cNvPr>
          <p:cNvSpPr>
            <a:spLocks noGrp="1"/>
          </p:cNvSpPr>
          <p:nvPr>
            <p:ph sz="quarter" idx="13"/>
          </p:nvPr>
        </p:nvSpPr>
        <p:spPr>
          <a:xfrm>
            <a:off x="7864411" y="4294188"/>
            <a:ext cx="3189288" cy="1901825"/>
          </a:xfrm>
          <a:prstGeom prst="rect">
            <a:avLst/>
          </a:prstGeom>
        </p:spPr>
        <p:txBody>
          <a:bodyPr/>
          <a:lstStyle>
            <a:lvl1pPr>
              <a:defRPr sz="24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7" name="Title 1">
            <a:extLst>
              <a:ext uri="{FF2B5EF4-FFF2-40B4-BE49-F238E27FC236}">
                <a16:creationId xmlns:a16="http://schemas.microsoft.com/office/drawing/2014/main" id="{AEAABEAC-09BC-5B4B-8C19-B25869AA1CC4}"/>
              </a:ext>
            </a:extLst>
          </p:cNvPr>
          <p:cNvSpPr>
            <a:spLocks noGrp="1"/>
          </p:cNvSpPr>
          <p:nvPr>
            <p:ph type="title"/>
          </p:nvPr>
        </p:nvSpPr>
        <p:spPr>
          <a:xfrm>
            <a:off x="414421" y="1314620"/>
            <a:ext cx="7772400" cy="1141325"/>
          </a:xfrm>
          <a:prstGeom prst="rect">
            <a:avLst/>
          </a:prstGeom>
        </p:spPr>
        <p:txBody>
          <a:bodyPr/>
          <a:lstStyle>
            <a:lvl1pPr>
              <a:defRPr>
                <a:solidFill>
                  <a:srgbClr val="002D5B"/>
                </a:solidFill>
              </a:defRPr>
            </a:lvl1pPr>
          </a:lstStyle>
          <a:p>
            <a:r>
              <a:rPr lang="en-US"/>
              <a:t>Click to edit Master title style</a:t>
            </a:r>
          </a:p>
        </p:txBody>
      </p:sp>
      <p:sp>
        <p:nvSpPr>
          <p:cNvPr id="18" name="Slide Number Placeholder 5">
            <a:extLst>
              <a:ext uri="{FF2B5EF4-FFF2-40B4-BE49-F238E27FC236}">
                <a16:creationId xmlns:a16="http://schemas.microsoft.com/office/drawing/2014/main" id="{C16BD9F2-CDF4-E143-8E47-D6779C2FEBF5}"/>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9" name="Content Placeholder 2">
            <a:extLst>
              <a:ext uri="{FF2B5EF4-FFF2-40B4-BE49-F238E27FC236}">
                <a16:creationId xmlns:a16="http://schemas.microsoft.com/office/drawing/2014/main" id="{AC8D514F-1220-F14B-A26E-4EA720829655}"/>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08139564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9C2BD541-DBB1-431F-9E22-CF16FFE63B8F}" type="slidenum">
              <a:rPr lang="en-US" smtClean="0"/>
              <a:pPr/>
              <a:t>‹#›</a:t>
            </a:fld>
            <a:endParaRPr lang="en-US" dirty="0"/>
          </a:p>
        </p:txBody>
      </p:sp>
      <p:sp>
        <p:nvSpPr>
          <p:cNvPr id="3" name="Text Placeholder 2">
            <a:extLst>
              <a:ext uri="{FF2B5EF4-FFF2-40B4-BE49-F238E27FC236}">
                <a16:creationId xmlns:a16="http://schemas.microsoft.com/office/drawing/2014/main" id="{76FEE58C-0F16-47B1-9319-933955D4863C}"/>
              </a:ext>
            </a:extLst>
          </p:cNvPr>
          <p:cNvSpPr>
            <a:spLocks noGrp="1"/>
          </p:cNvSpPr>
          <p:nvPr>
            <p:ph type="body" sz="quarter" idx="13"/>
          </p:nvPr>
        </p:nvSpPr>
        <p:spPr>
          <a:xfrm>
            <a:off x="4951009" y="184558"/>
            <a:ext cx="5641975" cy="690563"/>
          </a:xfrm>
        </p:spPr>
        <p:txBody>
          <a:bodyPr/>
          <a:lstStyle>
            <a:lvl1pPr>
              <a:defRPr sz="2700">
                <a:solidFill>
                  <a:schemeClr val="bg1"/>
                </a:solidFill>
              </a:defRPr>
            </a:lvl1pPr>
          </a:lstStyle>
          <a:p>
            <a:pPr lvl="0"/>
            <a:r>
              <a:rPr lang="en-US" dirty="0"/>
              <a:t>Edit Master text styles</a:t>
            </a:r>
          </a:p>
        </p:txBody>
      </p:sp>
    </p:spTree>
    <p:extLst>
      <p:ext uri="{BB962C8B-B14F-4D97-AF65-F5344CB8AC3E}">
        <p14:creationId xmlns:p14="http://schemas.microsoft.com/office/powerpoint/2010/main" val="188856416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9C2BD541-DBB1-431F-9E22-CF16FFE63B8F}" type="slidenum">
              <a:rPr lang="en-US" smtClean="0"/>
              <a:t>‹#›</a:t>
            </a:fld>
            <a:endParaRPr lang="en-US" dirty="0"/>
          </a:p>
        </p:txBody>
      </p:sp>
    </p:spTree>
    <p:extLst>
      <p:ext uri="{BB962C8B-B14F-4D97-AF65-F5344CB8AC3E}">
        <p14:creationId xmlns:p14="http://schemas.microsoft.com/office/powerpoint/2010/main" val="1367694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E90D7E7-D735-47BA-B9F6-5544AD12C05C}"/>
              </a:ext>
            </a:extLst>
          </p:cNvPr>
          <p:cNvCxnSpPr/>
          <p:nvPr userDrawn="1"/>
        </p:nvCxnSpPr>
        <p:spPr>
          <a:xfrm>
            <a:off x="3308241" y="2630789"/>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486ECB3-6E0E-41FB-A315-D2F0C109D199}"/>
              </a:ext>
            </a:extLst>
          </p:cNvPr>
          <p:cNvCxnSpPr/>
          <p:nvPr userDrawn="1"/>
        </p:nvCxnSpPr>
        <p:spPr>
          <a:xfrm>
            <a:off x="6037501" y="2630789"/>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453E4FB2-1E15-48B3-945B-79B444B045BE}"/>
              </a:ext>
            </a:extLst>
          </p:cNvPr>
          <p:cNvGrpSpPr/>
          <p:nvPr userDrawn="1"/>
        </p:nvGrpSpPr>
        <p:grpSpPr>
          <a:xfrm>
            <a:off x="1246876" y="2630789"/>
            <a:ext cx="1332629" cy="1332629"/>
            <a:chOff x="1632747" y="2789276"/>
            <a:chExt cx="1396525" cy="1396525"/>
          </a:xfrm>
          <a:solidFill>
            <a:srgbClr val="092D5B"/>
          </a:solidFill>
        </p:grpSpPr>
        <p:sp>
          <p:nvSpPr>
            <p:cNvPr id="7" name="Flowchart: Connector 6">
              <a:extLst>
                <a:ext uri="{FF2B5EF4-FFF2-40B4-BE49-F238E27FC236}">
                  <a16:creationId xmlns:a16="http://schemas.microsoft.com/office/drawing/2014/main" id="{41775957-374C-4108-BD62-77135363E755}"/>
                </a:ext>
              </a:extLst>
            </p:cNvPr>
            <p:cNvSpPr/>
            <p:nvPr/>
          </p:nvSpPr>
          <p:spPr>
            <a:xfrm>
              <a:off x="1632747" y="2789276"/>
              <a:ext cx="1396525" cy="1396525"/>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8999DEC-51BF-4CCE-BE73-C7DBF5B41683}"/>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1857261" y="3105151"/>
              <a:ext cx="916120" cy="850465"/>
            </a:xfrm>
            <a:prstGeom prst="rect">
              <a:avLst/>
            </a:prstGeom>
            <a:grpFill/>
            <a:ln>
              <a:noFill/>
            </a:ln>
          </p:spPr>
        </p:pic>
      </p:grpSp>
      <p:grpSp>
        <p:nvGrpSpPr>
          <p:cNvPr id="9" name="Group 8">
            <a:extLst>
              <a:ext uri="{FF2B5EF4-FFF2-40B4-BE49-F238E27FC236}">
                <a16:creationId xmlns:a16="http://schemas.microsoft.com/office/drawing/2014/main" id="{6AA635B6-B005-443A-B396-CC8D7E020056}"/>
              </a:ext>
            </a:extLst>
          </p:cNvPr>
          <p:cNvGrpSpPr/>
          <p:nvPr userDrawn="1"/>
        </p:nvGrpSpPr>
        <p:grpSpPr>
          <a:xfrm>
            <a:off x="6689070" y="2630789"/>
            <a:ext cx="1332629" cy="1332629"/>
            <a:chOff x="5096709" y="2789276"/>
            <a:chExt cx="1396525" cy="1396525"/>
          </a:xfrm>
          <a:solidFill>
            <a:srgbClr val="0653BF"/>
          </a:solidFill>
        </p:grpSpPr>
        <p:sp>
          <p:nvSpPr>
            <p:cNvPr id="10" name="Flowchart: Connector 9">
              <a:extLst>
                <a:ext uri="{FF2B5EF4-FFF2-40B4-BE49-F238E27FC236}">
                  <a16:creationId xmlns:a16="http://schemas.microsoft.com/office/drawing/2014/main" id="{1EE5E8FB-FC46-4EAF-BAEC-E32F9273558B}"/>
                </a:ext>
              </a:extLst>
            </p:cNvPr>
            <p:cNvSpPr/>
            <p:nvPr/>
          </p:nvSpPr>
          <p:spPr>
            <a:xfrm>
              <a:off x="5096709" y="2789276"/>
              <a:ext cx="1396525" cy="1396525"/>
            </a:xfrm>
            <a:prstGeom prst="flowChartConnector">
              <a:avLst/>
            </a:prstGeom>
            <a:grpFill/>
            <a:ln>
              <a:solidFill>
                <a:srgbClr val="2EA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Gill Sans"/>
              </a:endParaRPr>
            </a:p>
          </p:txBody>
        </p:sp>
        <p:pic>
          <p:nvPicPr>
            <p:cNvPr id="11" name="Picture 10">
              <a:extLst>
                <a:ext uri="{FF2B5EF4-FFF2-40B4-BE49-F238E27FC236}">
                  <a16:creationId xmlns:a16="http://schemas.microsoft.com/office/drawing/2014/main" id="{6CC4D55C-5ACE-4185-8955-0E8230CB900D}"/>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5336911" y="3105150"/>
              <a:ext cx="916120" cy="850465"/>
            </a:xfrm>
            <a:prstGeom prst="rect">
              <a:avLst/>
            </a:prstGeom>
            <a:grpFill/>
            <a:ln>
              <a:noFill/>
            </a:ln>
          </p:spPr>
        </p:pic>
      </p:grpSp>
      <p:grpSp>
        <p:nvGrpSpPr>
          <p:cNvPr id="12" name="Group 11">
            <a:extLst>
              <a:ext uri="{FF2B5EF4-FFF2-40B4-BE49-F238E27FC236}">
                <a16:creationId xmlns:a16="http://schemas.microsoft.com/office/drawing/2014/main" id="{F6A71460-E579-44E0-AFB3-79627CEBE6D5}"/>
              </a:ext>
            </a:extLst>
          </p:cNvPr>
          <p:cNvGrpSpPr/>
          <p:nvPr userDrawn="1"/>
        </p:nvGrpSpPr>
        <p:grpSpPr>
          <a:xfrm>
            <a:off x="9410166" y="2630789"/>
            <a:ext cx="1332629" cy="1332629"/>
            <a:chOff x="8573371" y="2789276"/>
            <a:chExt cx="1396525" cy="1396525"/>
          </a:xfrm>
          <a:solidFill>
            <a:srgbClr val="A7D628"/>
          </a:solidFill>
        </p:grpSpPr>
        <p:sp>
          <p:nvSpPr>
            <p:cNvPr id="13" name="Flowchart: Connector 12">
              <a:extLst>
                <a:ext uri="{FF2B5EF4-FFF2-40B4-BE49-F238E27FC236}">
                  <a16:creationId xmlns:a16="http://schemas.microsoft.com/office/drawing/2014/main" id="{63881517-EE12-4AA2-B31C-529A6A0A4228}"/>
                </a:ext>
              </a:extLst>
            </p:cNvPr>
            <p:cNvSpPr/>
            <p:nvPr/>
          </p:nvSpPr>
          <p:spPr>
            <a:xfrm>
              <a:off x="8573371" y="2789276"/>
              <a:ext cx="1396525" cy="1396525"/>
            </a:xfrm>
            <a:prstGeom prst="flowChartConnector">
              <a:avLst/>
            </a:prstGeom>
            <a:solidFill>
              <a:srgbClr val="358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Gill Sans"/>
              </a:endParaRPr>
            </a:p>
          </p:txBody>
        </p:sp>
        <p:pic>
          <p:nvPicPr>
            <p:cNvPr id="14" name="Picture 13">
              <a:extLst>
                <a:ext uri="{FF2B5EF4-FFF2-40B4-BE49-F238E27FC236}">
                  <a16:creationId xmlns:a16="http://schemas.microsoft.com/office/drawing/2014/main" id="{740C8BF8-D445-4E16-A559-3AFA9573F570}"/>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8829261" y="3105149"/>
              <a:ext cx="916120" cy="850465"/>
            </a:xfrm>
            <a:prstGeom prst="rect">
              <a:avLst/>
            </a:prstGeom>
            <a:noFill/>
            <a:ln>
              <a:noFill/>
            </a:ln>
          </p:spPr>
        </p:pic>
      </p:grpSp>
      <p:grpSp>
        <p:nvGrpSpPr>
          <p:cNvPr id="15" name="Group 14">
            <a:extLst>
              <a:ext uri="{FF2B5EF4-FFF2-40B4-BE49-F238E27FC236}">
                <a16:creationId xmlns:a16="http://schemas.microsoft.com/office/drawing/2014/main" id="{94ACF24E-08E9-4E91-9B2D-81D67C25DC8E}"/>
              </a:ext>
            </a:extLst>
          </p:cNvPr>
          <p:cNvGrpSpPr/>
          <p:nvPr userDrawn="1"/>
        </p:nvGrpSpPr>
        <p:grpSpPr>
          <a:xfrm>
            <a:off x="3967973" y="2630789"/>
            <a:ext cx="1332629" cy="1332629"/>
            <a:chOff x="1632747" y="2789276"/>
            <a:chExt cx="1396525" cy="1396525"/>
          </a:xfrm>
          <a:solidFill>
            <a:srgbClr val="043882"/>
          </a:solidFill>
        </p:grpSpPr>
        <p:sp>
          <p:nvSpPr>
            <p:cNvPr id="16" name="Flowchart: Connector 15">
              <a:extLst>
                <a:ext uri="{FF2B5EF4-FFF2-40B4-BE49-F238E27FC236}">
                  <a16:creationId xmlns:a16="http://schemas.microsoft.com/office/drawing/2014/main" id="{8C303D68-0D0C-43C7-BDEF-642410D16709}"/>
                </a:ext>
              </a:extLst>
            </p:cNvPr>
            <p:cNvSpPr/>
            <p:nvPr/>
          </p:nvSpPr>
          <p:spPr>
            <a:xfrm>
              <a:off x="1632747" y="2789276"/>
              <a:ext cx="1396525" cy="1396525"/>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4FADDDF-B41F-473F-8C20-934EDC01CD00}"/>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1857261" y="3105151"/>
              <a:ext cx="916120" cy="850465"/>
            </a:xfrm>
            <a:prstGeom prst="rect">
              <a:avLst/>
            </a:prstGeom>
            <a:grpFill/>
            <a:ln>
              <a:noFill/>
            </a:ln>
          </p:spPr>
        </p:pic>
      </p:grpSp>
      <p:cxnSp>
        <p:nvCxnSpPr>
          <p:cNvPr id="18" name="Straight Connector 17">
            <a:extLst>
              <a:ext uri="{FF2B5EF4-FFF2-40B4-BE49-F238E27FC236}">
                <a16:creationId xmlns:a16="http://schemas.microsoft.com/office/drawing/2014/main" id="{598B9B12-2C52-4E50-BB33-DE395F3633F2}"/>
              </a:ext>
            </a:extLst>
          </p:cNvPr>
          <p:cNvCxnSpPr/>
          <p:nvPr userDrawn="1"/>
        </p:nvCxnSpPr>
        <p:spPr>
          <a:xfrm>
            <a:off x="8729901" y="2630789"/>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sp>
        <p:nvSpPr>
          <p:cNvPr id="20" name="Content Placeholder 13">
            <a:extLst>
              <a:ext uri="{FF2B5EF4-FFF2-40B4-BE49-F238E27FC236}">
                <a16:creationId xmlns:a16="http://schemas.microsoft.com/office/drawing/2014/main" id="{8FC753F7-ECE4-46DE-9D91-9899C19BF36C}"/>
              </a:ext>
            </a:extLst>
          </p:cNvPr>
          <p:cNvSpPr>
            <a:spLocks noGrp="1"/>
          </p:cNvSpPr>
          <p:nvPr>
            <p:ph sz="quarter" idx="11"/>
          </p:nvPr>
        </p:nvSpPr>
        <p:spPr>
          <a:xfrm>
            <a:off x="632301" y="4078763"/>
            <a:ext cx="2628593" cy="2248247"/>
          </a:xfrm>
          <a:prstGeom prst="rect">
            <a:avLst/>
          </a:prstGeom>
        </p:spPr>
        <p:txBody>
          <a:bodyPr/>
          <a:lstStyle>
            <a:lvl1pPr>
              <a:defRPr sz="2000">
                <a:solidFill>
                  <a:schemeClr val="tx2">
                    <a:lumMod val="75000"/>
                  </a:schemeClr>
                </a:solidFill>
              </a:defRPr>
            </a:lvl1pPr>
            <a:lvl2pPr>
              <a:defRPr sz="1800">
                <a:solidFill>
                  <a:schemeClr val="tx2">
                    <a:lumMod val="75000"/>
                  </a:schemeClr>
                </a:solidFill>
              </a:defRPr>
            </a:lvl2pPr>
          </a:lstStyle>
          <a:p>
            <a:pPr lvl="0"/>
            <a:r>
              <a:rPr lang="en-US"/>
              <a:t>Edit Master text styles</a:t>
            </a:r>
          </a:p>
          <a:p>
            <a:pPr lvl="1"/>
            <a:r>
              <a:rPr lang="en-US"/>
              <a:t>Second level</a:t>
            </a:r>
          </a:p>
        </p:txBody>
      </p:sp>
      <p:sp>
        <p:nvSpPr>
          <p:cNvPr id="21" name="Content Placeholder 13">
            <a:extLst>
              <a:ext uri="{FF2B5EF4-FFF2-40B4-BE49-F238E27FC236}">
                <a16:creationId xmlns:a16="http://schemas.microsoft.com/office/drawing/2014/main" id="{37ACBD6B-AFEE-4703-915C-069A4A9AD304}"/>
              </a:ext>
            </a:extLst>
          </p:cNvPr>
          <p:cNvSpPr>
            <a:spLocks noGrp="1"/>
          </p:cNvSpPr>
          <p:nvPr>
            <p:ph sz="quarter" idx="12"/>
          </p:nvPr>
        </p:nvSpPr>
        <p:spPr>
          <a:xfrm>
            <a:off x="3372048" y="4078763"/>
            <a:ext cx="2628593" cy="2248247"/>
          </a:xfrm>
          <a:prstGeom prst="rect">
            <a:avLst/>
          </a:prstGeom>
        </p:spPr>
        <p:txBody>
          <a:bodyPr/>
          <a:lstStyle>
            <a:lvl1pPr>
              <a:defRPr sz="2000">
                <a:solidFill>
                  <a:schemeClr val="tx2">
                    <a:lumMod val="75000"/>
                  </a:schemeClr>
                </a:solidFill>
              </a:defRPr>
            </a:lvl1pPr>
            <a:lvl2pPr>
              <a:defRPr sz="1800">
                <a:solidFill>
                  <a:schemeClr val="tx2">
                    <a:lumMod val="75000"/>
                  </a:schemeClr>
                </a:solidFill>
              </a:defRPr>
            </a:lvl2pPr>
          </a:lstStyle>
          <a:p>
            <a:pPr lvl="0"/>
            <a:r>
              <a:rPr lang="en-US"/>
              <a:t>Edit Master text styles</a:t>
            </a:r>
          </a:p>
          <a:p>
            <a:pPr lvl="1"/>
            <a:r>
              <a:rPr lang="en-US"/>
              <a:t>Second level</a:t>
            </a:r>
          </a:p>
        </p:txBody>
      </p:sp>
      <p:sp>
        <p:nvSpPr>
          <p:cNvPr id="22" name="Content Placeholder 13">
            <a:extLst>
              <a:ext uri="{FF2B5EF4-FFF2-40B4-BE49-F238E27FC236}">
                <a16:creationId xmlns:a16="http://schemas.microsoft.com/office/drawing/2014/main" id="{6D4B163B-31D3-4576-9CDF-4BDCA38AE93E}"/>
              </a:ext>
            </a:extLst>
          </p:cNvPr>
          <p:cNvSpPr>
            <a:spLocks noGrp="1"/>
          </p:cNvSpPr>
          <p:nvPr>
            <p:ph sz="quarter" idx="13"/>
          </p:nvPr>
        </p:nvSpPr>
        <p:spPr>
          <a:xfrm>
            <a:off x="6063170" y="4078763"/>
            <a:ext cx="2628593" cy="2248247"/>
          </a:xfrm>
          <a:prstGeom prst="rect">
            <a:avLst/>
          </a:prstGeom>
        </p:spPr>
        <p:txBody>
          <a:bodyPr/>
          <a:lstStyle>
            <a:lvl1pPr>
              <a:defRPr sz="2000">
                <a:solidFill>
                  <a:schemeClr val="tx2">
                    <a:lumMod val="75000"/>
                  </a:schemeClr>
                </a:solidFill>
              </a:defRPr>
            </a:lvl1pPr>
            <a:lvl2pPr>
              <a:defRPr sz="1800">
                <a:solidFill>
                  <a:schemeClr val="tx2">
                    <a:lumMod val="75000"/>
                  </a:schemeClr>
                </a:solidFill>
              </a:defRPr>
            </a:lvl2pPr>
          </a:lstStyle>
          <a:p>
            <a:pPr lvl="0"/>
            <a:r>
              <a:rPr lang="en-US"/>
              <a:t>Edit Master text styles</a:t>
            </a:r>
          </a:p>
          <a:p>
            <a:pPr lvl="1"/>
            <a:r>
              <a:rPr lang="en-US"/>
              <a:t>Second level</a:t>
            </a:r>
          </a:p>
        </p:txBody>
      </p:sp>
      <p:sp>
        <p:nvSpPr>
          <p:cNvPr id="23" name="Content Placeholder 13">
            <a:extLst>
              <a:ext uri="{FF2B5EF4-FFF2-40B4-BE49-F238E27FC236}">
                <a16:creationId xmlns:a16="http://schemas.microsoft.com/office/drawing/2014/main" id="{35313CD4-D849-4762-862F-89EE02DA198B}"/>
              </a:ext>
            </a:extLst>
          </p:cNvPr>
          <p:cNvSpPr>
            <a:spLocks noGrp="1"/>
          </p:cNvSpPr>
          <p:nvPr>
            <p:ph sz="quarter" idx="14"/>
          </p:nvPr>
        </p:nvSpPr>
        <p:spPr>
          <a:xfrm>
            <a:off x="8764524" y="4078763"/>
            <a:ext cx="2628593" cy="2248247"/>
          </a:xfrm>
          <a:prstGeom prst="rect">
            <a:avLst/>
          </a:prstGeom>
        </p:spPr>
        <p:txBody>
          <a:bodyPr/>
          <a:lstStyle>
            <a:lvl1pPr>
              <a:defRPr sz="2000">
                <a:solidFill>
                  <a:schemeClr val="tx2">
                    <a:lumMod val="75000"/>
                  </a:schemeClr>
                </a:solidFill>
              </a:defRPr>
            </a:lvl1pPr>
            <a:lvl2pPr>
              <a:defRPr sz="1800">
                <a:solidFill>
                  <a:schemeClr val="tx2">
                    <a:lumMod val="75000"/>
                  </a:schemeClr>
                </a:solidFill>
              </a:defRPr>
            </a:lvl2pPr>
          </a:lstStyle>
          <a:p>
            <a:pPr lvl="0"/>
            <a:r>
              <a:rPr lang="en-US"/>
              <a:t>Edit Master text styles</a:t>
            </a:r>
          </a:p>
          <a:p>
            <a:pPr lvl="1"/>
            <a:r>
              <a:rPr lang="en-US"/>
              <a:t>Second level</a:t>
            </a:r>
          </a:p>
        </p:txBody>
      </p:sp>
      <p:sp>
        <p:nvSpPr>
          <p:cNvPr id="25" name="Title 1">
            <a:extLst>
              <a:ext uri="{FF2B5EF4-FFF2-40B4-BE49-F238E27FC236}">
                <a16:creationId xmlns:a16="http://schemas.microsoft.com/office/drawing/2014/main" id="{AC378072-F4C4-634E-98ED-E316A1B9E016}"/>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4" name="Slide Number Placeholder 5">
            <a:extLst>
              <a:ext uri="{FF2B5EF4-FFF2-40B4-BE49-F238E27FC236}">
                <a16:creationId xmlns:a16="http://schemas.microsoft.com/office/drawing/2014/main" id="{347C1919-AFF7-CD4C-B22E-6E2389361D63}"/>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7" name="Content Placeholder 2">
            <a:extLst>
              <a:ext uri="{FF2B5EF4-FFF2-40B4-BE49-F238E27FC236}">
                <a16:creationId xmlns:a16="http://schemas.microsoft.com/office/drawing/2014/main" id="{DF52ECB0-5402-624E-954E-22448F87273E}"/>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1158999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BD8E49-9067-43B1-A5FF-CBD0971AE97E}"/>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1074093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82173E-7674-44A5-BDAB-C9BC988623B2}"/>
              </a:ext>
            </a:extLst>
          </p:cNvPr>
          <p:cNvCxnSpPr/>
          <p:nvPr userDrawn="1"/>
        </p:nvCxnSpPr>
        <p:spPr>
          <a:xfrm>
            <a:off x="5748989" y="2673896"/>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sp>
        <p:nvSpPr>
          <p:cNvPr id="5" name="Flowchart: Connector 4">
            <a:extLst>
              <a:ext uri="{FF2B5EF4-FFF2-40B4-BE49-F238E27FC236}">
                <a16:creationId xmlns:a16="http://schemas.microsoft.com/office/drawing/2014/main" id="{B654586C-0AF2-4BD8-912E-94D840DC175F}"/>
              </a:ext>
            </a:extLst>
          </p:cNvPr>
          <p:cNvSpPr/>
          <p:nvPr userDrawn="1"/>
        </p:nvSpPr>
        <p:spPr>
          <a:xfrm>
            <a:off x="3336895" y="2786409"/>
            <a:ext cx="1396525" cy="1396525"/>
          </a:xfrm>
          <a:prstGeom prst="flowChartConnector">
            <a:avLst/>
          </a:prstGeom>
          <a:solidFill>
            <a:srgbClr val="09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p>
        </p:txBody>
      </p:sp>
      <p:sp>
        <p:nvSpPr>
          <p:cNvPr id="6" name="Flowchart: Connector 5">
            <a:extLst>
              <a:ext uri="{FF2B5EF4-FFF2-40B4-BE49-F238E27FC236}">
                <a16:creationId xmlns:a16="http://schemas.microsoft.com/office/drawing/2014/main" id="{D4A72872-1C08-41B9-A892-50F4D56C910A}"/>
              </a:ext>
            </a:extLst>
          </p:cNvPr>
          <p:cNvSpPr/>
          <p:nvPr userDrawn="1"/>
        </p:nvSpPr>
        <p:spPr>
          <a:xfrm>
            <a:off x="6800857" y="2786409"/>
            <a:ext cx="1396525" cy="1396525"/>
          </a:xfrm>
          <a:prstGeom prst="flowChartConnector">
            <a:avLst/>
          </a:prstGeom>
          <a:solidFill>
            <a:srgbClr val="065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6FDD9105-649F-482A-82DD-C9E9A1A8A5C6}"/>
              </a:ext>
            </a:extLst>
          </p:cNvPr>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8947794" y="3102282"/>
            <a:ext cx="916120" cy="850465"/>
          </a:xfrm>
          <a:prstGeom prst="rect">
            <a:avLst/>
          </a:prstGeom>
        </p:spPr>
      </p:pic>
      <p:sp>
        <p:nvSpPr>
          <p:cNvPr id="14" name="Content Placeholder 13">
            <a:extLst>
              <a:ext uri="{FF2B5EF4-FFF2-40B4-BE49-F238E27FC236}">
                <a16:creationId xmlns:a16="http://schemas.microsoft.com/office/drawing/2014/main" id="{7435E6F2-E12F-431A-858B-86A429AAFDCC}"/>
              </a:ext>
            </a:extLst>
          </p:cNvPr>
          <p:cNvSpPr>
            <a:spLocks noGrp="1"/>
          </p:cNvSpPr>
          <p:nvPr>
            <p:ph sz="quarter" idx="11"/>
          </p:nvPr>
        </p:nvSpPr>
        <p:spPr>
          <a:xfrm>
            <a:off x="2404359" y="4294188"/>
            <a:ext cx="3189288" cy="1901825"/>
          </a:xfrm>
          <a:prstGeom prst="rect">
            <a:avLst/>
          </a:prstGeom>
        </p:spPr>
        <p:txBody>
          <a:bodyPr/>
          <a:lstStyle>
            <a:lvl1pPr>
              <a:defRPr sz="24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5" name="Content Placeholder 13">
            <a:extLst>
              <a:ext uri="{FF2B5EF4-FFF2-40B4-BE49-F238E27FC236}">
                <a16:creationId xmlns:a16="http://schemas.microsoft.com/office/drawing/2014/main" id="{17E1D75C-A7BA-4344-B654-99B5AD9F6077}"/>
              </a:ext>
            </a:extLst>
          </p:cNvPr>
          <p:cNvSpPr>
            <a:spLocks noGrp="1"/>
          </p:cNvSpPr>
          <p:nvPr>
            <p:ph sz="quarter" idx="12"/>
          </p:nvPr>
        </p:nvSpPr>
        <p:spPr>
          <a:xfrm>
            <a:off x="5912599" y="4294188"/>
            <a:ext cx="3189288" cy="1901825"/>
          </a:xfrm>
          <a:prstGeom prst="rect">
            <a:avLst/>
          </a:prstGeom>
        </p:spPr>
        <p:txBody>
          <a:bodyPr/>
          <a:lstStyle>
            <a:lvl1pPr>
              <a:defRPr sz="24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9" name="Title 1">
            <a:extLst>
              <a:ext uri="{FF2B5EF4-FFF2-40B4-BE49-F238E27FC236}">
                <a16:creationId xmlns:a16="http://schemas.microsoft.com/office/drawing/2014/main" id="{A7431786-77BC-564A-9BB8-2C6326CD4FC6}"/>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0" name="Slide Number Placeholder 5">
            <a:extLst>
              <a:ext uri="{FF2B5EF4-FFF2-40B4-BE49-F238E27FC236}">
                <a16:creationId xmlns:a16="http://schemas.microsoft.com/office/drawing/2014/main" id="{FE05983B-F2BF-8446-B0DD-5B51EA249917}"/>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3" name="Content Placeholder 2">
            <a:extLst>
              <a:ext uri="{FF2B5EF4-FFF2-40B4-BE49-F238E27FC236}">
                <a16:creationId xmlns:a16="http://schemas.microsoft.com/office/drawing/2014/main" id="{A2AD90CA-015B-8948-BC37-3B72E48C84A1}"/>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16559295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82173E-7674-44A5-BDAB-C9BC988623B2}"/>
              </a:ext>
            </a:extLst>
          </p:cNvPr>
          <p:cNvCxnSpPr/>
          <p:nvPr userDrawn="1"/>
        </p:nvCxnSpPr>
        <p:spPr>
          <a:xfrm>
            <a:off x="4163374" y="2673896"/>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sp>
        <p:nvSpPr>
          <p:cNvPr id="5" name="Flowchart: Connector 4">
            <a:extLst>
              <a:ext uri="{FF2B5EF4-FFF2-40B4-BE49-F238E27FC236}">
                <a16:creationId xmlns:a16="http://schemas.microsoft.com/office/drawing/2014/main" id="{B654586C-0AF2-4BD8-912E-94D840DC175F}"/>
              </a:ext>
            </a:extLst>
          </p:cNvPr>
          <p:cNvSpPr/>
          <p:nvPr userDrawn="1"/>
        </p:nvSpPr>
        <p:spPr>
          <a:xfrm>
            <a:off x="1751280" y="2786409"/>
            <a:ext cx="1396525" cy="1396525"/>
          </a:xfrm>
          <a:prstGeom prst="flowChartConnector">
            <a:avLst/>
          </a:prstGeom>
          <a:solidFill>
            <a:srgbClr val="09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latin typeface="+mj-lt"/>
            </a:endParaRPr>
          </a:p>
        </p:txBody>
      </p:sp>
      <p:sp>
        <p:nvSpPr>
          <p:cNvPr id="6" name="Flowchart: Connector 5">
            <a:extLst>
              <a:ext uri="{FF2B5EF4-FFF2-40B4-BE49-F238E27FC236}">
                <a16:creationId xmlns:a16="http://schemas.microsoft.com/office/drawing/2014/main" id="{D4A72872-1C08-41B9-A892-50F4D56C910A}"/>
              </a:ext>
            </a:extLst>
          </p:cNvPr>
          <p:cNvSpPr/>
          <p:nvPr userDrawn="1"/>
        </p:nvSpPr>
        <p:spPr>
          <a:xfrm>
            <a:off x="5215242" y="2786409"/>
            <a:ext cx="1396525" cy="1396525"/>
          </a:xfrm>
          <a:prstGeom prst="flowChartConnector">
            <a:avLst/>
          </a:prstGeom>
          <a:solidFill>
            <a:srgbClr val="065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latin typeface="+mj-lt"/>
            </a:endParaRPr>
          </a:p>
        </p:txBody>
      </p:sp>
      <p:sp>
        <p:nvSpPr>
          <p:cNvPr id="7" name="Flowchart: Connector 6">
            <a:extLst>
              <a:ext uri="{FF2B5EF4-FFF2-40B4-BE49-F238E27FC236}">
                <a16:creationId xmlns:a16="http://schemas.microsoft.com/office/drawing/2014/main" id="{179634BE-E3A8-4464-85C6-A1DE9B25B1FB}"/>
              </a:ext>
            </a:extLst>
          </p:cNvPr>
          <p:cNvSpPr/>
          <p:nvPr userDrawn="1"/>
        </p:nvSpPr>
        <p:spPr>
          <a:xfrm>
            <a:off x="8691904" y="2786409"/>
            <a:ext cx="1396525" cy="1396525"/>
          </a:xfrm>
          <a:prstGeom prst="flowChartConnector">
            <a:avLst/>
          </a:prstGeom>
          <a:solidFill>
            <a:srgbClr val="358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latin typeface="+mj-lt"/>
            </a:endParaRPr>
          </a:p>
        </p:txBody>
      </p:sp>
      <p:cxnSp>
        <p:nvCxnSpPr>
          <p:cNvPr id="8" name="Straight Connector 7">
            <a:extLst>
              <a:ext uri="{FF2B5EF4-FFF2-40B4-BE49-F238E27FC236}">
                <a16:creationId xmlns:a16="http://schemas.microsoft.com/office/drawing/2014/main" id="{ADC67DCD-BDD8-4557-9FA9-47FF80D9E040}"/>
              </a:ext>
            </a:extLst>
          </p:cNvPr>
          <p:cNvCxnSpPr/>
          <p:nvPr userDrawn="1"/>
        </p:nvCxnSpPr>
        <p:spPr>
          <a:xfrm>
            <a:off x="7680034" y="2673896"/>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7435E6F2-E12F-431A-858B-86A429AAFDCC}"/>
              </a:ext>
            </a:extLst>
          </p:cNvPr>
          <p:cNvSpPr>
            <a:spLocks noGrp="1"/>
          </p:cNvSpPr>
          <p:nvPr>
            <p:ph sz="quarter" idx="11"/>
          </p:nvPr>
        </p:nvSpPr>
        <p:spPr>
          <a:xfrm>
            <a:off x="818744" y="4294188"/>
            <a:ext cx="3189288" cy="1901825"/>
          </a:xfrm>
          <a:prstGeom prst="rect">
            <a:avLst/>
          </a:prstGeom>
        </p:spPr>
        <p:txBody>
          <a:bodyPr/>
          <a:lstStyle>
            <a:lvl1pPr>
              <a:defRPr sz="24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5" name="Content Placeholder 13">
            <a:extLst>
              <a:ext uri="{FF2B5EF4-FFF2-40B4-BE49-F238E27FC236}">
                <a16:creationId xmlns:a16="http://schemas.microsoft.com/office/drawing/2014/main" id="{17E1D75C-A7BA-4344-B654-99B5AD9F6077}"/>
              </a:ext>
            </a:extLst>
          </p:cNvPr>
          <p:cNvSpPr>
            <a:spLocks noGrp="1"/>
          </p:cNvSpPr>
          <p:nvPr>
            <p:ph sz="quarter" idx="12"/>
          </p:nvPr>
        </p:nvSpPr>
        <p:spPr>
          <a:xfrm>
            <a:off x="4326984" y="4294188"/>
            <a:ext cx="3189288" cy="1901825"/>
          </a:xfrm>
          <a:prstGeom prst="rect">
            <a:avLst/>
          </a:prstGeom>
        </p:spPr>
        <p:txBody>
          <a:bodyPr/>
          <a:lstStyle>
            <a:lvl1pPr>
              <a:defRPr sz="24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6" name="Content Placeholder 13">
            <a:extLst>
              <a:ext uri="{FF2B5EF4-FFF2-40B4-BE49-F238E27FC236}">
                <a16:creationId xmlns:a16="http://schemas.microsoft.com/office/drawing/2014/main" id="{604F2EA7-4567-470C-A009-C26B70066658}"/>
              </a:ext>
            </a:extLst>
          </p:cNvPr>
          <p:cNvSpPr>
            <a:spLocks noGrp="1"/>
          </p:cNvSpPr>
          <p:nvPr>
            <p:ph sz="quarter" idx="13"/>
          </p:nvPr>
        </p:nvSpPr>
        <p:spPr>
          <a:xfrm>
            <a:off x="7864411" y="4294188"/>
            <a:ext cx="3189288" cy="1901825"/>
          </a:xfrm>
          <a:prstGeom prst="rect">
            <a:avLst/>
          </a:prstGeom>
        </p:spPr>
        <p:txBody>
          <a:bodyPr/>
          <a:lstStyle>
            <a:lvl1pPr>
              <a:defRPr sz="24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1" name="Title 1">
            <a:extLst>
              <a:ext uri="{FF2B5EF4-FFF2-40B4-BE49-F238E27FC236}">
                <a16:creationId xmlns:a16="http://schemas.microsoft.com/office/drawing/2014/main" id="{2811F597-B5B9-D54F-ADA6-B15944DB21A1}"/>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2" name="Slide Number Placeholder 5">
            <a:extLst>
              <a:ext uri="{FF2B5EF4-FFF2-40B4-BE49-F238E27FC236}">
                <a16:creationId xmlns:a16="http://schemas.microsoft.com/office/drawing/2014/main" id="{5078C7A9-5948-0343-943F-9ADD32DF752B}"/>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7" name="Content Placeholder 2">
            <a:extLst>
              <a:ext uri="{FF2B5EF4-FFF2-40B4-BE49-F238E27FC236}">
                <a16:creationId xmlns:a16="http://schemas.microsoft.com/office/drawing/2014/main" id="{78D3D5B9-7F5C-384A-8891-D81F02AA3ACD}"/>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075688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E90D7E7-D735-47BA-B9F6-5544AD12C05C}"/>
              </a:ext>
            </a:extLst>
          </p:cNvPr>
          <p:cNvCxnSpPr/>
          <p:nvPr userDrawn="1"/>
        </p:nvCxnSpPr>
        <p:spPr>
          <a:xfrm>
            <a:off x="3308241" y="2630789"/>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486ECB3-6E0E-41FB-A315-D2F0C109D199}"/>
              </a:ext>
            </a:extLst>
          </p:cNvPr>
          <p:cNvCxnSpPr/>
          <p:nvPr userDrawn="1"/>
        </p:nvCxnSpPr>
        <p:spPr>
          <a:xfrm>
            <a:off x="6037501" y="2630789"/>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sp>
        <p:nvSpPr>
          <p:cNvPr id="7" name="Flowchart: Connector 6">
            <a:extLst>
              <a:ext uri="{FF2B5EF4-FFF2-40B4-BE49-F238E27FC236}">
                <a16:creationId xmlns:a16="http://schemas.microsoft.com/office/drawing/2014/main" id="{41775957-374C-4108-BD62-77135363E755}"/>
              </a:ext>
            </a:extLst>
          </p:cNvPr>
          <p:cNvSpPr/>
          <p:nvPr/>
        </p:nvSpPr>
        <p:spPr>
          <a:xfrm>
            <a:off x="1246876" y="2630789"/>
            <a:ext cx="1332629" cy="1332629"/>
          </a:xfrm>
          <a:prstGeom prst="flowChartConnector">
            <a:avLst/>
          </a:prstGeom>
          <a:solidFill>
            <a:srgbClr val="09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latin typeface="+mn-lt"/>
            </a:endParaRPr>
          </a:p>
        </p:txBody>
      </p:sp>
      <p:sp>
        <p:nvSpPr>
          <p:cNvPr id="10" name="Flowchart: Connector 9">
            <a:extLst>
              <a:ext uri="{FF2B5EF4-FFF2-40B4-BE49-F238E27FC236}">
                <a16:creationId xmlns:a16="http://schemas.microsoft.com/office/drawing/2014/main" id="{1EE5E8FB-FC46-4EAF-BAEC-E32F9273558B}"/>
              </a:ext>
            </a:extLst>
          </p:cNvPr>
          <p:cNvSpPr/>
          <p:nvPr/>
        </p:nvSpPr>
        <p:spPr>
          <a:xfrm>
            <a:off x="6689070" y="2630789"/>
            <a:ext cx="1332629" cy="1332629"/>
          </a:xfrm>
          <a:prstGeom prst="flowChartConnector">
            <a:avLst/>
          </a:prstGeom>
          <a:solidFill>
            <a:srgbClr val="0653BF"/>
          </a:solidFill>
          <a:ln>
            <a:solidFill>
              <a:srgbClr val="2EA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latin typeface="+mn-lt"/>
            </a:endParaRPr>
          </a:p>
        </p:txBody>
      </p:sp>
      <p:sp>
        <p:nvSpPr>
          <p:cNvPr id="13" name="Flowchart: Connector 12">
            <a:extLst>
              <a:ext uri="{FF2B5EF4-FFF2-40B4-BE49-F238E27FC236}">
                <a16:creationId xmlns:a16="http://schemas.microsoft.com/office/drawing/2014/main" id="{63881517-EE12-4AA2-B31C-529A6A0A4228}"/>
              </a:ext>
            </a:extLst>
          </p:cNvPr>
          <p:cNvSpPr/>
          <p:nvPr/>
        </p:nvSpPr>
        <p:spPr>
          <a:xfrm>
            <a:off x="9410166" y="2630789"/>
            <a:ext cx="1332629" cy="1332629"/>
          </a:xfrm>
          <a:prstGeom prst="flowChartConnector">
            <a:avLst/>
          </a:prstGeom>
          <a:solidFill>
            <a:srgbClr val="358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latin typeface="+mn-lt"/>
            </a:endParaRPr>
          </a:p>
        </p:txBody>
      </p:sp>
      <p:sp>
        <p:nvSpPr>
          <p:cNvPr id="16" name="Flowchart: Connector 15">
            <a:extLst>
              <a:ext uri="{FF2B5EF4-FFF2-40B4-BE49-F238E27FC236}">
                <a16:creationId xmlns:a16="http://schemas.microsoft.com/office/drawing/2014/main" id="{8C303D68-0D0C-43C7-BDEF-642410D16709}"/>
              </a:ext>
            </a:extLst>
          </p:cNvPr>
          <p:cNvSpPr/>
          <p:nvPr/>
        </p:nvSpPr>
        <p:spPr>
          <a:xfrm>
            <a:off x="3967973" y="2630789"/>
            <a:ext cx="1332629" cy="1332629"/>
          </a:xfrm>
          <a:prstGeom prst="flowChartConnector">
            <a:avLst/>
          </a:prstGeom>
          <a:solidFill>
            <a:srgbClr val="04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0">
              <a:latin typeface="+mn-lt"/>
            </a:endParaRPr>
          </a:p>
        </p:txBody>
      </p:sp>
      <p:cxnSp>
        <p:nvCxnSpPr>
          <p:cNvPr id="18" name="Straight Connector 17">
            <a:extLst>
              <a:ext uri="{FF2B5EF4-FFF2-40B4-BE49-F238E27FC236}">
                <a16:creationId xmlns:a16="http://schemas.microsoft.com/office/drawing/2014/main" id="{598B9B12-2C52-4E50-BB33-DE395F3633F2}"/>
              </a:ext>
            </a:extLst>
          </p:cNvPr>
          <p:cNvCxnSpPr/>
          <p:nvPr userDrawn="1"/>
        </p:nvCxnSpPr>
        <p:spPr>
          <a:xfrm>
            <a:off x="8729901" y="2630789"/>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sp>
        <p:nvSpPr>
          <p:cNvPr id="20" name="Content Placeholder 13">
            <a:extLst>
              <a:ext uri="{FF2B5EF4-FFF2-40B4-BE49-F238E27FC236}">
                <a16:creationId xmlns:a16="http://schemas.microsoft.com/office/drawing/2014/main" id="{8FC753F7-ECE4-46DE-9D91-9899C19BF36C}"/>
              </a:ext>
            </a:extLst>
          </p:cNvPr>
          <p:cNvSpPr>
            <a:spLocks noGrp="1"/>
          </p:cNvSpPr>
          <p:nvPr>
            <p:ph sz="quarter" idx="11"/>
          </p:nvPr>
        </p:nvSpPr>
        <p:spPr>
          <a:xfrm>
            <a:off x="632301" y="4078763"/>
            <a:ext cx="2628593" cy="2248247"/>
          </a:xfrm>
          <a:prstGeom prst="rect">
            <a:avLst/>
          </a:prstGeom>
        </p:spPr>
        <p:txBody>
          <a:bodyPr/>
          <a:lstStyle>
            <a:lvl1pPr>
              <a:defRPr sz="2000">
                <a:solidFill>
                  <a:schemeClr val="tx2">
                    <a:lumMod val="75000"/>
                  </a:schemeClr>
                </a:solidFill>
              </a:defRPr>
            </a:lvl1pPr>
            <a:lvl2pPr>
              <a:defRPr sz="1800">
                <a:solidFill>
                  <a:schemeClr val="tx2">
                    <a:lumMod val="75000"/>
                  </a:schemeClr>
                </a:solidFill>
              </a:defRPr>
            </a:lvl2pPr>
          </a:lstStyle>
          <a:p>
            <a:pPr lvl="0"/>
            <a:r>
              <a:rPr lang="en-US"/>
              <a:t>Edit Master text styles</a:t>
            </a:r>
          </a:p>
          <a:p>
            <a:pPr lvl="1"/>
            <a:r>
              <a:rPr lang="en-US"/>
              <a:t>Second level</a:t>
            </a:r>
          </a:p>
        </p:txBody>
      </p:sp>
      <p:sp>
        <p:nvSpPr>
          <p:cNvPr id="21" name="Content Placeholder 13">
            <a:extLst>
              <a:ext uri="{FF2B5EF4-FFF2-40B4-BE49-F238E27FC236}">
                <a16:creationId xmlns:a16="http://schemas.microsoft.com/office/drawing/2014/main" id="{37ACBD6B-AFEE-4703-915C-069A4A9AD304}"/>
              </a:ext>
            </a:extLst>
          </p:cNvPr>
          <p:cNvSpPr>
            <a:spLocks noGrp="1"/>
          </p:cNvSpPr>
          <p:nvPr>
            <p:ph sz="quarter" idx="12"/>
          </p:nvPr>
        </p:nvSpPr>
        <p:spPr>
          <a:xfrm>
            <a:off x="3372048" y="4078763"/>
            <a:ext cx="2628593" cy="2248247"/>
          </a:xfrm>
          <a:prstGeom prst="rect">
            <a:avLst/>
          </a:prstGeom>
        </p:spPr>
        <p:txBody>
          <a:bodyPr/>
          <a:lstStyle>
            <a:lvl1pPr>
              <a:defRPr sz="2000">
                <a:solidFill>
                  <a:schemeClr val="tx2">
                    <a:lumMod val="75000"/>
                  </a:schemeClr>
                </a:solidFill>
              </a:defRPr>
            </a:lvl1pPr>
            <a:lvl2pPr>
              <a:defRPr sz="1800">
                <a:solidFill>
                  <a:schemeClr val="tx2">
                    <a:lumMod val="75000"/>
                  </a:schemeClr>
                </a:solidFill>
              </a:defRPr>
            </a:lvl2pPr>
          </a:lstStyle>
          <a:p>
            <a:pPr lvl="0"/>
            <a:r>
              <a:rPr lang="en-US"/>
              <a:t>Edit Master text styles</a:t>
            </a:r>
          </a:p>
          <a:p>
            <a:pPr lvl="1"/>
            <a:r>
              <a:rPr lang="en-US"/>
              <a:t>Second level</a:t>
            </a:r>
          </a:p>
        </p:txBody>
      </p:sp>
      <p:sp>
        <p:nvSpPr>
          <p:cNvPr id="22" name="Content Placeholder 13">
            <a:extLst>
              <a:ext uri="{FF2B5EF4-FFF2-40B4-BE49-F238E27FC236}">
                <a16:creationId xmlns:a16="http://schemas.microsoft.com/office/drawing/2014/main" id="{6D4B163B-31D3-4576-9CDF-4BDCA38AE93E}"/>
              </a:ext>
            </a:extLst>
          </p:cNvPr>
          <p:cNvSpPr>
            <a:spLocks noGrp="1"/>
          </p:cNvSpPr>
          <p:nvPr>
            <p:ph sz="quarter" idx="13"/>
          </p:nvPr>
        </p:nvSpPr>
        <p:spPr>
          <a:xfrm>
            <a:off x="6063170" y="4078763"/>
            <a:ext cx="2628593" cy="2248247"/>
          </a:xfrm>
          <a:prstGeom prst="rect">
            <a:avLst/>
          </a:prstGeom>
        </p:spPr>
        <p:txBody>
          <a:bodyPr/>
          <a:lstStyle>
            <a:lvl1pPr>
              <a:defRPr sz="2000">
                <a:solidFill>
                  <a:schemeClr val="tx2">
                    <a:lumMod val="75000"/>
                  </a:schemeClr>
                </a:solidFill>
              </a:defRPr>
            </a:lvl1pPr>
            <a:lvl2pPr>
              <a:defRPr sz="1800">
                <a:solidFill>
                  <a:schemeClr val="tx2">
                    <a:lumMod val="75000"/>
                  </a:schemeClr>
                </a:solidFill>
              </a:defRPr>
            </a:lvl2pPr>
          </a:lstStyle>
          <a:p>
            <a:pPr lvl="0"/>
            <a:r>
              <a:rPr lang="en-US"/>
              <a:t>Edit Master text styles</a:t>
            </a:r>
          </a:p>
          <a:p>
            <a:pPr lvl="1"/>
            <a:r>
              <a:rPr lang="en-US"/>
              <a:t>Second level</a:t>
            </a:r>
          </a:p>
        </p:txBody>
      </p:sp>
      <p:sp>
        <p:nvSpPr>
          <p:cNvPr id="23" name="Content Placeholder 13">
            <a:extLst>
              <a:ext uri="{FF2B5EF4-FFF2-40B4-BE49-F238E27FC236}">
                <a16:creationId xmlns:a16="http://schemas.microsoft.com/office/drawing/2014/main" id="{35313CD4-D849-4762-862F-89EE02DA198B}"/>
              </a:ext>
            </a:extLst>
          </p:cNvPr>
          <p:cNvSpPr>
            <a:spLocks noGrp="1"/>
          </p:cNvSpPr>
          <p:nvPr>
            <p:ph sz="quarter" idx="14"/>
          </p:nvPr>
        </p:nvSpPr>
        <p:spPr>
          <a:xfrm>
            <a:off x="8764524" y="4078763"/>
            <a:ext cx="2628593" cy="2248247"/>
          </a:xfrm>
          <a:prstGeom prst="rect">
            <a:avLst/>
          </a:prstGeom>
        </p:spPr>
        <p:txBody>
          <a:bodyPr/>
          <a:lstStyle>
            <a:lvl1pPr>
              <a:defRPr sz="2000">
                <a:solidFill>
                  <a:schemeClr val="tx2">
                    <a:lumMod val="75000"/>
                  </a:schemeClr>
                </a:solidFill>
              </a:defRPr>
            </a:lvl1pPr>
            <a:lvl2pPr>
              <a:defRPr sz="1800">
                <a:solidFill>
                  <a:schemeClr val="tx2">
                    <a:lumMod val="75000"/>
                  </a:schemeClr>
                </a:solidFill>
              </a:defRPr>
            </a:lvl2pPr>
          </a:lstStyle>
          <a:p>
            <a:pPr lvl="0"/>
            <a:r>
              <a:rPr lang="en-US"/>
              <a:t>Edit Master text styles</a:t>
            </a:r>
          </a:p>
          <a:p>
            <a:pPr lvl="1"/>
            <a:r>
              <a:rPr lang="en-US"/>
              <a:t>Second level</a:t>
            </a:r>
          </a:p>
        </p:txBody>
      </p:sp>
      <p:sp>
        <p:nvSpPr>
          <p:cNvPr id="15" name="Title 1">
            <a:extLst>
              <a:ext uri="{FF2B5EF4-FFF2-40B4-BE49-F238E27FC236}">
                <a16:creationId xmlns:a16="http://schemas.microsoft.com/office/drawing/2014/main" id="{8973DF08-BE34-294A-B7B5-C27F701D040F}"/>
              </a:ext>
            </a:extLst>
          </p:cNvPr>
          <p:cNvSpPr>
            <a:spLocks noGrp="1"/>
          </p:cNvSpPr>
          <p:nvPr>
            <p:ph type="title"/>
          </p:nvPr>
        </p:nvSpPr>
        <p:spPr>
          <a:xfrm>
            <a:off x="414421" y="1314620"/>
            <a:ext cx="7772400" cy="1141325"/>
          </a:xfrm>
          <a:prstGeom prst="rect">
            <a:avLst/>
          </a:prstGeom>
        </p:spPr>
        <p:txBody>
          <a:bodyPr/>
          <a:lstStyle>
            <a:lvl1pPr>
              <a:defRPr>
                <a:solidFill>
                  <a:srgbClr val="002D5B"/>
                </a:solidFill>
              </a:defRPr>
            </a:lvl1pPr>
          </a:lstStyle>
          <a:p>
            <a:r>
              <a:rPr lang="en-US"/>
              <a:t>Click to edit Master title style</a:t>
            </a:r>
          </a:p>
        </p:txBody>
      </p:sp>
      <p:sp>
        <p:nvSpPr>
          <p:cNvPr id="14" name="Slide Number Placeholder 5">
            <a:extLst>
              <a:ext uri="{FF2B5EF4-FFF2-40B4-BE49-F238E27FC236}">
                <a16:creationId xmlns:a16="http://schemas.microsoft.com/office/drawing/2014/main" id="{84E2AD0D-2AD1-E64B-AF33-1CC09FB50FE8}"/>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7" name="Content Placeholder 2">
            <a:extLst>
              <a:ext uri="{FF2B5EF4-FFF2-40B4-BE49-F238E27FC236}">
                <a16:creationId xmlns:a16="http://schemas.microsoft.com/office/drawing/2014/main" id="{DE28DC14-1A17-B14B-A2D3-5651E8DA3BFF}"/>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3237005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107811A-18ED-4167-B9BE-5252AEAF03EB}"/>
              </a:ext>
            </a:extLst>
          </p:cNvPr>
          <p:cNvSpPr/>
          <p:nvPr userDrawn="1"/>
        </p:nvSpPr>
        <p:spPr>
          <a:xfrm>
            <a:off x="1819865" y="3157964"/>
            <a:ext cx="3961993" cy="3086621"/>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p>
        </p:txBody>
      </p:sp>
      <p:sp>
        <p:nvSpPr>
          <p:cNvPr id="5" name="Freeform: Shape 4">
            <a:extLst>
              <a:ext uri="{FF2B5EF4-FFF2-40B4-BE49-F238E27FC236}">
                <a16:creationId xmlns:a16="http://schemas.microsoft.com/office/drawing/2014/main" id="{4FCE4CE9-529D-4855-873B-DA213AADB1FA}"/>
              </a:ext>
            </a:extLst>
          </p:cNvPr>
          <p:cNvSpPr/>
          <p:nvPr userDrawn="1"/>
        </p:nvSpPr>
        <p:spPr>
          <a:xfrm>
            <a:off x="6372971" y="3157964"/>
            <a:ext cx="3961993" cy="3086621"/>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285750" lvl="0" indent="-285750" defTabSz="844550">
              <a:lnSpc>
                <a:spcPct val="90000"/>
              </a:lnSpc>
              <a:spcBef>
                <a:spcPct val="0"/>
              </a:spcBef>
              <a:spcAft>
                <a:spcPct val="35000"/>
              </a:spcAft>
              <a:buNone/>
            </a:pPr>
            <a:endParaRPr lang="en-US" sz="2400" kern="1200">
              <a:solidFill>
                <a:srgbClr val="606060"/>
              </a:solidFill>
            </a:endParaRPr>
          </a:p>
        </p:txBody>
      </p:sp>
      <p:grpSp>
        <p:nvGrpSpPr>
          <p:cNvPr id="8" name="Group 7">
            <a:extLst>
              <a:ext uri="{FF2B5EF4-FFF2-40B4-BE49-F238E27FC236}">
                <a16:creationId xmlns:a16="http://schemas.microsoft.com/office/drawing/2014/main" id="{7E6A825A-A7F6-4BAF-A7EA-13CE37F413D4}"/>
              </a:ext>
            </a:extLst>
          </p:cNvPr>
          <p:cNvGrpSpPr/>
          <p:nvPr userDrawn="1"/>
        </p:nvGrpSpPr>
        <p:grpSpPr>
          <a:xfrm>
            <a:off x="3157638" y="2197526"/>
            <a:ext cx="864640" cy="864640"/>
            <a:chOff x="1421210" y="2225235"/>
            <a:chExt cx="864640" cy="864640"/>
          </a:xfrm>
        </p:grpSpPr>
        <p:sp>
          <p:nvSpPr>
            <p:cNvPr id="9" name="Oval 8">
              <a:extLst>
                <a:ext uri="{FF2B5EF4-FFF2-40B4-BE49-F238E27FC236}">
                  <a16:creationId xmlns:a16="http://schemas.microsoft.com/office/drawing/2014/main" id="{03441747-D693-4790-BC18-DF71844DE463}"/>
                </a:ext>
              </a:extLst>
            </p:cNvPr>
            <p:cNvSpPr/>
            <p:nvPr/>
          </p:nvSpPr>
          <p:spPr>
            <a:xfrm>
              <a:off x="1421210" y="2225235"/>
              <a:ext cx="864640" cy="864640"/>
            </a:xfrm>
            <a:prstGeom prst="ellipse">
              <a:avLst/>
            </a:prstGeom>
            <a:solidFill>
              <a:schemeClr val="accent2"/>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1B87"/>
                </a:solidFill>
                <a:effectLst/>
                <a:uLnTx/>
                <a:uFillTx/>
                <a:latin typeface="Gill Sans MT"/>
                <a:ea typeface="+mn-ea"/>
                <a:cs typeface="+mn-cs"/>
              </a:endParaRPr>
            </a:p>
          </p:txBody>
        </p:sp>
        <p:sp>
          <p:nvSpPr>
            <p:cNvPr id="10" name="AutoShape 41">
              <a:extLst>
                <a:ext uri="{FF2B5EF4-FFF2-40B4-BE49-F238E27FC236}">
                  <a16:creationId xmlns:a16="http://schemas.microsoft.com/office/drawing/2014/main" id="{98D58A74-FE01-40E9-80F8-20E261BF158A}"/>
                </a:ext>
              </a:extLst>
            </p:cNvPr>
            <p:cNvSpPr>
              <a:spLocks/>
            </p:cNvSpPr>
            <p:nvPr/>
          </p:nvSpPr>
          <p:spPr bwMode="auto">
            <a:xfrm>
              <a:off x="1554117" y="2355040"/>
              <a:ext cx="598826" cy="596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grpSp>
      <p:sp>
        <p:nvSpPr>
          <p:cNvPr id="12" name="Text Placeholder 11">
            <a:extLst>
              <a:ext uri="{FF2B5EF4-FFF2-40B4-BE49-F238E27FC236}">
                <a16:creationId xmlns:a16="http://schemas.microsoft.com/office/drawing/2014/main" id="{6F3E2BC1-390C-4EC6-82C2-F6CEA2722935}"/>
              </a:ext>
            </a:extLst>
          </p:cNvPr>
          <p:cNvSpPr>
            <a:spLocks noGrp="1"/>
          </p:cNvSpPr>
          <p:nvPr>
            <p:ph type="body" sz="quarter" idx="11"/>
          </p:nvPr>
        </p:nvSpPr>
        <p:spPr>
          <a:xfrm>
            <a:off x="1819561" y="3157964"/>
            <a:ext cx="3962704" cy="3085818"/>
          </a:xfrm>
          <a:prstGeom prst="rect">
            <a:avLst/>
          </a:prstGeom>
        </p:spPr>
        <p:txBody>
          <a:bodyPr/>
          <a:lstStyle>
            <a:lvl1pPr>
              <a:defRPr sz="2400">
                <a:solidFill>
                  <a:schemeClr val="bg1"/>
                </a:solidFill>
              </a:defRPr>
            </a:lvl1pPr>
            <a:lvl2pPr marL="628650" indent="-171450">
              <a:buClr>
                <a:schemeClr val="bg1"/>
              </a:buClr>
              <a:defRPr sz="2000">
                <a:solidFill>
                  <a:schemeClr val="bg1"/>
                </a:solidFill>
              </a:defRPr>
            </a:lvl2pPr>
          </a:lstStyle>
          <a:p>
            <a:pPr lvl="0"/>
            <a:r>
              <a:rPr lang="en-US"/>
              <a:t>Edit Master text styles</a:t>
            </a:r>
          </a:p>
          <a:p>
            <a:pPr lvl="1"/>
            <a:r>
              <a:rPr lang="en-US"/>
              <a:t>Second level</a:t>
            </a:r>
          </a:p>
        </p:txBody>
      </p:sp>
      <p:sp>
        <p:nvSpPr>
          <p:cNvPr id="13" name="Text Placeholder 11">
            <a:extLst>
              <a:ext uri="{FF2B5EF4-FFF2-40B4-BE49-F238E27FC236}">
                <a16:creationId xmlns:a16="http://schemas.microsoft.com/office/drawing/2014/main" id="{99F894B7-639C-474B-8253-4849A7FFC1A8}"/>
              </a:ext>
            </a:extLst>
          </p:cNvPr>
          <p:cNvSpPr>
            <a:spLocks noGrp="1"/>
          </p:cNvSpPr>
          <p:nvPr>
            <p:ph type="body" sz="quarter" idx="12"/>
          </p:nvPr>
        </p:nvSpPr>
        <p:spPr>
          <a:xfrm>
            <a:off x="6382020" y="3157964"/>
            <a:ext cx="3962704" cy="308581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4" name="Title 1">
            <a:extLst>
              <a:ext uri="{FF2B5EF4-FFF2-40B4-BE49-F238E27FC236}">
                <a16:creationId xmlns:a16="http://schemas.microsoft.com/office/drawing/2014/main" id="{E96AA78D-685F-D445-BE3F-7C17F1959A27}"/>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1" name="Slide Number Placeholder 5">
            <a:extLst>
              <a:ext uri="{FF2B5EF4-FFF2-40B4-BE49-F238E27FC236}">
                <a16:creationId xmlns:a16="http://schemas.microsoft.com/office/drawing/2014/main" id="{66C715D2-85FA-6441-97EC-427947DE8DC9}"/>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6" name="Content Placeholder 2">
            <a:extLst>
              <a:ext uri="{FF2B5EF4-FFF2-40B4-BE49-F238E27FC236}">
                <a16:creationId xmlns:a16="http://schemas.microsoft.com/office/drawing/2014/main" id="{6B67369D-935A-1C4A-9C65-3F554B92B5D3}"/>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40787163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09A27D4-1033-40A4-9DAF-28CBD07400DE}"/>
              </a:ext>
            </a:extLst>
          </p:cNvPr>
          <p:cNvSpPr/>
          <p:nvPr userDrawn="1"/>
        </p:nvSpPr>
        <p:spPr>
          <a:xfrm>
            <a:off x="6409735" y="3157161"/>
            <a:ext cx="3961993" cy="3086621"/>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p>
        </p:txBody>
      </p:sp>
      <p:grpSp>
        <p:nvGrpSpPr>
          <p:cNvPr id="15" name="Group 14">
            <a:extLst>
              <a:ext uri="{FF2B5EF4-FFF2-40B4-BE49-F238E27FC236}">
                <a16:creationId xmlns:a16="http://schemas.microsoft.com/office/drawing/2014/main" id="{93E66BC8-7BF7-45F1-AF3A-27A1BFC17CF8}"/>
              </a:ext>
            </a:extLst>
          </p:cNvPr>
          <p:cNvGrpSpPr/>
          <p:nvPr userDrawn="1"/>
        </p:nvGrpSpPr>
        <p:grpSpPr>
          <a:xfrm>
            <a:off x="7958411" y="2196723"/>
            <a:ext cx="864640" cy="864640"/>
            <a:chOff x="1421210" y="2225235"/>
            <a:chExt cx="864640" cy="864640"/>
          </a:xfrm>
        </p:grpSpPr>
        <p:sp>
          <p:nvSpPr>
            <p:cNvPr id="16" name="Oval 15">
              <a:extLst>
                <a:ext uri="{FF2B5EF4-FFF2-40B4-BE49-F238E27FC236}">
                  <a16:creationId xmlns:a16="http://schemas.microsoft.com/office/drawing/2014/main" id="{3C3F3CC4-87CB-4606-A58B-669B501988DF}"/>
                </a:ext>
              </a:extLst>
            </p:cNvPr>
            <p:cNvSpPr/>
            <p:nvPr/>
          </p:nvSpPr>
          <p:spPr>
            <a:xfrm>
              <a:off x="1421210" y="2225235"/>
              <a:ext cx="864640" cy="864640"/>
            </a:xfrm>
            <a:prstGeom prst="ellipse">
              <a:avLst/>
            </a:prstGeom>
            <a:solidFill>
              <a:schemeClr val="accent2"/>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1B87"/>
                </a:solidFill>
                <a:effectLst/>
                <a:uLnTx/>
                <a:uFillTx/>
                <a:latin typeface="Gill Sans MT"/>
                <a:ea typeface="+mn-ea"/>
                <a:cs typeface="+mn-cs"/>
              </a:endParaRPr>
            </a:p>
          </p:txBody>
        </p:sp>
        <p:sp>
          <p:nvSpPr>
            <p:cNvPr id="17" name="AutoShape 41">
              <a:extLst>
                <a:ext uri="{FF2B5EF4-FFF2-40B4-BE49-F238E27FC236}">
                  <a16:creationId xmlns:a16="http://schemas.microsoft.com/office/drawing/2014/main" id="{86882820-6C26-41CB-AB27-293537315E4F}"/>
                </a:ext>
              </a:extLst>
            </p:cNvPr>
            <p:cNvSpPr>
              <a:spLocks/>
            </p:cNvSpPr>
            <p:nvPr/>
          </p:nvSpPr>
          <p:spPr bwMode="auto">
            <a:xfrm>
              <a:off x="1554117" y="2355040"/>
              <a:ext cx="598826" cy="596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grpSp>
      <p:sp>
        <p:nvSpPr>
          <p:cNvPr id="18" name="Text Placeholder 11">
            <a:extLst>
              <a:ext uri="{FF2B5EF4-FFF2-40B4-BE49-F238E27FC236}">
                <a16:creationId xmlns:a16="http://schemas.microsoft.com/office/drawing/2014/main" id="{FE2D8C3E-ACDF-4697-A747-1987EE9A378B}"/>
              </a:ext>
            </a:extLst>
          </p:cNvPr>
          <p:cNvSpPr>
            <a:spLocks noGrp="1"/>
          </p:cNvSpPr>
          <p:nvPr>
            <p:ph type="body" sz="quarter" idx="13"/>
          </p:nvPr>
        </p:nvSpPr>
        <p:spPr>
          <a:xfrm>
            <a:off x="6409024" y="3162622"/>
            <a:ext cx="3962704" cy="3085818"/>
          </a:xfrm>
          <a:prstGeom prst="rect">
            <a:avLst/>
          </a:prstGeom>
        </p:spPr>
        <p:txBody>
          <a:bodyPr/>
          <a:lstStyle>
            <a:lvl1pPr>
              <a:defRPr sz="2400">
                <a:solidFill>
                  <a:schemeClr val="bg1"/>
                </a:solidFill>
              </a:defRPr>
            </a:lvl1pPr>
            <a:lvl2pPr marL="628650" indent="-171450">
              <a:buClr>
                <a:schemeClr val="bg1"/>
              </a:buClr>
              <a:defRPr sz="2000">
                <a:solidFill>
                  <a:schemeClr val="bg1"/>
                </a:solidFill>
              </a:defRPr>
            </a:lvl2pPr>
          </a:lstStyle>
          <a:p>
            <a:pPr lvl="0"/>
            <a:r>
              <a:rPr lang="en-US"/>
              <a:t>Edit Master text styles</a:t>
            </a:r>
          </a:p>
          <a:p>
            <a:pPr lvl="1"/>
            <a:r>
              <a:rPr lang="en-US"/>
              <a:t>Second level</a:t>
            </a:r>
          </a:p>
        </p:txBody>
      </p:sp>
      <p:sp>
        <p:nvSpPr>
          <p:cNvPr id="14" name="Freeform: Shape 13">
            <a:extLst>
              <a:ext uri="{FF2B5EF4-FFF2-40B4-BE49-F238E27FC236}">
                <a16:creationId xmlns:a16="http://schemas.microsoft.com/office/drawing/2014/main" id="{6D6902BE-6B2B-4748-A51D-D023C0D0C28B}"/>
              </a:ext>
            </a:extLst>
          </p:cNvPr>
          <p:cNvSpPr/>
          <p:nvPr userDrawn="1"/>
        </p:nvSpPr>
        <p:spPr>
          <a:xfrm>
            <a:off x="1821116" y="3157161"/>
            <a:ext cx="3961993" cy="3086621"/>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285750" lvl="0" indent="-285750" defTabSz="844550">
              <a:lnSpc>
                <a:spcPct val="90000"/>
              </a:lnSpc>
              <a:spcBef>
                <a:spcPct val="0"/>
              </a:spcBef>
              <a:spcAft>
                <a:spcPct val="35000"/>
              </a:spcAft>
              <a:buNone/>
            </a:pPr>
            <a:endParaRPr lang="en-US" sz="2400" kern="1200">
              <a:solidFill>
                <a:srgbClr val="606060"/>
              </a:solidFill>
            </a:endParaRPr>
          </a:p>
        </p:txBody>
      </p:sp>
      <p:sp>
        <p:nvSpPr>
          <p:cNvPr id="19" name="Text Placeholder 11">
            <a:extLst>
              <a:ext uri="{FF2B5EF4-FFF2-40B4-BE49-F238E27FC236}">
                <a16:creationId xmlns:a16="http://schemas.microsoft.com/office/drawing/2014/main" id="{44491C56-EEA8-4576-A4F0-34A857219754}"/>
              </a:ext>
            </a:extLst>
          </p:cNvPr>
          <p:cNvSpPr>
            <a:spLocks noGrp="1"/>
          </p:cNvSpPr>
          <p:nvPr>
            <p:ph type="body" sz="quarter" idx="14"/>
          </p:nvPr>
        </p:nvSpPr>
        <p:spPr>
          <a:xfrm>
            <a:off x="1813432" y="3157161"/>
            <a:ext cx="3962704" cy="308581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0" name="Title 1">
            <a:extLst>
              <a:ext uri="{FF2B5EF4-FFF2-40B4-BE49-F238E27FC236}">
                <a16:creationId xmlns:a16="http://schemas.microsoft.com/office/drawing/2014/main" id="{7EB50FEF-4DE5-7246-873C-F64ED8C723B7}"/>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2" name="Slide Number Placeholder 5">
            <a:extLst>
              <a:ext uri="{FF2B5EF4-FFF2-40B4-BE49-F238E27FC236}">
                <a16:creationId xmlns:a16="http://schemas.microsoft.com/office/drawing/2014/main" id="{F92BE651-6885-624E-B04A-D8CAC0768CC2}"/>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0" name="Content Placeholder 2">
            <a:extLst>
              <a:ext uri="{FF2B5EF4-FFF2-40B4-BE49-F238E27FC236}">
                <a16:creationId xmlns:a16="http://schemas.microsoft.com/office/drawing/2014/main" id="{CA356C37-FE7E-094D-AC27-A769DA159DA1}"/>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797497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107811A-18ED-4167-B9BE-5252AEAF03EB}"/>
              </a:ext>
            </a:extLst>
          </p:cNvPr>
          <p:cNvSpPr/>
          <p:nvPr userDrawn="1"/>
        </p:nvSpPr>
        <p:spPr>
          <a:xfrm>
            <a:off x="849990" y="3157964"/>
            <a:ext cx="3279909"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p>
        </p:txBody>
      </p:sp>
      <p:sp>
        <p:nvSpPr>
          <p:cNvPr id="5" name="Freeform: Shape 4">
            <a:extLst>
              <a:ext uri="{FF2B5EF4-FFF2-40B4-BE49-F238E27FC236}">
                <a16:creationId xmlns:a16="http://schemas.microsoft.com/office/drawing/2014/main" id="{4FCE4CE9-529D-4855-873B-DA213AADB1FA}"/>
              </a:ext>
            </a:extLst>
          </p:cNvPr>
          <p:cNvSpPr/>
          <p:nvPr userDrawn="1"/>
        </p:nvSpPr>
        <p:spPr>
          <a:xfrm>
            <a:off x="4472753" y="3149492"/>
            <a:ext cx="3279909"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285750" lvl="0" indent="-285750" defTabSz="844550">
              <a:lnSpc>
                <a:spcPct val="90000"/>
              </a:lnSpc>
              <a:spcBef>
                <a:spcPct val="0"/>
              </a:spcBef>
              <a:spcAft>
                <a:spcPct val="35000"/>
              </a:spcAft>
              <a:buNone/>
            </a:pPr>
            <a:endParaRPr lang="en-US" sz="2400" kern="1200">
              <a:solidFill>
                <a:srgbClr val="606060"/>
              </a:solidFill>
            </a:endParaRPr>
          </a:p>
        </p:txBody>
      </p:sp>
      <p:sp>
        <p:nvSpPr>
          <p:cNvPr id="6" name="Freeform: Shape 5">
            <a:extLst>
              <a:ext uri="{FF2B5EF4-FFF2-40B4-BE49-F238E27FC236}">
                <a16:creationId xmlns:a16="http://schemas.microsoft.com/office/drawing/2014/main" id="{8CF469CB-F3EE-4899-90CF-205926B1D1B5}"/>
              </a:ext>
            </a:extLst>
          </p:cNvPr>
          <p:cNvSpPr/>
          <p:nvPr userDrawn="1"/>
        </p:nvSpPr>
        <p:spPr>
          <a:xfrm>
            <a:off x="8090448" y="3157964"/>
            <a:ext cx="3279909"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96875" lvl="0" indent="-396875" defTabSz="844550">
              <a:lnSpc>
                <a:spcPct val="90000"/>
              </a:lnSpc>
              <a:spcBef>
                <a:spcPct val="0"/>
              </a:spcBef>
              <a:spcAft>
                <a:spcPct val="35000"/>
              </a:spcAft>
              <a:buNone/>
            </a:pPr>
            <a:endParaRPr lang="en-US" sz="2400" kern="1200">
              <a:solidFill>
                <a:srgbClr val="606060"/>
              </a:solidFill>
            </a:endParaRPr>
          </a:p>
        </p:txBody>
      </p:sp>
      <p:grpSp>
        <p:nvGrpSpPr>
          <p:cNvPr id="8" name="Group 7">
            <a:extLst>
              <a:ext uri="{FF2B5EF4-FFF2-40B4-BE49-F238E27FC236}">
                <a16:creationId xmlns:a16="http://schemas.microsoft.com/office/drawing/2014/main" id="{7E6A825A-A7F6-4BAF-A7EA-13CE37F413D4}"/>
              </a:ext>
            </a:extLst>
          </p:cNvPr>
          <p:cNvGrpSpPr/>
          <p:nvPr userDrawn="1"/>
        </p:nvGrpSpPr>
        <p:grpSpPr>
          <a:xfrm>
            <a:off x="2057624" y="2197526"/>
            <a:ext cx="864640" cy="864640"/>
            <a:chOff x="1421210" y="2225235"/>
            <a:chExt cx="864640" cy="864640"/>
          </a:xfrm>
        </p:grpSpPr>
        <p:sp>
          <p:nvSpPr>
            <p:cNvPr id="9" name="Oval 8">
              <a:extLst>
                <a:ext uri="{FF2B5EF4-FFF2-40B4-BE49-F238E27FC236}">
                  <a16:creationId xmlns:a16="http://schemas.microsoft.com/office/drawing/2014/main" id="{03441747-D693-4790-BC18-DF71844DE463}"/>
                </a:ext>
              </a:extLst>
            </p:cNvPr>
            <p:cNvSpPr/>
            <p:nvPr/>
          </p:nvSpPr>
          <p:spPr>
            <a:xfrm>
              <a:off x="1421210" y="2225235"/>
              <a:ext cx="864640" cy="864640"/>
            </a:xfrm>
            <a:prstGeom prst="ellipse">
              <a:avLst/>
            </a:prstGeom>
            <a:solidFill>
              <a:schemeClr val="accent2"/>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1B87"/>
                </a:solidFill>
                <a:effectLst/>
                <a:uLnTx/>
                <a:uFillTx/>
                <a:latin typeface="Gill Sans MT"/>
                <a:ea typeface="+mn-ea"/>
                <a:cs typeface="+mn-cs"/>
              </a:endParaRPr>
            </a:p>
          </p:txBody>
        </p:sp>
        <p:sp>
          <p:nvSpPr>
            <p:cNvPr id="10" name="AutoShape 41">
              <a:extLst>
                <a:ext uri="{FF2B5EF4-FFF2-40B4-BE49-F238E27FC236}">
                  <a16:creationId xmlns:a16="http://schemas.microsoft.com/office/drawing/2014/main" id="{98D58A74-FE01-40E9-80F8-20E261BF158A}"/>
                </a:ext>
              </a:extLst>
            </p:cNvPr>
            <p:cNvSpPr>
              <a:spLocks/>
            </p:cNvSpPr>
            <p:nvPr/>
          </p:nvSpPr>
          <p:spPr bwMode="auto">
            <a:xfrm>
              <a:off x="1554117" y="2355040"/>
              <a:ext cx="598826" cy="596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grpSp>
      <p:sp>
        <p:nvSpPr>
          <p:cNvPr id="12" name="Text Placeholder 11">
            <a:extLst>
              <a:ext uri="{FF2B5EF4-FFF2-40B4-BE49-F238E27FC236}">
                <a16:creationId xmlns:a16="http://schemas.microsoft.com/office/drawing/2014/main" id="{6F3E2BC1-390C-4EC6-82C2-F6CEA2722935}"/>
              </a:ext>
            </a:extLst>
          </p:cNvPr>
          <p:cNvSpPr>
            <a:spLocks noGrp="1"/>
          </p:cNvSpPr>
          <p:nvPr>
            <p:ph type="body" sz="quarter" idx="11"/>
          </p:nvPr>
        </p:nvSpPr>
        <p:spPr>
          <a:xfrm>
            <a:off x="849755" y="3157964"/>
            <a:ext cx="3280497" cy="2770188"/>
          </a:xfrm>
          <a:prstGeom prst="rect">
            <a:avLst/>
          </a:prstGeom>
        </p:spPr>
        <p:txBody>
          <a:bodyPr/>
          <a:lstStyle>
            <a:lvl1pPr>
              <a:defRPr sz="2400">
                <a:solidFill>
                  <a:schemeClr val="bg1"/>
                </a:solidFill>
              </a:defRPr>
            </a:lvl1pPr>
            <a:lvl2pPr marL="628650" indent="-171450">
              <a:buClr>
                <a:schemeClr val="bg1"/>
              </a:buClr>
              <a:defRPr sz="2000">
                <a:solidFill>
                  <a:schemeClr val="bg1"/>
                </a:solidFill>
              </a:defRPr>
            </a:lvl2pPr>
          </a:lstStyle>
          <a:p>
            <a:pPr lvl="0"/>
            <a:r>
              <a:rPr lang="en-US"/>
              <a:t>Edit Master text styles</a:t>
            </a:r>
          </a:p>
          <a:p>
            <a:pPr lvl="1"/>
            <a:r>
              <a:rPr lang="en-US"/>
              <a:t>Second level</a:t>
            </a:r>
          </a:p>
        </p:txBody>
      </p:sp>
      <p:sp>
        <p:nvSpPr>
          <p:cNvPr id="13" name="Text Placeholder 11">
            <a:extLst>
              <a:ext uri="{FF2B5EF4-FFF2-40B4-BE49-F238E27FC236}">
                <a16:creationId xmlns:a16="http://schemas.microsoft.com/office/drawing/2014/main" id="{99F894B7-639C-474B-8253-4849A7FFC1A8}"/>
              </a:ext>
            </a:extLst>
          </p:cNvPr>
          <p:cNvSpPr>
            <a:spLocks noGrp="1"/>
          </p:cNvSpPr>
          <p:nvPr>
            <p:ph type="body" sz="quarter" idx="12"/>
          </p:nvPr>
        </p:nvSpPr>
        <p:spPr>
          <a:xfrm>
            <a:off x="4481871" y="3149492"/>
            <a:ext cx="3280497"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4" name="Text Placeholder 11">
            <a:extLst>
              <a:ext uri="{FF2B5EF4-FFF2-40B4-BE49-F238E27FC236}">
                <a16:creationId xmlns:a16="http://schemas.microsoft.com/office/drawing/2014/main" id="{E024451C-0E12-4682-8879-07F9CBC94B6E}"/>
              </a:ext>
            </a:extLst>
          </p:cNvPr>
          <p:cNvSpPr>
            <a:spLocks noGrp="1"/>
          </p:cNvSpPr>
          <p:nvPr>
            <p:ph type="body" sz="quarter" idx="13"/>
          </p:nvPr>
        </p:nvSpPr>
        <p:spPr>
          <a:xfrm>
            <a:off x="8090448" y="3157964"/>
            <a:ext cx="3280497"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6" name="Title 1">
            <a:extLst>
              <a:ext uri="{FF2B5EF4-FFF2-40B4-BE49-F238E27FC236}">
                <a16:creationId xmlns:a16="http://schemas.microsoft.com/office/drawing/2014/main" id="{185F2AEB-E791-8641-B9D9-79A0E8E87C83}"/>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5" name="Slide Number Placeholder 5">
            <a:extLst>
              <a:ext uri="{FF2B5EF4-FFF2-40B4-BE49-F238E27FC236}">
                <a16:creationId xmlns:a16="http://schemas.microsoft.com/office/drawing/2014/main" id="{DC694A1B-DEBD-A642-8724-89E891BC7DD1}"/>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8" name="Content Placeholder 2">
            <a:extLst>
              <a:ext uri="{FF2B5EF4-FFF2-40B4-BE49-F238E27FC236}">
                <a16:creationId xmlns:a16="http://schemas.microsoft.com/office/drawing/2014/main" id="{D72B02AA-1E44-6449-B19B-9F50896D13B4}"/>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37003084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107811A-18ED-4167-B9BE-5252AEAF03EB}"/>
              </a:ext>
            </a:extLst>
          </p:cNvPr>
          <p:cNvSpPr/>
          <p:nvPr userDrawn="1"/>
        </p:nvSpPr>
        <p:spPr>
          <a:xfrm>
            <a:off x="4490181" y="3157964"/>
            <a:ext cx="3279909"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p>
        </p:txBody>
      </p:sp>
      <p:sp>
        <p:nvSpPr>
          <p:cNvPr id="5" name="Freeform: Shape 4">
            <a:extLst>
              <a:ext uri="{FF2B5EF4-FFF2-40B4-BE49-F238E27FC236}">
                <a16:creationId xmlns:a16="http://schemas.microsoft.com/office/drawing/2014/main" id="{4FCE4CE9-529D-4855-873B-DA213AADB1FA}"/>
              </a:ext>
            </a:extLst>
          </p:cNvPr>
          <p:cNvSpPr/>
          <p:nvPr userDrawn="1"/>
        </p:nvSpPr>
        <p:spPr>
          <a:xfrm>
            <a:off x="841270" y="3149492"/>
            <a:ext cx="3279909"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285750" lvl="0" indent="-285750" defTabSz="844550">
              <a:lnSpc>
                <a:spcPct val="90000"/>
              </a:lnSpc>
              <a:spcBef>
                <a:spcPct val="0"/>
              </a:spcBef>
              <a:spcAft>
                <a:spcPct val="35000"/>
              </a:spcAft>
              <a:buNone/>
            </a:pPr>
            <a:endParaRPr lang="en-US" sz="2400" kern="1200">
              <a:solidFill>
                <a:srgbClr val="606060"/>
              </a:solidFill>
            </a:endParaRPr>
          </a:p>
        </p:txBody>
      </p:sp>
      <p:sp>
        <p:nvSpPr>
          <p:cNvPr id="6" name="Freeform: Shape 5">
            <a:extLst>
              <a:ext uri="{FF2B5EF4-FFF2-40B4-BE49-F238E27FC236}">
                <a16:creationId xmlns:a16="http://schemas.microsoft.com/office/drawing/2014/main" id="{8CF469CB-F3EE-4899-90CF-205926B1D1B5}"/>
              </a:ext>
            </a:extLst>
          </p:cNvPr>
          <p:cNvSpPr/>
          <p:nvPr userDrawn="1"/>
        </p:nvSpPr>
        <p:spPr>
          <a:xfrm>
            <a:off x="8090448" y="3157964"/>
            <a:ext cx="3279909"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96875" lvl="0" indent="-396875" defTabSz="844550">
              <a:lnSpc>
                <a:spcPct val="90000"/>
              </a:lnSpc>
              <a:spcBef>
                <a:spcPct val="0"/>
              </a:spcBef>
              <a:spcAft>
                <a:spcPct val="35000"/>
              </a:spcAft>
              <a:buNone/>
            </a:pPr>
            <a:endParaRPr lang="en-US" sz="2400" kern="1200">
              <a:solidFill>
                <a:srgbClr val="606060"/>
              </a:solidFill>
            </a:endParaRPr>
          </a:p>
        </p:txBody>
      </p:sp>
      <p:grpSp>
        <p:nvGrpSpPr>
          <p:cNvPr id="8" name="Group 7">
            <a:extLst>
              <a:ext uri="{FF2B5EF4-FFF2-40B4-BE49-F238E27FC236}">
                <a16:creationId xmlns:a16="http://schemas.microsoft.com/office/drawing/2014/main" id="{7E6A825A-A7F6-4BAF-A7EA-13CE37F413D4}"/>
              </a:ext>
            </a:extLst>
          </p:cNvPr>
          <p:cNvGrpSpPr/>
          <p:nvPr userDrawn="1"/>
        </p:nvGrpSpPr>
        <p:grpSpPr>
          <a:xfrm>
            <a:off x="5697815" y="2197526"/>
            <a:ext cx="864640" cy="864640"/>
            <a:chOff x="1421210" y="2225235"/>
            <a:chExt cx="864640" cy="864640"/>
          </a:xfrm>
        </p:grpSpPr>
        <p:sp>
          <p:nvSpPr>
            <p:cNvPr id="9" name="Oval 8">
              <a:extLst>
                <a:ext uri="{FF2B5EF4-FFF2-40B4-BE49-F238E27FC236}">
                  <a16:creationId xmlns:a16="http://schemas.microsoft.com/office/drawing/2014/main" id="{03441747-D693-4790-BC18-DF71844DE463}"/>
                </a:ext>
              </a:extLst>
            </p:cNvPr>
            <p:cNvSpPr/>
            <p:nvPr/>
          </p:nvSpPr>
          <p:spPr>
            <a:xfrm>
              <a:off x="1421210" y="2225235"/>
              <a:ext cx="864640" cy="864640"/>
            </a:xfrm>
            <a:prstGeom prst="ellipse">
              <a:avLst/>
            </a:prstGeom>
            <a:solidFill>
              <a:schemeClr val="accent2"/>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1B87"/>
                </a:solidFill>
                <a:effectLst/>
                <a:uLnTx/>
                <a:uFillTx/>
                <a:latin typeface="Gill Sans MT"/>
                <a:ea typeface="+mn-ea"/>
                <a:cs typeface="+mn-cs"/>
              </a:endParaRPr>
            </a:p>
          </p:txBody>
        </p:sp>
        <p:sp>
          <p:nvSpPr>
            <p:cNvPr id="10" name="AutoShape 41">
              <a:extLst>
                <a:ext uri="{FF2B5EF4-FFF2-40B4-BE49-F238E27FC236}">
                  <a16:creationId xmlns:a16="http://schemas.microsoft.com/office/drawing/2014/main" id="{98D58A74-FE01-40E9-80F8-20E261BF158A}"/>
                </a:ext>
              </a:extLst>
            </p:cNvPr>
            <p:cNvSpPr>
              <a:spLocks/>
            </p:cNvSpPr>
            <p:nvPr/>
          </p:nvSpPr>
          <p:spPr bwMode="auto">
            <a:xfrm>
              <a:off x="1554117" y="2355040"/>
              <a:ext cx="598826" cy="596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grpSp>
      <p:sp>
        <p:nvSpPr>
          <p:cNvPr id="12" name="Text Placeholder 11">
            <a:extLst>
              <a:ext uri="{FF2B5EF4-FFF2-40B4-BE49-F238E27FC236}">
                <a16:creationId xmlns:a16="http://schemas.microsoft.com/office/drawing/2014/main" id="{6F3E2BC1-390C-4EC6-82C2-F6CEA2722935}"/>
              </a:ext>
            </a:extLst>
          </p:cNvPr>
          <p:cNvSpPr>
            <a:spLocks noGrp="1"/>
          </p:cNvSpPr>
          <p:nvPr>
            <p:ph type="body" sz="quarter" idx="11"/>
          </p:nvPr>
        </p:nvSpPr>
        <p:spPr>
          <a:xfrm>
            <a:off x="4489946" y="3157964"/>
            <a:ext cx="3280497" cy="2770188"/>
          </a:xfrm>
          <a:prstGeom prst="rect">
            <a:avLst/>
          </a:prstGeom>
        </p:spPr>
        <p:txBody>
          <a:bodyPr/>
          <a:lstStyle>
            <a:lvl1pPr>
              <a:defRPr sz="2400">
                <a:solidFill>
                  <a:schemeClr val="bg1"/>
                </a:solidFill>
              </a:defRPr>
            </a:lvl1pPr>
            <a:lvl2pPr marL="628650" indent="-171450">
              <a:buClr>
                <a:schemeClr val="bg1"/>
              </a:buClr>
              <a:defRPr sz="2000">
                <a:solidFill>
                  <a:schemeClr val="bg1"/>
                </a:solidFill>
              </a:defRPr>
            </a:lvl2pPr>
          </a:lstStyle>
          <a:p>
            <a:pPr lvl="0"/>
            <a:r>
              <a:rPr lang="en-US"/>
              <a:t>Edit Master text styles</a:t>
            </a:r>
          </a:p>
          <a:p>
            <a:pPr lvl="1"/>
            <a:r>
              <a:rPr lang="en-US"/>
              <a:t>Second level</a:t>
            </a:r>
          </a:p>
        </p:txBody>
      </p:sp>
      <p:sp>
        <p:nvSpPr>
          <p:cNvPr id="13" name="Text Placeholder 11">
            <a:extLst>
              <a:ext uri="{FF2B5EF4-FFF2-40B4-BE49-F238E27FC236}">
                <a16:creationId xmlns:a16="http://schemas.microsoft.com/office/drawing/2014/main" id="{99F894B7-639C-474B-8253-4849A7FFC1A8}"/>
              </a:ext>
            </a:extLst>
          </p:cNvPr>
          <p:cNvSpPr>
            <a:spLocks noGrp="1"/>
          </p:cNvSpPr>
          <p:nvPr>
            <p:ph type="body" sz="quarter" idx="12"/>
          </p:nvPr>
        </p:nvSpPr>
        <p:spPr>
          <a:xfrm>
            <a:off x="850388" y="3149492"/>
            <a:ext cx="3280497"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4" name="Text Placeholder 11">
            <a:extLst>
              <a:ext uri="{FF2B5EF4-FFF2-40B4-BE49-F238E27FC236}">
                <a16:creationId xmlns:a16="http://schemas.microsoft.com/office/drawing/2014/main" id="{E024451C-0E12-4682-8879-07F9CBC94B6E}"/>
              </a:ext>
            </a:extLst>
          </p:cNvPr>
          <p:cNvSpPr>
            <a:spLocks noGrp="1"/>
          </p:cNvSpPr>
          <p:nvPr>
            <p:ph type="body" sz="quarter" idx="13"/>
          </p:nvPr>
        </p:nvSpPr>
        <p:spPr>
          <a:xfrm>
            <a:off x="8090448" y="3157964"/>
            <a:ext cx="3280497"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6" name="Title 1">
            <a:extLst>
              <a:ext uri="{FF2B5EF4-FFF2-40B4-BE49-F238E27FC236}">
                <a16:creationId xmlns:a16="http://schemas.microsoft.com/office/drawing/2014/main" id="{B7CBD76C-3C79-AC4F-9012-838DF70634F5}"/>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5" name="Slide Number Placeholder 5">
            <a:extLst>
              <a:ext uri="{FF2B5EF4-FFF2-40B4-BE49-F238E27FC236}">
                <a16:creationId xmlns:a16="http://schemas.microsoft.com/office/drawing/2014/main" id="{CD661BD7-38DE-1E42-B64E-8EA55D1B4F9A}"/>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8" name="Content Placeholder 2">
            <a:extLst>
              <a:ext uri="{FF2B5EF4-FFF2-40B4-BE49-F238E27FC236}">
                <a16:creationId xmlns:a16="http://schemas.microsoft.com/office/drawing/2014/main" id="{568EE253-D61C-2C40-99AA-E2181D52F926}"/>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1972892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2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107811A-18ED-4167-B9BE-5252AEAF03EB}"/>
              </a:ext>
            </a:extLst>
          </p:cNvPr>
          <p:cNvSpPr/>
          <p:nvPr userDrawn="1"/>
        </p:nvSpPr>
        <p:spPr>
          <a:xfrm>
            <a:off x="8112961" y="3157964"/>
            <a:ext cx="3279909"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p>
        </p:txBody>
      </p:sp>
      <p:sp>
        <p:nvSpPr>
          <p:cNvPr id="5" name="Freeform: Shape 4">
            <a:extLst>
              <a:ext uri="{FF2B5EF4-FFF2-40B4-BE49-F238E27FC236}">
                <a16:creationId xmlns:a16="http://schemas.microsoft.com/office/drawing/2014/main" id="{4FCE4CE9-529D-4855-873B-DA213AADB1FA}"/>
              </a:ext>
            </a:extLst>
          </p:cNvPr>
          <p:cNvSpPr/>
          <p:nvPr userDrawn="1"/>
        </p:nvSpPr>
        <p:spPr>
          <a:xfrm>
            <a:off x="841270" y="3149492"/>
            <a:ext cx="3279909"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285750" lvl="0" indent="-285750" defTabSz="844550">
              <a:lnSpc>
                <a:spcPct val="90000"/>
              </a:lnSpc>
              <a:spcBef>
                <a:spcPct val="0"/>
              </a:spcBef>
              <a:spcAft>
                <a:spcPct val="35000"/>
              </a:spcAft>
              <a:buNone/>
            </a:pPr>
            <a:endParaRPr lang="en-US" sz="2400" kern="1200">
              <a:solidFill>
                <a:srgbClr val="606060"/>
              </a:solidFill>
            </a:endParaRPr>
          </a:p>
        </p:txBody>
      </p:sp>
      <p:sp>
        <p:nvSpPr>
          <p:cNvPr id="6" name="Freeform: Shape 5">
            <a:extLst>
              <a:ext uri="{FF2B5EF4-FFF2-40B4-BE49-F238E27FC236}">
                <a16:creationId xmlns:a16="http://schemas.microsoft.com/office/drawing/2014/main" id="{8CF469CB-F3EE-4899-90CF-205926B1D1B5}"/>
              </a:ext>
            </a:extLst>
          </p:cNvPr>
          <p:cNvSpPr/>
          <p:nvPr userDrawn="1"/>
        </p:nvSpPr>
        <p:spPr>
          <a:xfrm>
            <a:off x="4458965" y="3157964"/>
            <a:ext cx="3279909"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96875" lvl="0" indent="-396875" defTabSz="844550">
              <a:lnSpc>
                <a:spcPct val="90000"/>
              </a:lnSpc>
              <a:spcBef>
                <a:spcPct val="0"/>
              </a:spcBef>
              <a:spcAft>
                <a:spcPct val="35000"/>
              </a:spcAft>
              <a:buNone/>
            </a:pPr>
            <a:endParaRPr lang="en-US" sz="2400" kern="1200">
              <a:solidFill>
                <a:srgbClr val="606060"/>
              </a:solidFill>
            </a:endParaRPr>
          </a:p>
        </p:txBody>
      </p:sp>
      <p:grpSp>
        <p:nvGrpSpPr>
          <p:cNvPr id="8" name="Group 7">
            <a:extLst>
              <a:ext uri="{FF2B5EF4-FFF2-40B4-BE49-F238E27FC236}">
                <a16:creationId xmlns:a16="http://schemas.microsoft.com/office/drawing/2014/main" id="{7E6A825A-A7F6-4BAF-A7EA-13CE37F413D4}"/>
              </a:ext>
            </a:extLst>
          </p:cNvPr>
          <p:cNvGrpSpPr/>
          <p:nvPr userDrawn="1"/>
        </p:nvGrpSpPr>
        <p:grpSpPr>
          <a:xfrm>
            <a:off x="9320595" y="2197526"/>
            <a:ext cx="864640" cy="864640"/>
            <a:chOff x="1421210" y="2225235"/>
            <a:chExt cx="864640" cy="864640"/>
          </a:xfrm>
        </p:grpSpPr>
        <p:sp>
          <p:nvSpPr>
            <p:cNvPr id="9" name="Oval 8">
              <a:extLst>
                <a:ext uri="{FF2B5EF4-FFF2-40B4-BE49-F238E27FC236}">
                  <a16:creationId xmlns:a16="http://schemas.microsoft.com/office/drawing/2014/main" id="{03441747-D693-4790-BC18-DF71844DE463}"/>
                </a:ext>
              </a:extLst>
            </p:cNvPr>
            <p:cNvSpPr/>
            <p:nvPr/>
          </p:nvSpPr>
          <p:spPr>
            <a:xfrm>
              <a:off x="1421210" y="2225235"/>
              <a:ext cx="864640" cy="864640"/>
            </a:xfrm>
            <a:prstGeom prst="ellipse">
              <a:avLst/>
            </a:prstGeom>
            <a:solidFill>
              <a:schemeClr val="accent2"/>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1B87"/>
                </a:solidFill>
                <a:effectLst/>
                <a:uLnTx/>
                <a:uFillTx/>
                <a:latin typeface="Gill Sans MT"/>
                <a:ea typeface="+mn-ea"/>
                <a:cs typeface="+mn-cs"/>
              </a:endParaRPr>
            </a:p>
          </p:txBody>
        </p:sp>
        <p:sp>
          <p:nvSpPr>
            <p:cNvPr id="10" name="AutoShape 41">
              <a:extLst>
                <a:ext uri="{FF2B5EF4-FFF2-40B4-BE49-F238E27FC236}">
                  <a16:creationId xmlns:a16="http://schemas.microsoft.com/office/drawing/2014/main" id="{98D58A74-FE01-40E9-80F8-20E261BF158A}"/>
                </a:ext>
              </a:extLst>
            </p:cNvPr>
            <p:cNvSpPr>
              <a:spLocks/>
            </p:cNvSpPr>
            <p:nvPr/>
          </p:nvSpPr>
          <p:spPr bwMode="auto">
            <a:xfrm>
              <a:off x="1554117" y="2355040"/>
              <a:ext cx="598826" cy="596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grpSp>
      <p:sp>
        <p:nvSpPr>
          <p:cNvPr id="12" name="Text Placeholder 11">
            <a:extLst>
              <a:ext uri="{FF2B5EF4-FFF2-40B4-BE49-F238E27FC236}">
                <a16:creationId xmlns:a16="http://schemas.microsoft.com/office/drawing/2014/main" id="{6F3E2BC1-390C-4EC6-82C2-F6CEA2722935}"/>
              </a:ext>
            </a:extLst>
          </p:cNvPr>
          <p:cNvSpPr>
            <a:spLocks noGrp="1"/>
          </p:cNvSpPr>
          <p:nvPr>
            <p:ph type="body" sz="quarter" idx="11"/>
          </p:nvPr>
        </p:nvSpPr>
        <p:spPr>
          <a:xfrm>
            <a:off x="8112726" y="3157964"/>
            <a:ext cx="3280497" cy="2770188"/>
          </a:xfrm>
          <a:prstGeom prst="rect">
            <a:avLst/>
          </a:prstGeom>
        </p:spPr>
        <p:txBody>
          <a:bodyPr/>
          <a:lstStyle>
            <a:lvl1pPr>
              <a:defRPr sz="2400">
                <a:solidFill>
                  <a:schemeClr val="bg1"/>
                </a:solidFill>
              </a:defRPr>
            </a:lvl1pPr>
            <a:lvl2pPr marL="628650" indent="-171450">
              <a:buClr>
                <a:schemeClr val="bg1"/>
              </a:buClr>
              <a:defRPr sz="2000">
                <a:solidFill>
                  <a:schemeClr val="bg1"/>
                </a:solidFill>
              </a:defRPr>
            </a:lvl2pPr>
          </a:lstStyle>
          <a:p>
            <a:pPr lvl="0"/>
            <a:r>
              <a:rPr lang="en-US"/>
              <a:t>Edit Master text styles</a:t>
            </a:r>
          </a:p>
          <a:p>
            <a:pPr lvl="1"/>
            <a:r>
              <a:rPr lang="en-US"/>
              <a:t>Second level</a:t>
            </a:r>
          </a:p>
        </p:txBody>
      </p:sp>
      <p:sp>
        <p:nvSpPr>
          <p:cNvPr id="13" name="Text Placeholder 11">
            <a:extLst>
              <a:ext uri="{FF2B5EF4-FFF2-40B4-BE49-F238E27FC236}">
                <a16:creationId xmlns:a16="http://schemas.microsoft.com/office/drawing/2014/main" id="{99F894B7-639C-474B-8253-4849A7FFC1A8}"/>
              </a:ext>
            </a:extLst>
          </p:cNvPr>
          <p:cNvSpPr>
            <a:spLocks noGrp="1"/>
          </p:cNvSpPr>
          <p:nvPr>
            <p:ph type="body" sz="quarter" idx="12"/>
          </p:nvPr>
        </p:nvSpPr>
        <p:spPr>
          <a:xfrm>
            <a:off x="850388" y="3149492"/>
            <a:ext cx="3280497"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4" name="Text Placeholder 11">
            <a:extLst>
              <a:ext uri="{FF2B5EF4-FFF2-40B4-BE49-F238E27FC236}">
                <a16:creationId xmlns:a16="http://schemas.microsoft.com/office/drawing/2014/main" id="{E024451C-0E12-4682-8879-07F9CBC94B6E}"/>
              </a:ext>
            </a:extLst>
          </p:cNvPr>
          <p:cNvSpPr>
            <a:spLocks noGrp="1"/>
          </p:cNvSpPr>
          <p:nvPr>
            <p:ph type="body" sz="quarter" idx="13"/>
          </p:nvPr>
        </p:nvSpPr>
        <p:spPr>
          <a:xfrm>
            <a:off x="4458965" y="3157964"/>
            <a:ext cx="3280497"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6" name="Title 1">
            <a:extLst>
              <a:ext uri="{FF2B5EF4-FFF2-40B4-BE49-F238E27FC236}">
                <a16:creationId xmlns:a16="http://schemas.microsoft.com/office/drawing/2014/main" id="{C3EE74C0-1557-4146-A091-9783CD512184}"/>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5" name="Slide Number Placeholder 5">
            <a:extLst>
              <a:ext uri="{FF2B5EF4-FFF2-40B4-BE49-F238E27FC236}">
                <a16:creationId xmlns:a16="http://schemas.microsoft.com/office/drawing/2014/main" id="{A58D9FA1-1215-5D45-ABFB-2EB8B735FEB3}"/>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8" name="Content Placeholder 2">
            <a:extLst>
              <a:ext uri="{FF2B5EF4-FFF2-40B4-BE49-F238E27FC236}">
                <a16:creationId xmlns:a16="http://schemas.microsoft.com/office/drawing/2014/main" id="{75CC7A17-32D8-9045-95F5-413A938C5947}"/>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7582432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107811A-18ED-4167-B9BE-5252AEAF03EB}"/>
              </a:ext>
            </a:extLst>
          </p:cNvPr>
          <p:cNvSpPr/>
          <p:nvPr userDrawn="1"/>
        </p:nvSpPr>
        <p:spPr>
          <a:xfrm>
            <a:off x="466035" y="3157964"/>
            <a:ext cx="2693505"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p>
        </p:txBody>
      </p:sp>
      <p:sp>
        <p:nvSpPr>
          <p:cNvPr id="5" name="Freeform: Shape 4">
            <a:extLst>
              <a:ext uri="{FF2B5EF4-FFF2-40B4-BE49-F238E27FC236}">
                <a16:creationId xmlns:a16="http://schemas.microsoft.com/office/drawing/2014/main" id="{4FCE4CE9-529D-4855-873B-DA213AADB1FA}"/>
              </a:ext>
            </a:extLst>
          </p:cNvPr>
          <p:cNvSpPr/>
          <p:nvPr userDrawn="1"/>
        </p:nvSpPr>
        <p:spPr>
          <a:xfrm>
            <a:off x="3320199" y="3157964"/>
            <a:ext cx="2693505"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285750" lvl="0" indent="-285750" defTabSz="844550">
              <a:lnSpc>
                <a:spcPct val="90000"/>
              </a:lnSpc>
              <a:spcBef>
                <a:spcPct val="0"/>
              </a:spcBef>
              <a:spcAft>
                <a:spcPct val="35000"/>
              </a:spcAft>
              <a:buNone/>
            </a:pPr>
            <a:endParaRPr lang="en-US" sz="2400" kern="1200">
              <a:solidFill>
                <a:srgbClr val="606060"/>
              </a:solidFill>
            </a:endParaRPr>
          </a:p>
        </p:txBody>
      </p:sp>
      <p:sp>
        <p:nvSpPr>
          <p:cNvPr id="6" name="Freeform: Shape 5">
            <a:extLst>
              <a:ext uri="{FF2B5EF4-FFF2-40B4-BE49-F238E27FC236}">
                <a16:creationId xmlns:a16="http://schemas.microsoft.com/office/drawing/2014/main" id="{8CF469CB-F3EE-4899-90CF-205926B1D1B5}"/>
              </a:ext>
            </a:extLst>
          </p:cNvPr>
          <p:cNvSpPr/>
          <p:nvPr userDrawn="1"/>
        </p:nvSpPr>
        <p:spPr>
          <a:xfrm>
            <a:off x="6183050" y="3157964"/>
            <a:ext cx="2693505"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96875" lvl="0" indent="-396875" defTabSz="844550">
              <a:lnSpc>
                <a:spcPct val="90000"/>
              </a:lnSpc>
              <a:spcBef>
                <a:spcPct val="0"/>
              </a:spcBef>
              <a:spcAft>
                <a:spcPct val="35000"/>
              </a:spcAft>
              <a:buNone/>
            </a:pPr>
            <a:endParaRPr lang="en-US" sz="2400" kern="1200">
              <a:solidFill>
                <a:srgbClr val="606060"/>
              </a:solidFill>
            </a:endParaRPr>
          </a:p>
        </p:txBody>
      </p:sp>
      <p:sp>
        <p:nvSpPr>
          <p:cNvPr id="7" name="Freeform: Shape 6">
            <a:extLst>
              <a:ext uri="{FF2B5EF4-FFF2-40B4-BE49-F238E27FC236}">
                <a16:creationId xmlns:a16="http://schemas.microsoft.com/office/drawing/2014/main" id="{3CFB0AD4-5189-4F39-A543-77CB772B6F01}"/>
              </a:ext>
            </a:extLst>
          </p:cNvPr>
          <p:cNvSpPr/>
          <p:nvPr userDrawn="1"/>
        </p:nvSpPr>
        <p:spPr>
          <a:xfrm>
            <a:off x="9045909" y="3157964"/>
            <a:ext cx="2693505"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solidFill>
                <a:srgbClr val="606060"/>
              </a:solidFill>
            </a:endParaRPr>
          </a:p>
        </p:txBody>
      </p:sp>
      <p:grpSp>
        <p:nvGrpSpPr>
          <p:cNvPr id="8" name="Group 7">
            <a:extLst>
              <a:ext uri="{FF2B5EF4-FFF2-40B4-BE49-F238E27FC236}">
                <a16:creationId xmlns:a16="http://schemas.microsoft.com/office/drawing/2014/main" id="{7E6A825A-A7F6-4BAF-A7EA-13CE37F413D4}"/>
              </a:ext>
            </a:extLst>
          </p:cNvPr>
          <p:cNvGrpSpPr/>
          <p:nvPr userDrawn="1"/>
        </p:nvGrpSpPr>
        <p:grpSpPr>
          <a:xfrm>
            <a:off x="1337551" y="2197526"/>
            <a:ext cx="864640" cy="864640"/>
            <a:chOff x="1421210" y="2225235"/>
            <a:chExt cx="864640" cy="864640"/>
          </a:xfrm>
        </p:grpSpPr>
        <p:sp>
          <p:nvSpPr>
            <p:cNvPr id="9" name="Oval 8">
              <a:extLst>
                <a:ext uri="{FF2B5EF4-FFF2-40B4-BE49-F238E27FC236}">
                  <a16:creationId xmlns:a16="http://schemas.microsoft.com/office/drawing/2014/main" id="{03441747-D693-4790-BC18-DF71844DE463}"/>
                </a:ext>
              </a:extLst>
            </p:cNvPr>
            <p:cNvSpPr/>
            <p:nvPr/>
          </p:nvSpPr>
          <p:spPr>
            <a:xfrm>
              <a:off x="1421210" y="2225235"/>
              <a:ext cx="864640" cy="864640"/>
            </a:xfrm>
            <a:prstGeom prst="ellipse">
              <a:avLst/>
            </a:prstGeom>
            <a:solidFill>
              <a:schemeClr val="accent2"/>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1B87"/>
                </a:solidFill>
                <a:effectLst/>
                <a:uLnTx/>
                <a:uFillTx/>
                <a:latin typeface="Gill Sans MT"/>
                <a:ea typeface="+mn-ea"/>
                <a:cs typeface="+mn-cs"/>
              </a:endParaRPr>
            </a:p>
          </p:txBody>
        </p:sp>
        <p:sp>
          <p:nvSpPr>
            <p:cNvPr id="10" name="AutoShape 41">
              <a:extLst>
                <a:ext uri="{FF2B5EF4-FFF2-40B4-BE49-F238E27FC236}">
                  <a16:creationId xmlns:a16="http://schemas.microsoft.com/office/drawing/2014/main" id="{98D58A74-FE01-40E9-80F8-20E261BF158A}"/>
                </a:ext>
              </a:extLst>
            </p:cNvPr>
            <p:cNvSpPr>
              <a:spLocks/>
            </p:cNvSpPr>
            <p:nvPr/>
          </p:nvSpPr>
          <p:spPr bwMode="auto">
            <a:xfrm>
              <a:off x="1554117" y="2355040"/>
              <a:ext cx="598826" cy="596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grpSp>
      <p:sp>
        <p:nvSpPr>
          <p:cNvPr id="12" name="Text Placeholder 11">
            <a:extLst>
              <a:ext uri="{FF2B5EF4-FFF2-40B4-BE49-F238E27FC236}">
                <a16:creationId xmlns:a16="http://schemas.microsoft.com/office/drawing/2014/main" id="{6F3E2BC1-390C-4EC6-82C2-F6CEA2722935}"/>
              </a:ext>
            </a:extLst>
          </p:cNvPr>
          <p:cNvSpPr>
            <a:spLocks noGrp="1"/>
          </p:cNvSpPr>
          <p:nvPr>
            <p:ph type="body" sz="quarter" idx="11"/>
          </p:nvPr>
        </p:nvSpPr>
        <p:spPr>
          <a:xfrm>
            <a:off x="465905" y="3157964"/>
            <a:ext cx="2693988" cy="2770188"/>
          </a:xfrm>
          <a:prstGeom prst="rect">
            <a:avLst/>
          </a:prstGeom>
        </p:spPr>
        <p:txBody>
          <a:bodyPr/>
          <a:lstStyle>
            <a:lvl1pPr>
              <a:defRPr sz="2400">
                <a:solidFill>
                  <a:schemeClr val="bg1"/>
                </a:solidFill>
              </a:defRPr>
            </a:lvl1pPr>
            <a:lvl2pPr marL="628650" indent="-171450">
              <a:buClr>
                <a:schemeClr val="bg1"/>
              </a:buClr>
              <a:defRPr sz="2000">
                <a:solidFill>
                  <a:schemeClr val="bg1"/>
                </a:solidFill>
              </a:defRPr>
            </a:lvl2pPr>
          </a:lstStyle>
          <a:p>
            <a:pPr lvl="0"/>
            <a:r>
              <a:rPr lang="en-US"/>
              <a:t>Edit Master text styles</a:t>
            </a:r>
          </a:p>
          <a:p>
            <a:pPr lvl="1"/>
            <a:r>
              <a:rPr lang="en-US"/>
              <a:t>Second level</a:t>
            </a:r>
          </a:p>
        </p:txBody>
      </p:sp>
      <p:sp>
        <p:nvSpPr>
          <p:cNvPr id="13" name="Text Placeholder 11">
            <a:extLst>
              <a:ext uri="{FF2B5EF4-FFF2-40B4-BE49-F238E27FC236}">
                <a16:creationId xmlns:a16="http://schemas.microsoft.com/office/drawing/2014/main" id="{99F894B7-639C-474B-8253-4849A7FFC1A8}"/>
              </a:ext>
            </a:extLst>
          </p:cNvPr>
          <p:cNvSpPr>
            <a:spLocks noGrp="1"/>
          </p:cNvSpPr>
          <p:nvPr>
            <p:ph type="body" sz="quarter" idx="12"/>
          </p:nvPr>
        </p:nvSpPr>
        <p:spPr>
          <a:xfrm>
            <a:off x="3327082" y="3157964"/>
            <a:ext cx="2693988"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4" name="Text Placeholder 11">
            <a:extLst>
              <a:ext uri="{FF2B5EF4-FFF2-40B4-BE49-F238E27FC236}">
                <a16:creationId xmlns:a16="http://schemas.microsoft.com/office/drawing/2014/main" id="{E024451C-0E12-4682-8879-07F9CBC94B6E}"/>
              </a:ext>
            </a:extLst>
          </p:cNvPr>
          <p:cNvSpPr>
            <a:spLocks noGrp="1"/>
          </p:cNvSpPr>
          <p:nvPr>
            <p:ph type="body" sz="quarter" idx="13"/>
          </p:nvPr>
        </p:nvSpPr>
        <p:spPr>
          <a:xfrm>
            <a:off x="6196946" y="3157964"/>
            <a:ext cx="2693988"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5" name="Text Placeholder 11">
            <a:extLst>
              <a:ext uri="{FF2B5EF4-FFF2-40B4-BE49-F238E27FC236}">
                <a16:creationId xmlns:a16="http://schemas.microsoft.com/office/drawing/2014/main" id="{B054393F-5F42-40CF-B8AB-E3975565D544}"/>
              </a:ext>
            </a:extLst>
          </p:cNvPr>
          <p:cNvSpPr>
            <a:spLocks noGrp="1"/>
          </p:cNvSpPr>
          <p:nvPr>
            <p:ph type="body" sz="quarter" idx="14"/>
          </p:nvPr>
        </p:nvSpPr>
        <p:spPr>
          <a:xfrm>
            <a:off x="9066819" y="3157964"/>
            <a:ext cx="2693988"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7" name="Title 1">
            <a:extLst>
              <a:ext uri="{FF2B5EF4-FFF2-40B4-BE49-F238E27FC236}">
                <a16:creationId xmlns:a16="http://schemas.microsoft.com/office/drawing/2014/main" id="{85A3978D-05B3-3940-9673-F5032445AEE8}"/>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6" name="Slide Number Placeholder 5">
            <a:extLst>
              <a:ext uri="{FF2B5EF4-FFF2-40B4-BE49-F238E27FC236}">
                <a16:creationId xmlns:a16="http://schemas.microsoft.com/office/drawing/2014/main" id="{26A8E1A1-AE96-674E-951B-304BF43BEB95}"/>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9" name="Content Placeholder 2">
            <a:extLst>
              <a:ext uri="{FF2B5EF4-FFF2-40B4-BE49-F238E27FC236}">
                <a16:creationId xmlns:a16="http://schemas.microsoft.com/office/drawing/2014/main" id="{88193B84-77A0-CD4E-8566-ACDD7F8437AD}"/>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13308390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107811A-18ED-4167-B9BE-5252AEAF03EB}"/>
              </a:ext>
            </a:extLst>
          </p:cNvPr>
          <p:cNvSpPr/>
          <p:nvPr userDrawn="1"/>
        </p:nvSpPr>
        <p:spPr>
          <a:xfrm>
            <a:off x="3339876" y="3157964"/>
            <a:ext cx="2693505"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p>
        </p:txBody>
      </p:sp>
      <p:sp>
        <p:nvSpPr>
          <p:cNvPr id="5" name="Freeform: Shape 4">
            <a:extLst>
              <a:ext uri="{FF2B5EF4-FFF2-40B4-BE49-F238E27FC236}">
                <a16:creationId xmlns:a16="http://schemas.microsoft.com/office/drawing/2014/main" id="{4FCE4CE9-529D-4855-873B-DA213AADB1FA}"/>
              </a:ext>
            </a:extLst>
          </p:cNvPr>
          <p:cNvSpPr/>
          <p:nvPr userDrawn="1"/>
        </p:nvSpPr>
        <p:spPr>
          <a:xfrm>
            <a:off x="455066" y="3157964"/>
            <a:ext cx="2693505"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285750" lvl="0" indent="-285750" defTabSz="844550">
              <a:lnSpc>
                <a:spcPct val="90000"/>
              </a:lnSpc>
              <a:spcBef>
                <a:spcPct val="0"/>
              </a:spcBef>
              <a:spcAft>
                <a:spcPct val="35000"/>
              </a:spcAft>
              <a:buNone/>
            </a:pPr>
            <a:endParaRPr lang="en-US" sz="2400" kern="1200">
              <a:solidFill>
                <a:srgbClr val="606060"/>
              </a:solidFill>
            </a:endParaRPr>
          </a:p>
        </p:txBody>
      </p:sp>
      <p:sp>
        <p:nvSpPr>
          <p:cNvPr id="6" name="Freeform: Shape 5">
            <a:extLst>
              <a:ext uri="{FF2B5EF4-FFF2-40B4-BE49-F238E27FC236}">
                <a16:creationId xmlns:a16="http://schemas.microsoft.com/office/drawing/2014/main" id="{8CF469CB-F3EE-4899-90CF-205926B1D1B5}"/>
              </a:ext>
            </a:extLst>
          </p:cNvPr>
          <p:cNvSpPr/>
          <p:nvPr userDrawn="1"/>
        </p:nvSpPr>
        <p:spPr>
          <a:xfrm>
            <a:off x="6183050" y="3157964"/>
            <a:ext cx="2693505"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96875" lvl="0" indent="-396875" defTabSz="844550">
              <a:lnSpc>
                <a:spcPct val="90000"/>
              </a:lnSpc>
              <a:spcBef>
                <a:spcPct val="0"/>
              </a:spcBef>
              <a:spcAft>
                <a:spcPct val="35000"/>
              </a:spcAft>
              <a:buNone/>
            </a:pPr>
            <a:endParaRPr lang="en-US" sz="2400" kern="1200">
              <a:solidFill>
                <a:srgbClr val="606060"/>
              </a:solidFill>
            </a:endParaRPr>
          </a:p>
        </p:txBody>
      </p:sp>
      <p:sp>
        <p:nvSpPr>
          <p:cNvPr id="7" name="Freeform: Shape 6">
            <a:extLst>
              <a:ext uri="{FF2B5EF4-FFF2-40B4-BE49-F238E27FC236}">
                <a16:creationId xmlns:a16="http://schemas.microsoft.com/office/drawing/2014/main" id="{3CFB0AD4-5189-4F39-A543-77CB772B6F01}"/>
              </a:ext>
            </a:extLst>
          </p:cNvPr>
          <p:cNvSpPr/>
          <p:nvPr userDrawn="1"/>
        </p:nvSpPr>
        <p:spPr>
          <a:xfrm>
            <a:off x="9045909" y="3157964"/>
            <a:ext cx="2693505"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solidFill>
                <a:srgbClr val="606060"/>
              </a:solidFill>
            </a:endParaRPr>
          </a:p>
        </p:txBody>
      </p:sp>
      <p:grpSp>
        <p:nvGrpSpPr>
          <p:cNvPr id="8" name="Group 7">
            <a:extLst>
              <a:ext uri="{FF2B5EF4-FFF2-40B4-BE49-F238E27FC236}">
                <a16:creationId xmlns:a16="http://schemas.microsoft.com/office/drawing/2014/main" id="{7E6A825A-A7F6-4BAF-A7EA-13CE37F413D4}"/>
              </a:ext>
            </a:extLst>
          </p:cNvPr>
          <p:cNvGrpSpPr/>
          <p:nvPr userDrawn="1"/>
        </p:nvGrpSpPr>
        <p:grpSpPr>
          <a:xfrm>
            <a:off x="4211392" y="2197526"/>
            <a:ext cx="864640" cy="864640"/>
            <a:chOff x="1421210" y="2225235"/>
            <a:chExt cx="864640" cy="864640"/>
          </a:xfrm>
        </p:grpSpPr>
        <p:sp>
          <p:nvSpPr>
            <p:cNvPr id="9" name="Oval 8">
              <a:extLst>
                <a:ext uri="{FF2B5EF4-FFF2-40B4-BE49-F238E27FC236}">
                  <a16:creationId xmlns:a16="http://schemas.microsoft.com/office/drawing/2014/main" id="{03441747-D693-4790-BC18-DF71844DE463}"/>
                </a:ext>
              </a:extLst>
            </p:cNvPr>
            <p:cNvSpPr/>
            <p:nvPr/>
          </p:nvSpPr>
          <p:spPr>
            <a:xfrm>
              <a:off x="1421210" y="2225235"/>
              <a:ext cx="864640" cy="864640"/>
            </a:xfrm>
            <a:prstGeom prst="ellipse">
              <a:avLst/>
            </a:prstGeom>
            <a:solidFill>
              <a:schemeClr val="accent2"/>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1B87"/>
                </a:solidFill>
                <a:effectLst/>
                <a:uLnTx/>
                <a:uFillTx/>
                <a:latin typeface="Gill Sans MT"/>
                <a:ea typeface="+mn-ea"/>
                <a:cs typeface="+mn-cs"/>
              </a:endParaRPr>
            </a:p>
          </p:txBody>
        </p:sp>
        <p:sp>
          <p:nvSpPr>
            <p:cNvPr id="10" name="AutoShape 41">
              <a:extLst>
                <a:ext uri="{FF2B5EF4-FFF2-40B4-BE49-F238E27FC236}">
                  <a16:creationId xmlns:a16="http://schemas.microsoft.com/office/drawing/2014/main" id="{98D58A74-FE01-40E9-80F8-20E261BF158A}"/>
                </a:ext>
              </a:extLst>
            </p:cNvPr>
            <p:cNvSpPr>
              <a:spLocks/>
            </p:cNvSpPr>
            <p:nvPr/>
          </p:nvSpPr>
          <p:spPr bwMode="auto">
            <a:xfrm>
              <a:off x="1554117" y="2355040"/>
              <a:ext cx="598826" cy="596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grpSp>
      <p:sp>
        <p:nvSpPr>
          <p:cNvPr id="12" name="Text Placeholder 11">
            <a:extLst>
              <a:ext uri="{FF2B5EF4-FFF2-40B4-BE49-F238E27FC236}">
                <a16:creationId xmlns:a16="http://schemas.microsoft.com/office/drawing/2014/main" id="{6F3E2BC1-390C-4EC6-82C2-F6CEA2722935}"/>
              </a:ext>
            </a:extLst>
          </p:cNvPr>
          <p:cNvSpPr>
            <a:spLocks noGrp="1"/>
          </p:cNvSpPr>
          <p:nvPr>
            <p:ph type="body" sz="quarter" idx="11"/>
          </p:nvPr>
        </p:nvSpPr>
        <p:spPr>
          <a:xfrm>
            <a:off x="3339746" y="3157964"/>
            <a:ext cx="2693988" cy="2770188"/>
          </a:xfrm>
          <a:prstGeom prst="rect">
            <a:avLst/>
          </a:prstGeom>
        </p:spPr>
        <p:txBody>
          <a:bodyPr/>
          <a:lstStyle>
            <a:lvl1pPr>
              <a:defRPr sz="2400">
                <a:solidFill>
                  <a:schemeClr val="bg1"/>
                </a:solidFill>
              </a:defRPr>
            </a:lvl1pPr>
            <a:lvl2pPr marL="628650" indent="-171450">
              <a:buClr>
                <a:schemeClr val="bg1"/>
              </a:buClr>
              <a:defRPr sz="2000">
                <a:solidFill>
                  <a:schemeClr val="bg1"/>
                </a:solidFill>
              </a:defRPr>
            </a:lvl2pPr>
          </a:lstStyle>
          <a:p>
            <a:pPr lvl="0"/>
            <a:r>
              <a:rPr lang="en-US"/>
              <a:t>Edit Master text styles</a:t>
            </a:r>
          </a:p>
          <a:p>
            <a:pPr lvl="1"/>
            <a:r>
              <a:rPr lang="en-US"/>
              <a:t>Second level</a:t>
            </a:r>
          </a:p>
        </p:txBody>
      </p:sp>
      <p:sp>
        <p:nvSpPr>
          <p:cNvPr id="13" name="Text Placeholder 11">
            <a:extLst>
              <a:ext uri="{FF2B5EF4-FFF2-40B4-BE49-F238E27FC236}">
                <a16:creationId xmlns:a16="http://schemas.microsoft.com/office/drawing/2014/main" id="{99F894B7-639C-474B-8253-4849A7FFC1A8}"/>
              </a:ext>
            </a:extLst>
          </p:cNvPr>
          <p:cNvSpPr>
            <a:spLocks noGrp="1"/>
          </p:cNvSpPr>
          <p:nvPr>
            <p:ph type="body" sz="quarter" idx="12"/>
          </p:nvPr>
        </p:nvSpPr>
        <p:spPr>
          <a:xfrm>
            <a:off x="461949" y="3157964"/>
            <a:ext cx="2693988"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4" name="Text Placeholder 11">
            <a:extLst>
              <a:ext uri="{FF2B5EF4-FFF2-40B4-BE49-F238E27FC236}">
                <a16:creationId xmlns:a16="http://schemas.microsoft.com/office/drawing/2014/main" id="{E024451C-0E12-4682-8879-07F9CBC94B6E}"/>
              </a:ext>
            </a:extLst>
          </p:cNvPr>
          <p:cNvSpPr>
            <a:spLocks noGrp="1"/>
          </p:cNvSpPr>
          <p:nvPr>
            <p:ph type="body" sz="quarter" idx="13"/>
          </p:nvPr>
        </p:nvSpPr>
        <p:spPr>
          <a:xfrm>
            <a:off x="6196946" y="3157964"/>
            <a:ext cx="2693988"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5" name="Text Placeholder 11">
            <a:extLst>
              <a:ext uri="{FF2B5EF4-FFF2-40B4-BE49-F238E27FC236}">
                <a16:creationId xmlns:a16="http://schemas.microsoft.com/office/drawing/2014/main" id="{B054393F-5F42-40CF-B8AB-E3975565D544}"/>
              </a:ext>
            </a:extLst>
          </p:cNvPr>
          <p:cNvSpPr>
            <a:spLocks noGrp="1"/>
          </p:cNvSpPr>
          <p:nvPr>
            <p:ph type="body" sz="quarter" idx="14"/>
          </p:nvPr>
        </p:nvSpPr>
        <p:spPr>
          <a:xfrm>
            <a:off x="9066819" y="3157964"/>
            <a:ext cx="2693988"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7" name="Title 1">
            <a:extLst>
              <a:ext uri="{FF2B5EF4-FFF2-40B4-BE49-F238E27FC236}">
                <a16:creationId xmlns:a16="http://schemas.microsoft.com/office/drawing/2014/main" id="{E3BF7364-F6E7-984D-9BB2-671ED86D3909}"/>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6" name="Slide Number Placeholder 5">
            <a:extLst>
              <a:ext uri="{FF2B5EF4-FFF2-40B4-BE49-F238E27FC236}">
                <a16:creationId xmlns:a16="http://schemas.microsoft.com/office/drawing/2014/main" id="{10C12126-F47B-0043-9B35-FE9FE2059593}"/>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9" name="Content Placeholder 2">
            <a:extLst>
              <a:ext uri="{FF2B5EF4-FFF2-40B4-BE49-F238E27FC236}">
                <a16:creationId xmlns:a16="http://schemas.microsoft.com/office/drawing/2014/main" id="{AA803D9E-A862-DC40-8DFF-E048FCB2A7D9}"/>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322778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3C153C71-1A3E-44A9-ADB2-28152BB30029}"/>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6" name="Slide Number Placeholder 2">
            <a:extLst>
              <a:ext uri="{FF2B5EF4-FFF2-40B4-BE49-F238E27FC236}">
                <a16:creationId xmlns:a16="http://schemas.microsoft.com/office/drawing/2014/main" id="{C4D0FE41-A038-4EB6-A946-0D19F6C44307}"/>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2403489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107811A-18ED-4167-B9BE-5252AEAF03EB}"/>
              </a:ext>
            </a:extLst>
          </p:cNvPr>
          <p:cNvSpPr/>
          <p:nvPr userDrawn="1"/>
        </p:nvSpPr>
        <p:spPr>
          <a:xfrm>
            <a:off x="6215156" y="3157964"/>
            <a:ext cx="2693505"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p>
        </p:txBody>
      </p:sp>
      <p:sp>
        <p:nvSpPr>
          <p:cNvPr id="5" name="Freeform: Shape 4">
            <a:extLst>
              <a:ext uri="{FF2B5EF4-FFF2-40B4-BE49-F238E27FC236}">
                <a16:creationId xmlns:a16="http://schemas.microsoft.com/office/drawing/2014/main" id="{4FCE4CE9-529D-4855-873B-DA213AADB1FA}"/>
              </a:ext>
            </a:extLst>
          </p:cNvPr>
          <p:cNvSpPr/>
          <p:nvPr userDrawn="1"/>
        </p:nvSpPr>
        <p:spPr>
          <a:xfrm>
            <a:off x="455066" y="3157964"/>
            <a:ext cx="2693505"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285750" lvl="0" indent="-285750" defTabSz="844550">
              <a:lnSpc>
                <a:spcPct val="90000"/>
              </a:lnSpc>
              <a:spcBef>
                <a:spcPct val="0"/>
              </a:spcBef>
              <a:spcAft>
                <a:spcPct val="35000"/>
              </a:spcAft>
              <a:buNone/>
            </a:pPr>
            <a:endParaRPr lang="en-US" sz="2400" kern="1200">
              <a:solidFill>
                <a:srgbClr val="606060"/>
              </a:solidFill>
            </a:endParaRPr>
          </a:p>
        </p:txBody>
      </p:sp>
      <p:sp>
        <p:nvSpPr>
          <p:cNvPr id="6" name="Freeform: Shape 5">
            <a:extLst>
              <a:ext uri="{FF2B5EF4-FFF2-40B4-BE49-F238E27FC236}">
                <a16:creationId xmlns:a16="http://schemas.microsoft.com/office/drawing/2014/main" id="{8CF469CB-F3EE-4899-90CF-205926B1D1B5}"/>
              </a:ext>
            </a:extLst>
          </p:cNvPr>
          <p:cNvSpPr/>
          <p:nvPr userDrawn="1"/>
        </p:nvSpPr>
        <p:spPr>
          <a:xfrm>
            <a:off x="3328090" y="3157964"/>
            <a:ext cx="2693505"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96875" lvl="0" indent="-396875" defTabSz="844550">
              <a:lnSpc>
                <a:spcPct val="90000"/>
              </a:lnSpc>
              <a:spcBef>
                <a:spcPct val="0"/>
              </a:spcBef>
              <a:spcAft>
                <a:spcPct val="35000"/>
              </a:spcAft>
              <a:buNone/>
            </a:pPr>
            <a:endParaRPr lang="en-US" sz="2400" kern="1200">
              <a:solidFill>
                <a:srgbClr val="606060"/>
              </a:solidFill>
            </a:endParaRPr>
          </a:p>
        </p:txBody>
      </p:sp>
      <p:sp>
        <p:nvSpPr>
          <p:cNvPr id="7" name="Freeform: Shape 6">
            <a:extLst>
              <a:ext uri="{FF2B5EF4-FFF2-40B4-BE49-F238E27FC236}">
                <a16:creationId xmlns:a16="http://schemas.microsoft.com/office/drawing/2014/main" id="{3CFB0AD4-5189-4F39-A543-77CB772B6F01}"/>
              </a:ext>
            </a:extLst>
          </p:cNvPr>
          <p:cNvSpPr/>
          <p:nvPr userDrawn="1"/>
        </p:nvSpPr>
        <p:spPr>
          <a:xfrm>
            <a:off x="9045909" y="3157964"/>
            <a:ext cx="2693505"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solidFill>
                <a:srgbClr val="606060"/>
              </a:solidFill>
            </a:endParaRPr>
          </a:p>
        </p:txBody>
      </p:sp>
      <p:grpSp>
        <p:nvGrpSpPr>
          <p:cNvPr id="8" name="Group 7">
            <a:extLst>
              <a:ext uri="{FF2B5EF4-FFF2-40B4-BE49-F238E27FC236}">
                <a16:creationId xmlns:a16="http://schemas.microsoft.com/office/drawing/2014/main" id="{7E6A825A-A7F6-4BAF-A7EA-13CE37F413D4}"/>
              </a:ext>
            </a:extLst>
          </p:cNvPr>
          <p:cNvGrpSpPr/>
          <p:nvPr userDrawn="1"/>
        </p:nvGrpSpPr>
        <p:grpSpPr>
          <a:xfrm>
            <a:off x="7086672" y="2197526"/>
            <a:ext cx="864640" cy="864640"/>
            <a:chOff x="1421210" y="2225235"/>
            <a:chExt cx="864640" cy="864640"/>
          </a:xfrm>
        </p:grpSpPr>
        <p:sp>
          <p:nvSpPr>
            <p:cNvPr id="9" name="Oval 8">
              <a:extLst>
                <a:ext uri="{FF2B5EF4-FFF2-40B4-BE49-F238E27FC236}">
                  <a16:creationId xmlns:a16="http://schemas.microsoft.com/office/drawing/2014/main" id="{03441747-D693-4790-BC18-DF71844DE463}"/>
                </a:ext>
              </a:extLst>
            </p:cNvPr>
            <p:cNvSpPr/>
            <p:nvPr/>
          </p:nvSpPr>
          <p:spPr>
            <a:xfrm>
              <a:off x="1421210" y="2225235"/>
              <a:ext cx="864640" cy="864640"/>
            </a:xfrm>
            <a:prstGeom prst="ellipse">
              <a:avLst/>
            </a:prstGeom>
            <a:solidFill>
              <a:schemeClr val="accent2"/>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1B87"/>
                </a:solidFill>
                <a:effectLst/>
                <a:uLnTx/>
                <a:uFillTx/>
                <a:latin typeface="Gill Sans MT"/>
                <a:ea typeface="+mn-ea"/>
                <a:cs typeface="+mn-cs"/>
              </a:endParaRPr>
            </a:p>
          </p:txBody>
        </p:sp>
        <p:sp>
          <p:nvSpPr>
            <p:cNvPr id="10" name="AutoShape 41">
              <a:extLst>
                <a:ext uri="{FF2B5EF4-FFF2-40B4-BE49-F238E27FC236}">
                  <a16:creationId xmlns:a16="http://schemas.microsoft.com/office/drawing/2014/main" id="{98D58A74-FE01-40E9-80F8-20E261BF158A}"/>
                </a:ext>
              </a:extLst>
            </p:cNvPr>
            <p:cNvSpPr>
              <a:spLocks/>
            </p:cNvSpPr>
            <p:nvPr/>
          </p:nvSpPr>
          <p:spPr bwMode="auto">
            <a:xfrm>
              <a:off x="1554117" y="2355040"/>
              <a:ext cx="598826" cy="596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grpSp>
      <p:sp>
        <p:nvSpPr>
          <p:cNvPr id="12" name="Text Placeholder 11">
            <a:extLst>
              <a:ext uri="{FF2B5EF4-FFF2-40B4-BE49-F238E27FC236}">
                <a16:creationId xmlns:a16="http://schemas.microsoft.com/office/drawing/2014/main" id="{6F3E2BC1-390C-4EC6-82C2-F6CEA2722935}"/>
              </a:ext>
            </a:extLst>
          </p:cNvPr>
          <p:cNvSpPr>
            <a:spLocks noGrp="1"/>
          </p:cNvSpPr>
          <p:nvPr>
            <p:ph type="body" sz="quarter" idx="11"/>
          </p:nvPr>
        </p:nvSpPr>
        <p:spPr>
          <a:xfrm>
            <a:off x="6215026" y="3157964"/>
            <a:ext cx="2693988" cy="2770188"/>
          </a:xfrm>
          <a:prstGeom prst="rect">
            <a:avLst/>
          </a:prstGeom>
        </p:spPr>
        <p:txBody>
          <a:bodyPr/>
          <a:lstStyle>
            <a:lvl1pPr>
              <a:defRPr sz="2400">
                <a:solidFill>
                  <a:schemeClr val="bg1"/>
                </a:solidFill>
              </a:defRPr>
            </a:lvl1pPr>
            <a:lvl2pPr marL="628650" indent="-171450">
              <a:buClr>
                <a:schemeClr val="bg1"/>
              </a:buClr>
              <a:defRPr sz="2000">
                <a:solidFill>
                  <a:schemeClr val="bg1"/>
                </a:solidFill>
              </a:defRPr>
            </a:lvl2pPr>
          </a:lstStyle>
          <a:p>
            <a:pPr lvl="0"/>
            <a:r>
              <a:rPr lang="en-US"/>
              <a:t>Edit Master text styles</a:t>
            </a:r>
          </a:p>
          <a:p>
            <a:pPr lvl="1"/>
            <a:r>
              <a:rPr lang="en-US"/>
              <a:t>Second level</a:t>
            </a:r>
          </a:p>
        </p:txBody>
      </p:sp>
      <p:sp>
        <p:nvSpPr>
          <p:cNvPr id="13" name="Text Placeholder 11">
            <a:extLst>
              <a:ext uri="{FF2B5EF4-FFF2-40B4-BE49-F238E27FC236}">
                <a16:creationId xmlns:a16="http://schemas.microsoft.com/office/drawing/2014/main" id="{99F894B7-639C-474B-8253-4849A7FFC1A8}"/>
              </a:ext>
            </a:extLst>
          </p:cNvPr>
          <p:cNvSpPr>
            <a:spLocks noGrp="1"/>
          </p:cNvSpPr>
          <p:nvPr>
            <p:ph type="body" sz="quarter" idx="12"/>
          </p:nvPr>
        </p:nvSpPr>
        <p:spPr>
          <a:xfrm>
            <a:off x="461949" y="3157964"/>
            <a:ext cx="2693988"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4" name="Text Placeholder 11">
            <a:extLst>
              <a:ext uri="{FF2B5EF4-FFF2-40B4-BE49-F238E27FC236}">
                <a16:creationId xmlns:a16="http://schemas.microsoft.com/office/drawing/2014/main" id="{E024451C-0E12-4682-8879-07F9CBC94B6E}"/>
              </a:ext>
            </a:extLst>
          </p:cNvPr>
          <p:cNvSpPr>
            <a:spLocks noGrp="1"/>
          </p:cNvSpPr>
          <p:nvPr>
            <p:ph type="body" sz="quarter" idx="13"/>
          </p:nvPr>
        </p:nvSpPr>
        <p:spPr>
          <a:xfrm>
            <a:off x="3341986" y="3157964"/>
            <a:ext cx="2693988"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5" name="Text Placeholder 11">
            <a:extLst>
              <a:ext uri="{FF2B5EF4-FFF2-40B4-BE49-F238E27FC236}">
                <a16:creationId xmlns:a16="http://schemas.microsoft.com/office/drawing/2014/main" id="{B054393F-5F42-40CF-B8AB-E3975565D544}"/>
              </a:ext>
            </a:extLst>
          </p:cNvPr>
          <p:cNvSpPr>
            <a:spLocks noGrp="1"/>
          </p:cNvSpPr>
          <p:nvPr>
            <p:ph type="body" sz="quarter" idx="14"/>
          </p:nvPr>
        </p:nvSpPr>
        <p:spPr>
          <a:xfrm>
            <a:off x="9066819" y="3157964"/>
            <a:ext cx="2693988"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7" name="Title 1">
            <a:extLst>
              <a:ext uri="{FF2B5EF4-FFF2-40B4-BE49-F238E27FC236}">
                <a16:creationId xmlns:a16="http://schemas.microsoft.com/office/drawing/2014/main" id="{C2BEBE2E-6499-E149-973C-837E315459BD}"/>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6" name="Slide Number Placeholder 5">
            <a:extLst>
              <a:ext uri="{FF2B5EF4-FFF2-40B4-BE49-F238E27FC236}">
                <a16:creationId xmlns:a16="http://schemas.microsoft.com/office/drawing/2014/main" id="{1076E14A-CDCC-1248-9EA1-5F8705EE7CE5}"/>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9" name="Content Placeholder 2">
            <a:extLst>
              <a:ext uri="{FF2B5EF4-FFF2-40B4-BE49-F238E27FC236}">
                <a16:creationId xmlns:a16="http://schemas.microsoft.com/office/drawing/2014/main" id="{6788B9CB-2107-4F4D-9C3A-123099F6E256}"/>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1300461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107811A-18ED-4167-B9BE-5252AEAF03EB}"/>
              </a:ext>
            </a:extLst>
          </p:cNvPr>
          <p:cNvSpPr/>
          <p:nvPr userDrawn="1"/>
        </p:nvSpPr>
        <p:spPr>
          <a:xfrm>
            <a:off x="9080276" y="3157964"/>
            <a:ext cx="2693505"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p>
        </p:txBody>
      </p:sp>
      <p:sp>
        <p:nvSpPr>
          <p:cNvPr id="5" name="Freeform: Shape 4">
            <a:extLst>
              <a:ext uri="{FF2B5EF4-FFF2-40B4-BE49-F238E27FC236}">
                <a16:creationId xmlns:a16="http://schemas.microsoft.com/office/drawing/2014/main" id="{4FCE4CE9-529D-4855-873B-DA213AADB1FA}"/>
              </a:ext>
            </a:extLst>
          </p:cNvPr>
          <p:cNvSpPr/>
          <p:nvPr userDrawn="1"/>
        </p:nvSpPr>
        <p:spPr>
          <a:xfrm>
            <a:off x="455066" y="3157964"/>
            <a:ext cx="2693505"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285750" lvl="0" indent="-285750" defTabSz="844550">
              <a:lnSpc>
                <a:spcPct val="90000"/>
              </a:lnSpc>
              <a:spcBef>
                <a:spcPct val="0"/>
              </a:spcBef>
              <a:spcAft>
                <a:spcPct val="35000"/>
              </a:spcAft>
              <a:buNone/>
            </a:pPr>
            <a:endParaRPr lang="en-US" sz="2400" kern="1200">
              <a:solidFill>
                <a:srgbClr val="606060"/>
              </a:solidFill>
            </a:endParaRPr>
          </a:p>
        </p:txBody>
      </p:sp>
      <p:sp>
        <p:nvSpPr>
          <p:cNvPr id="6" name="Freeform: Shape 5">
            <a:extLst>
              <a:ext uri="{FF2B5EF4-FFF2-40B4-BE49-F238E27FC236}">
                <a16:creationId xmlns:a16="http://schemas.microsoft.com/office/drawing/2014/main" id="{8CF469CB-F3EE-4899-90CF-205926B1D1B5}"/>
              </a:ext>
            </a:extLst>
          </p:cNvPr>
          <p:cNvSpPr/>
          <p:nvPr userDrawn="1"/>
        </p:nvSpPr>
        <p:spPr>
          <a:xfrm>
            <a:off x="6183050" y="3157964"/>
            <a:ext cx="2693505"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96875" lvl="0" indent="-396875" defTabSz="844550">
              <a:lnSpc>
                <a:spcPct val="90000"/>
              </a:lnSpc>
              <a:spcBef>
                <a:spcPct val="0"/>
              </a:spcBef>
              <a:spcAft>
                <a:spcPct val="35000"/>
              </a:spcAft>
              <a:buNone/>
            </a:pPr>
            <a:endParaRPr lang="en-US" sz="2400" kern="1200">
              <a:solidFill>
                <a:srgbClr val="606060"/>
              </a:solidFill>
            </a:endParaRPr>
          </a:p>
        </p:txBody>
      </p:sp>
      <p:sp>
        <p:nvSpPr>
          <p:cNvPr id="7" name="Freeform: Shape 6">
            <a:extLst>
              <a:ext uri="{FF2B5EF4-FFF2-40B4-BE49-F238E27FC236}">
                <a16:creationId xmlns:a16="http://schemas.microsoft.com/office/drawing/2014/main" id="{3CFB0AD4-5189-4F39-A543-77CB772B6F01}"/>
              </a:ext>
            </a:extLst>
          </p:cNvPr>
          <p:cNvSpPr/>
          <p:nvPr userDrawn="1"/>
        </p:nvSpPr>
        <p:spPr>
          <a:xfrm>
            <a:off x="3325829" y="3157964"/>
            <a:ext cx="2693505"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solidFill>
                <a:srgbClr val="606060"/>
              </a:solidFill>
            </a:endParaRPr>
          </a:p>
        </p:txBody>
      </p:sp>
      <p:grpSp>
        <p:nvGrpSpPr>
          <p:cNvPr id="8" name="Group 7">
            <a:extLst>
              <a:ext uri="{FF2B5EF4-FFF2-40B4-BE49-F238E27FC236}">
                <a16:creationId xmlns:a16="http://schemas.microsoft.com/office/drawing/2014/main" id="{7E6A825A-A7F6-4BAF-A7EA-13CE37F413D4}"/>
              </a:ext>
            </a:extLst>
          </p:cNvPr>
          <p:cNvGrpSpPr/>
          <p:nvPr userDrawn="1"/>
        </p:nvGrpSpPr>
        <p:grpSpPr>
          <a:xfrm>
            <a:off x="9951792" y="2197526"/>
            <a:ext cx="864640" cy="864640"/>
            <a:chOff x="1421210" y="2225235"/>
            <a:chExt cx="864640" cy="864640"/>
          </a:xfrm>
        </p:grpSpPr>
        <p:sp>
          <p:nvSpPr>
            <p:cNvPr id="9" name="Oval 8">
              <a:extLst>
                <a:ext uri="{FF2B5EF4-FFF2-40B4-BE49-F238E27FC236}">
                  <a16:creationId xmlns:a16="http://schemas.microsoft.com/office/drawing/2014/main" id="{03441747-D693-4790-BC18-DF71844DE463}"/>
                </a:ext>
              </a:extLst>
            </p:cNvPr>
            <p:cNvSpPr/>
            <p:nvPr/>
          </p:nvSpPr>
          <p:spPr>
            <a:xfrm>
              <a:off x="1421210" y="2225235"/>
              <a:ext cx="864640" cy="864640"/>
            </a:xfrm>
            <a:prstGeom prst="ellipse">
              <a:avLst/>
            </a:prstGeom>
            <a:solidFill>
              <a:schemeClr val="accent2"/>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1B87"/>
                </a:solidFill>
                <a:effectLst/>
                <a:uLnTx/>
                <a:uFillTx/>
                <a:latin typeface="Gill Sans MT"/>
                <a:ea typeface="+mn-ea"/>
                <a:cs typeface="+mn-cs"/>
              </a:endParaRPr>
            </a:p>
          </p:txBody>
        </p:sp>
        <p:sp>
          <p:nvSpPr>
            <p:cNvPr id="10" name="AutoShape 41">
              <a:extLst>
                <a:ext uri="{FF2B5EF4-FFF2-40B4-BE49-F238E27FC236}">
                  <a16:creationId xmlns:a16="http://schemas.microsoft.com/office/drawing/2014/main" id="{98D58A74-FE01-40E9-80F8-20E261BF158A}"/>
                </a:ext>
              </a:extLst>
            </p:cNvPr>
            <p:cNvSpPr>
              <a:spLocks/>
            </p:cNvSpPr>
            <p:nvPr/>
          </p:nvSpPr>
          <p:spPr bwMode="auto">
            <a:xfrm>
              <a:off x="1554117" y="2355040"/>
              <a:ext cx="598826" cy="596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grpSp>
      <p:sp>
        <p:nvSpPr>
          <p:cNvPr id="12" name="Text Placeholder 11">
            <a:extLst>
              <a:ext uri="{FF2B5EF4-FFF2-40B4-BE49-F238E27FC236}">
                <a16:creationId xmlns:a16="http://schemas.microsoft.com/office/drawing/2014/main" id="{6F3E2BC1-390C-4EC6-82C2-F6CEA2722935}"/>
              </a:ext>
            </a:extLst>
          </p:cNvPr>
          <p:cNvSpPr>
            <a:spLocks noGrp="1"/>
          </p:cNvSpPr>
          <p:nvPr>
            <p:ph type="body" sz="quarter" idx="11"/>
          </p:nvPr>
        </p:nvSpPr>
        <p:spPr>
          <a:xfrm>
            <a:off x="9080146" y="3157964"/>
            <a:ext cx="2693988" cy="2770188"/>
          </a:xfrm>
          <a:prstGeom prst="rect">
            <a:avLst/>
          </a:prstGeom>
        </p:spPr>
        <p:txBody>
          <a:bodyPr/>
          <a:lstStyle>
            <a:lvl1pPr>
              <a:defRPr sz="2400">
                <a:solidFill>
                  <a:schemeClr val="bg1"/>
                </a:solidFill>
              </a:defRPr>
            </a:lvl1pPr>
            <a:lvl2pPr marL="628650" indent="-171450">
              <a:buClr>
                <a:schemeClr val="bg1"/>
              </a:buClr>
              <a:defRPr sz="2000">
                <a:solidFill>
                  <a:schemeClr val="bg1"/>
                </a:solidFill>
              </a:defRPr>
            </a:lvl2pPr>
          </a:lstStyle>
          <a:p>
            <a:pPr lvl="0"/>
            <a:r>
              <a:rPr lang="en-US"/>
              <a:t>Edit Master text styles</a:t>
            </a:r>
          </a:p>
          <a:p>
            <a:pPr lvl="1"/>
            <a:r>
              <a:rPr lang="en-US"/>
              <a:t>Second level</a:t>
            </a:r>
          </a:p>
        </p:txBody>
      </p:sp>
      <p:sp>
        <p:nvSpPr>
          <p:cNvPr id="13" name="Text Placeholder 11">
            <a:extLst>
              <a:ext uri="{FF2B5EF4-FFF2-40B4-BE49-F238E27FC236}">
                <a16:creationId xmlns:a16="http://schemas.microsoft.com/office/drawing/2014/main" id="{99F894B7-639C-474B-8253-4849A7FFC1A8}"/>
              </a:ext>
            </a:extLst>
          </p:cNvPr>
          <p:cNvSpPr>
            <a:spLocks noGrp="1"/>
          </p:cNvSpPr>
          <p:nvPr>
            <p:ph type="body" sz="quarter" idx="12"/>
          </p:nvPr>
        </p:nvSpPr>
        <p:spPr>
          <a:xfrm>
            <a:off x="461949" y="3157964"/>
            <a:ext cx="2693988"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4" name="Text Placeholder 11">
            <a:extLst>
              <a:ext uri="{FF2B5EF4-FFF2-40B4-BE49-F238E27FC236}">
                <a16:creationId xmlns:a16="http://schemas.microsoft.com/office/drawing/2014/main" id="{E024451C-0E12-4682-8879-07F9CBC94B6E}"/>
              </a:ext>
            </a:extLst>
          </p:cNvPr>
          <p:cNvSpPr>
            <a:spLocks noGrp="1"/>
          </p:cNvSpPr>
          <p:nvPr>
            <p:ph type="body" sz="quarter" idx="13"/>
          </p:nvPr>
        </p:nvSpPr>
        <p:spPr>
          <a:xfrm>
            <a:off x="6196946" y="3157964"/>
            <a:ext cx="2693988"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5" name="Text Placeholder 11">
            <a:extLst>
              <a:ext uri="{FF2B5EF4-FFF2-40B4-BE49-F238E27FC236}">
                <a16:creationId xmlns:a16="http://schemas.microsoft.com/office/drawing/2014/main" id="{B054393F-5F42-40CF-B8AB-E3975565D544}"/>
              </a:ext>
            </a:extLst>
          </p:cNvPr>
          <p:cNvSpPr>
            <a:spLocks noGrp="1"/>
          </p:cNvSpPr>
          <p:nvPr>
            <p:ph type="body" sz="quarter" idx="14"/>
          </p:nvPr>
        </p:nvSpPr>
        <p:spPr>
          <a:xfrm>
            <a:off x="3346739" y="3157964"/>
            <a:ext cx="2693988"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7" name="Title 1">
            <a:extLst>
              <a:ext uri="{FF2B5EF4-FFF2-40B4-BE49-F238E27FC236}">
                <a16:creationId xmlns:a16="http://schemas.microsoft.com/office/drawing/2014/main" id="{A984B77E-E804-0D49-BF89-C6ACB93FD89C}"/>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6" name="Slide Number Placeholder 5">
            <a:extLst>
              <a:ext uri="{FF2B5EF4-FFF2-40B4-BE49-F238E27FC236}">
                <a16:creationId xmlns:a16="http://schemas.microsoft.com/office/drawing/2014/main" id="{469C1F1A-3CC6-9640-89F3-69ADCC96D152}"/>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9" name="Content Placeholder 2">
            <a:extLst>
              <a:ext uri="{FF2B5EF4-FFF2-40B4-BE49-F238E27FC236}">
                <a16:creationId xmlns:a16="http://schemas.microsoft.com/office/drawing/2014/main" id="{ACBEC802-D9F3-EB48-87F0-FEED3FFE57A7}"/>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1925177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107811A-18ED-4167-B9BE-5252AEAF03EB}"/>
              </a:ext>
            </a:extLst>
          </p:cNvPr>
          <p:cNvSpPr/>
          <p:nvPr userDrawn="1"/>
        </p:nvSpPr>
        <p:spPr>
          <a:xfrm>
            <a:off x="431200"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p>
        </p:txBody>
      </p:sp>
      <p:sp>
        <p:nvSpPr>
          <p:cNvPr id="5" name="Freeform: Shape 4">
            <a:extLst>
              <a:ext uri="{FF2B5EF4-FFF2-40B4-BE49-F238E27FC236}">
                <a16:creationId xmlns:a16="http://schemas.microsoft.com/office/drawing/2014/main" id="{4FCE4CE9-529D-4855-873B-DA213AADB1FA}"/>
              </a:ext>
            </a:extLst>
          </p:cNvPr>
          <p:cNvSpPr/>
          <p:nvPr userDrawn="1"/>
        </p:nvSpPr>
        <p:spPr>
          <a:xfrm>
            <a:off x="2719297"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285750" lvl="0" indent="-285750" defTabSz="844550">
              <a:lnSpc>
                <a:spcPct val="90000"/>
              </a:lnSpc>
              <a:spcBef>
                <a:spcPct val="0"/>
              </a:spcBef>
              <a:spcAft>
                <a:spcPct val="35000"/>
              </a:spcAft>
              <a:buNone/>
            </a:pPr>
            <a:endParaRPr lang="en-US" sz="2400" kern="1200">
              <a:solidFill>
                <a:srgbClr val="606060"/>
              </a:solidFill>
            </a:endParaRPr>
          </a:p>
        </p:txBody>
      </p:sp>
      <p:sp>
        <p:nvSpPr>
          <p:cNvPr id="6" name="Freeform: Shape 5">
            <a:extLst>
              <a:ext uri="{FF2B5EF4-FFF2-40B4-BE49-F238E27FC236}">
                <a16:creationId xmlns:a16="http://schemas.microsoft.com/office/drawing/2014/main" id="{8CF469CB-F3EE-4899-90CF-205926B1D1B5}"/>
              </a:ext>
            </a:extLst>
          </p:cNvPr>
          <p:cNvSpPr/>
          <p:nvPr userDrawn="1"/>
        </p:nvSpPr>
        <p:spPr>
          <a:xfrm>
            <a:off x="5007372"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96875" lvl="0" indent="-396875" defTabSz="844550">
              <a:lnSpc>
                <a:spcPct val="90000"/>
              </a:lnSpc>
              <a:spcBef>
                <a:spcPct val="0"/>
              </a:spcBef>
              <a:spcAft>
                <a:spcPct val="35000"/>
              </a:spcAft>
              <a:buNone/>
            </a:pPr>
            <a:endParaRPr lang="en-US" sz="2400" kern="1200">
              <a:solidFill>
                <a:srgbClr val="606060"/>
              </a:solidFill>
            </a:endParaRPr>
          </a:p>
        </p:txBody>
      </p:sp>
      <p:sp>
        <p:nvSpPr>
          <p:cNvPr id="7" name="Freeform: Shape 6">
            <a:extLst>
              <a:ext uri="{FF2B5EF4-FFF2-40B4-BE49-F238E27FC236}">
                <a16:creationId xmlns:a16="http://schemas.microsoft.com/office/drawing/2014/main" id="{3CFB0AD4-5189-4F39-A543-77CB772B6F01}"/>
              </a:ext>
            </a:extLst>
          </p:cNvPr>
          <p:cNvSpPr/>
          <p:nvPr userDrawn="1"/>
        </p:nvSpPr>
        <p:spPr>
          <a:xfrm>
            <a:off x="7304164"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solidFill>
                <a:srgbClr val="606060"/>
              </a:solidFill>
            </a:endParaRPr>
          </a:p>
        </p:txBody>
      </p:sp>
      <p:grpSp>
        <p:nvGrpSpPr>
          <p:cNvPr id="8" name="Group 7">
            <a:extLst>
              <a:ext uri="{FF2B5EF4-FFF2-40B4-BE49-F238E27FC236}">
                <a16:creationId xmlns:a16="http://schemas.microsoft.com/office/drawing/2014/main" id="{7E6A825A-A7F6-4BAF-A7EA-13CE37F413D4}"/>
              </a:ext>
            </a:extLst>
          </p:cNvPr>
          <p:cNvGrpSpPr/>
          <p:nvPr userDrawn="1"/>
        </p:nvGrpSpPr>
        <p:grpSpPr>
          <a:xfrm>
            <a:off x="1093707" y="2197526"/>
            <a:ext cx="864640" cy="864640"/>
            <a:chOff x="1421210" y="2225235"/>
            <a:chExt cx="864640" cy="864640"/>
          </a:xfrm>
        </p:grpSpPr>
        <p:sp>
          <p:nvSpPr>
            <p:cNvPr id="9" name="Oval 8">
              <a:extLst>
                <a:ext uri="{FF2B5EF4-FFF2-40B4-BE49-F238E27FC236}">
                  <a16:creationId xmlns:a16="http://schemas.microsoft.com/office/drawing/2014/main" id="{03441747-D693-4790-BC18-DF71844DE463}"/>
                </a:ext>
              </a:extLst>
            </p:cNvPr>
            <p:cNvSpPr/>
            <p:nvPr/>
          </p:nvSpPr>
          <p:spPr>
            <a:xfrm>
              <a:off x="1421210" y="2225235"/>
              <a:ext cx="864640" cy="864640"/>
            </a:xfrm>
            <a:prstGeom prst="ellipse">
              <a:avLst/>
            </a:prstGeom>
            <a:solidFill>
              <a:schemeClr val="accent2"/>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1B87"/>
                </a:solidFill>
                <a:effectLst/>
                <a:uLnTx/>
                <a:uFillTx/>
                <a:latin typeface="Gill Sans MT"/>
                <a:ea typeface="+mn-ea"/>
                <a:cs typeface="+mn-cs"/>
              </a:endParaRPr>
            </a:p>
          </p:txBody>
        </p:sp>
        <p:sp>
          <p:nvSpPr>
            <p:cNvPr id="10" name="AutoShape 41">
              <a:extLst>
                <a:ext uri="{FF2B5EF4-FFF2-40B4-BE49-F238E27FC236}">
                  <a16:creationId xmlns:a16="http://schemas.microsoft.com/office/drawing/2014/main" id="{98D58A74-FE01-40E9-80F8-20E261BF158A}"/>
                </a:ext>
              </a:extLst>
            </p:cNvPr>
            <p:cNvSpPr>
              <a:spLocks/>
            </p:cNvSpPr>
            <p:nvPr/>
          </p:nvSpPr>
          <p:spPr bwMode="auto">
            <a:xfrm>
              <a:off x="1554117" y="2355040"/>
              <a:ext cx="598826" cy="596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grpSp>
      <p:sp>
        <p:nvSpPr>
          <p:cNvPr id="12" name="Text Placeholder 11">
            <a:extLst>
              <a:ext uri="{FF2B5EF4-FFF2-40B4-BE49-F238E27FC236}">
                <a16:creationId xmlns:a16="http://schemas.microsoft.com/office/drawing/2014/main" id="{6F3E2BC1-390C-4EC6-82C2-F6CEA2722935}"/>
              </a:ext>
            </a:extLst>
          </p:cNvPr>
          <p:cNvSpPr>
            <a:spLocks noGrp="1"/>
          </p:cNvSpPr>
          <p:nvPr>
            <p:ph type="body" sz="quarter" idx="11"/>
          </p:nvPr>
        </p:nvSpPr>
        <p:spPr>
          <a:xfrm>
            <a:off x="431070" y="3157964"/>
            <a:ext cx="2175966" cy="2770188"/>
          </a:xfrm>
          <a:prstGeom prst="rect">
            <a:avLst/>
          </a:prstGeom>
        </p:spPr>
        <p:txBody>
          <a:bodyPr/>
          <a:lstStyle>
            <a:lvl1pPr>
              <a:defRPr sz="2400" b="1">
                <a:solidFill>
                  <a:schemeClr val="bg1"/>
                </a:solidFill>
              </a:defRPr>
            </a:lvl1pPr>
            <a:lvl2pPr marL="628650" indent="-171450">
              <a:buClr>
                <a:schemeClr val="bg1"/>
              </a:buClr>
              <a:defRPr sz="2000" b="1">
                <a:solidFill>
                  <a:schemeClr val="bg1"/>
                </a:solidFill>
              </a:defRPr>
            </a:lvl2pPr>
          </a:lstStyle>
          <a:p>
            <a:pPr lvl="0"/>
            <a:r>
              <a:rPr lang="en-US"/>
              <a:t>Edit Master text styles</a:t>
            </a:r>
          </a:p>
          <a:p>
            <a:pPr lvl="1"/>
            <a:r>
              <a:rPr lang="en-US"/>
              <a:t>Second level</a:t>
            </a:r>
          </a:p>
        </p:txBody>
      </p:sp>
      <p:sp>
        <p:nvSpPr>
          <p:cNvPr id="13" name="Text Placeholder 11">
            <a:extLst>
              <a:ext uri="{FF2B5EF4-FFF2-40B4-BE49-F238E27FC236}">
                <a16:creationId xmlns:a16="http://schemas.microsoft.com/office/drawing/2014/main" id="{99F894B7-639C-474B-8253-4849A7FFC1A8}"/>
              </a:ext>
            </a:extLst>
          </p:cNvPr>
          <p:cNvSpPr>
            <a:spLocks noGrp="1"/>
          </p:cNvSpPr>
          <p:nvPr>
            <p:ph type="body" sz="quarter" idx="12"/>
          </p:nvPr>
        </p:nvSpPr>
        <p:spPr>
          <a:xfrm>
            <a:off x="2726180"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4" name="Text Placeholder 11">
            <a:extLst>
              <a:ext uri="{FF2B5EF4-FFF2-40B4-BE49-F238E27FC236}">
                <a16:creationId xmlns:a16="http://schemas.microsoft.com/office/drawing/2014/main" id="{E024451C-0E12-4682-8879-07F9CBC94B6E}"/>
              </a:ext>
            </a:extLst>
          </p:cNvPr>
          <p:cNvSpPr>
            <a:spLocks noGrp="1"/>
          </p:cNvSpPr>
          <p:nvPr>
            <p:ph type="body" sz="quarter" idx="13"/>
          </p:nvPr>
        </p:nvSpPr>
        <p:spPr>
          <a:xfrm>
            <a:off x="5021268"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5" name="Text Placeholder 11">
            <a:extLst>
              <a:ext uri="{FF2B5EF4-FFF2-40B4-BE49-F238E27FC236}">
                <a16:creationId xmlns:a16="http://schemas.microsoft.com/office/drawing/2014/main" id="{B054393F-5F42-40CF-B8AB-E3975565D544}"/>
              </a:ext>
            </a:extLst>
          </p:cNvPr>
          <p:cNvSpPr>
            <a:spLocks noGrp="1"/>
          </p:cNvSpPr>
          <p:nvPr>
            <p:ph type="body" sz="quarter" idx="14"/>
          </p:nvPr>
        </p:nvSpPr>
        <p:spPr>
          <a:xfrm>
            <a:off x="7325074"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6" name="Freeform: Shape 15">
            <a:extLst>
              <a:ext uri="{FF2B5EF4-FFF2-40B4-BE49-F238E27FC236}">
                <a16:creationId xmlns:a16="http://schemas.microsoft.com/office/drawing/2014/main" id="{623AD301-6CAE-4334-82DF-138816AB8FEE}"/>
              </a:ext>
            </a:extLst>
          </p:cNvPr>
          <p:cNvSpPr/>
          <p:nvPr userDrawn="1"/>
        </p:nvSpPr>
        <p:spPr>
          <a:xfrm>
            <a:off x="9615148"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solidFill>
                <a:srgbClr val="606060"/>
              </a:solidFill>
            </a:endParaRPr>
          </a:p>
        </p:txBody>
      </p:sp>
      <p:sp>
        <p:nvSpPr>
          <p:cNvPr id="17" name="Text Placeholder 11">
            <a:extLst>
              <a:ext uri="{FF2B5EF4-FFF2-40B4-BE49-F238E27FC236}">
                <a16:creationId xmlns:a16="http://schemas.microsoft.com/office/drawing/2014/main" id="{90F1D2F3-97A9-4268-B9E2-7EE2F0EAA1EE}"/>
              </a:ext>
            </a:extLst>
          </p:cNvPr>
          <p:cNvSpPr>
            <a:spLocks noGrp="1"/>
          </p:cNvSpPr>
          <p:nvPr>
            <p:ph type="body" sz="quarter" idx="15"/>
          </p:nvPr>
        </p:nvSpPr>
        <p:spPr>
          <a:xfrm>
            <a:off x="9636058"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9" name="Title 1">
            <a:extLst>
              <a:ext uri="{FF2B5EF4-FFF2-40B4-BE49-F238E27FC236}">
                <a16:creationId xmlns:a16="http://schemas.microsoft.com/office/drawing/2014/main" id="{9C29D385-E7CB-134B-8FEA-E541C48FCBF9}"/>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8" name="Slide Number Placeholder 5">
            <a:extLst>
              <a:ext uri="{FF2B5EF4-FFF2-40B4-BE49-F238E27FC236}">
                <a16:creationId xmlns:a16="http://schemas.microsoft.com/office/drawing/2014/main" id="{B876C133-4CAA-734E-ACFE-B2F0B45AC8C6}"/>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1" name="Content Placeholder 2">
            <a:extLst>
              <a:ext uri="{FF2B5EF4-FFF2-40B4-BE49-F238E27FC236}">
                <a16:creationId xmlns:a16="http://schemas.microsoft.com/office/drawing/2014/main" id="{0D41BC9B-AB6C-C14F-914F-286069A6D575}"/>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812848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107811A-18ED-4167-B9BE-5252AEAF03EB}"/>
              </a:ext>
            </a:extLst>
          </p:cNvPr>
          <p:cNvSpPr/>
          <p:nvPr userDrawn="1"/>
        </p:nvSpPr>
        <p:spPr>
          <a:xfrm>
            <a:off x="431200"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p>
        </p:txBody>
      </p:sp>
      <p:sp>
        <p:nvSpPr>
          <p:cNvPr id="5" name="Freeform: Shape 4">
            <a:extLst>
              <a:ext uri="{FF2B5EF4-FFF2-40B4-BE49-F238E27FC236}">
                <a16:creationId xmlns:a16="http://schemas.microsoft.com/office/drawing/2014/main" id="{4FCE4CE9-529D-4855-873B-DA213AADB1FA}"/>
              </a:ext>
            </a:extLst>
          </p:cNvPr>
          <p:cNvSpPr/>
          <p:nvPr userDrawn="1"/>
        </p:nvSpPr>
        <p:spPr>
          <a:xfrm>
            <a:off x="2719297"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solidFill>
            <a:schemeClr val="accent2"/>
          </a:solid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285750" lvl="0" indent="-285750" defTabSz="844550">
              <a:lnSpc>
                <a:spcPct val="90000"/>
              </a:lnSpc>
              <a:spcBef>
                <a:spcPct val="0"/>
              </a:spcBef>
              <a:spcAft>
                <a:spcPct val="35000"/>
              </a:spcAft>
              <a:buNone/>
            </a:pPr>
            <a:endParaRPr lang="en-US" sz="2400" kern="1200">
              <a:solidFill>
                <a:srgbClr val="606060"/>
              </a:solidFill>
            </a:endParaRPr>
          </a:p>
        </p:txBody>
      </p:sp>
      <p:sp>
        <p:nvSpPr>
          <p:cNvPr id="6" name="Freeform: Shape 5">
            <a:extLst>
              <a:ext uri="{FF2B5EF4-FFF2-40B4-BE49-F238E27FC236}">
                <a16:creationId xmlns:a16="http://schemas.microsoft.com/office/drawing/2014/main" id="{8CF469CB-F3EE-4899-90CF-205926B1D1B5}"/>
              </a:ext>
            </a:extLst>
          </p:cNvPr>
          <p:cNvSpPr/>
          <p:nvPr userDrawn="1"/>
        </p:nvSpPr>
        <p:spPr>
          <a:xfrm>
            <a:off x="5007372"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96875" lvl="0" indent="-396875" defTabSz="844550">
              <a:lnSpc>
                <a:spcPct val="90000"/>
              </a:lnSpc>
              <a:spcBef>
                <a:spcPct val="0"/>
              </a:spcBef>
              <a:spcAft>
                <a:spcPct val="35000"/>
              </a:spcAft>
              <a:buNone/>
            </a:pPr>
            <a:endParaRPr lang="en-US" sz="2400" kern="1200">
              <a:solidFill>
                <a:srgbClr val="606060"/>
              </a:solidFill>
            </a:endParaRPr>
          </a:p>
        </p:txBody>
      </p:sp>
      <p:sp>
        <p:nvSpPr>
          <p:cNvPr id="7" name="Freeform: Shape 6">
            <a:extLst>
              <a:ext uri="{FF2B5EF4-FFF2-40B4-BE49-F238E27FC236}">
                <a16:creationId xmlns:a16="http://schemas.microsoft.com/office/drawing/2014/main" id="{3CFB0AD4-5189-4F39-A543-77CB772B6F01}"/>
              </a:ext>
            </a:extLst>
          </p:cNvPr>
          <p:cNvSpPr/>
          <p:nvPr userDrawn="1"/>
        </p:nvSpPr>
        <p:spPr>
          <a:xfrm>
            <a:off x="7304164"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solidFill>
                <a:srgbClr val="606060"/>
              </a:solidFill>
            </a:endParaRPr>
          </a:p>
        </p:txBody>
      </p:sp>
      <p:sp>
        <p:nvSpPr>
          <p:cNvPr id="12" name="Text Placeholder 11">
            <a:extLst>
              <a:ext uri="{FF2B5EF4-FFF2-40B4-BE49-F238E27FC236}">
                <a16:creationId xmlns:a16="http://schemas.microsoft.com/office/drawing/2014/main" id="{6F3E2BC1-390C-4EC6-82C2-F6CEA2722935}"/>
              </a:ext>
            </a:extLst>
          </p:cNvPr>
          <p:cNvSpPr>
            <a:spLocks noGrp="1"/>
          </p:cNvSpPr>
          <p:nvPr>
            <p:ph type="body" sz="quarter" idx="11"/>
          </p:nvPr>
        </p:nvSpPr>
        <p:spPr>
          <a:xfrm>
            <a:off x="439779" y="3175382"/>
            <a:ext cx="2175966" cy="2770188"/>
          </a:xfrm>
          <a:prstGeom prst="rect">
            <a:avLst/>
          </a:prstGeom>
        </p:spPr>
        <p:txBody>
          <a:bodyPr/>
          <a:lstStyle>
            <a:lvl1pPr>
              <a:defRPr sz="2400">
                <a:solidFill>
                  <a:srgbClr val="606060"/>
                </a:solidFill>
              </a:defRPr>
            </a:lvl1pPr>
            <a:lvl2pPr marL="628650" indent="-171450">
              <a:buClr>
                <a:srgbClr val="114E97"/>
              </a:buClr>
              <a:defRPr sz="2000">
                <a:solidFill>
                  <a:srgbClr val="606060"/>
                </a:solidFill>
              </a:defRPr>
            </a:lvl2pPr>
          </a:lstStyle>
          <a:p>
            <a:pPr lvl="0"/>
            <a:r>
              <a:rPr lang="en-US"/>
              <a:t>Edit Master text styles</a:t>
            </a:r>
          </a:p>
          <a:p>
            <a:pPr lvl="1"/>
            <a:r>
              <a:rPr lang="en-US"/>
              <a:t>Second level</a:t>
            </a:r>
          </a:p>
        </p:txBody>
      </p:sp>
      <p:sp>
        <p:nvSpPr>
          <p:cNvPr id="13" name="Text Placeholder 11">
            <a:extLst>
              <a:ext uri="{FF2B5EF4-FFF2-40B4-BE49-F238E27FC236}">
                <a16:creationId xmlns:a16="http://schemas.microsoft.com/office/drawing/2014/main" id="{99F894B7-639C-474B-8253-4849A7FFC1A8}"/>
              </a:ext>
            </a:extLst>
          </p:cNvPr>
          <p:cNvSpPr>
            <a:spLocks noGrp="1"/>
          </p:cNvSpPr>
          <p:nvPr>
            <p:ph type="body" sz="quarter" idx="12"/>
          </p:nvPr>
        </p:nvSpPr>
        <p:spPr>
          <a:xfrm>
            <a:off x="2726180" y="3166673"/>
            <a:ext cx="2175966" cy="2770188"/>
          </a:xfrm>
          <a:prstGeom prst="rect">
            <a:avLst/>
          </a:prstGeom>
          <a:noFill/>
        </p:spPr>
        <p:txBody>
          <a:bodyPr/>
          <a:lstStyle>
            <a:lvl1pPr>
              <a:defRPr sz="2400" b="1">
                <a:solidFill>
                  <a:schemeClr val="bg1"/>
                </a:solidFill>
              </a:defRPr>
            </a:lvl1pPr>
            <a:lvl2pPr>
              <a:defRPr sz="2000" b="1">
                <a:solidFill>
                  <a:schemeClr val="bg1"/>
                </a:solidFill>
              </a:defRPr>
            </a:lvl2pPr>
          </a:lstStyle>
          <a:p>
            <a:pPr lvl="0"/>
            <a:r>
              <a:rPr lang="en-US"/>
              <a:t>Edit Master text styles</a:t>
            </a:r>
          </a:p>
          <a:p>
            <a:pPr lvl="1"/>
            <a:r>
              <a:rPr lang="en-US"/>
              <a:t>Second level</a:t>
            </a:r>
          </a:p>
        </p:txBody>
      </p:sp>
      <p:sp>
        <p:nvSpPr>
          <p:cNvPr id="14" name="Text Placeholder 11">
            <a:extLst>
              <a:ext uri="{FF2B5EF4-FFF2-40B4-BE49-F238E27FC236}">
                <a16:creationId xmlns:a16="http://schemas.microsoft.com/office/drawing/2014/main" id="{E024451C-0E12-4682-8879-07F9CBC94B6E}"/>
              </a:ext>
            </a:extLst>
          </p:cNvPr>
          <p:cNvSpPr>
            <a:spLocks noGrp="1"/>
          </p:cNvSpPr>
          <p:nvPr>
            <p:ph type="body" sz="quarter" idx="13"/>
          </p:nvPr>
        </p:nvSpPr>
        <p:spPr>
          <a:xfrm>
            <a:off x="5021268"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5" name="Text Placeholder 11">
            <a:extLst>
              <a:ext uri="{FF2B5EF4-FFF2-40B4-BE49-F238E27FC236}">
                <a16:creationId xmlns:a16="http://schemas.microsoft.com/office/drawing/2014/main" id="{B054393F-5F42-40CF-B8AB-E3975565D544}"/>
              </a:ext>
            </a:extLst>
          </p:cNvPr>
          <p:cNvSpPr>
            <a:spLocks noGrp="1"/>
          </p:cNvSpPr>
          <p:nvPr>
            <p:ph type="body" sz="quarter" idx="14"/>
          </p:nvPr>
        </p:nvSpPr>
        <p:spPr>
          <a:xfrm>
            <a:off x="7325074"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6" name="Freeform: Shape 15">
            <a:extLst>
              <a:ext uri="{FF2B5EF4-FFF2-40B4-BE49-F238E27FC236}">
                <a16:creationId xmlns:a16="http://schemas.microsoft.com/office/drawing/2014/main" id="{623AD301-6CAE-4334-82DF-138816AB8FEE}"/>
              </a:ext>
            </a:extLst>
          </p:cNvPr>
          <p:cNvSpPr/>
          <p:nvPr userDrawn="1"/>
        </p:nvSpPr>
        <p:spPr>
          <a:xfrm>
            <a:off x="9615148"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solidFill>
                <a:srgbClr val="606060"/>
              </a:solidFill>
            </a:endParaRPr>
          </a:p>
        </p:txBody>
      </p:sp>
      <p:sp>
        <p:nvSpPr>
          <p:cNvPr id="17" name="Text Placeholder 11">
            <a:extLst>
              <a:ext uri="{FF2B5EF4-FFF2-40B4-BE49-F238E27FC236}">
                <a16:creationId xmlns:a16="http://schemas.microsoft.com/office/drawing/2014/main" id="{90F1D2F3-97A9-4268-B9E2-7EE2F0EAA1EE}"/>
              </a:ext>
            </a:extLst>
          </p:cNvPr>
          <p:cNvSpPr>
            <a:spLocks noGrp="1"/>
          </p:cNvSpPr>
          <p:nvPr>
            <p:ph type="body" sz="quarter" idx="15"/>
          </p:nvPr>
        </p:nvSpPr>
        <p:spPr>
          <a:xfrm>
            <a:off x="9636058"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grpSp>
        <p:nvGrpSpPr>
          <p:cNvPr id="18" name="Group 17">
            <a:extLst>
              <a:ext uri="{FF2B5EF4-FFF2-40B4-BE49-F238E27FC236}">
                <a16:creationId xmlns:a16="http://schemas.microsoft.com/office/drawing/2014/main" id="{24D3E6B3-4CCF-4689-97FD-458637C837D1}"/>
              </a:ext>
            </a:extLst>
          </p:cNvPr>
          <p:cNvGrpSpPr/>
          <p:nvPr userDrawn="1"/>
        </p:nvGrpSpPr>
        <p:grpSpPr>
          <a:xfrm>
            <a:off x="3381881" y="2193305"/>
            <a:ext cx="864640" cy="864640"/>
            <a:chOff x="1421210" y="2225235"/>
            <a:chExt cx="864640" cy="864640"/>
          </a:xfrm>
        </p:grpSpPr>
        <p:sp>
          <p:nvSpPr>
            <p:cNvPr id="19" name="Oval 18">
              <a:extLst>
                <a:ext uri="{FF2B5EF4-FFF2-40B4-BE49-F238E27FC236}">
                  <a16:creationId xmlns:a16="http://schemas.microsoft.com/office/drawing/2014/main" id="{7837D3A5-C47F-4033-9EF0-0036B015D80A}"/>
                </a:ext>
              </a:extLst>
            </p:cNvPr>
            <p:cNvSpPr/>
            <p:nvPr/>
          </p:nvSpPr>
          <p:spPr>
            <a:xfrm>
              <a:off x="1421210" y="2225235"/>
              <a:ext cx="864640" cy="864640"/>
            </a:xfrm>
            <a:prstGeom prst="ellipse">
              <a:avLst/>
            </a:prstGeom>
            <a:solidFill>
              <a:schemeClr val="accent2"/>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1B87"/>
                </a:solidFill>
                <a:effectLst/>
                <a:uLnTx/>
                <a:uFillTx/>
                <a:latin typeface="Gill Sans MT"/>
                <a:ea typeface="+mn-ea"/>
                <a:cs typeface="+mn-cs"/>
              </a:endParaRPr>
            </a:p>
          </p:txBody>
        </p:sp>
        <p:sp>
          <p:nvSpPr>
            <p:cNvPr id="20" name="AutoShape 41">
              <a:extLst>
                <a:ext uri="{FF2B5EF4-FFF2-40B4-BE49-F238E27FC236}">
                  <a16:creationId xmlns:a16="http://schemas.microsoft.com/office/drawing/2014/main" id="{CADECC80-DE24-4A52-A56B-85FBBE1CC701}"/>
                </a:ext>
              </a:extLst>
            </p:cNvPr>
            <p:cNvSpPr>
              <a:spLocks/>
            </p:cNvSpPr>
            <p:nvPr/>
          </p:nvSpPr>
          <p:spPr bwMode="auto">
            <a:xfrm>
              <a:off x="1554117" y="2355040"/>
              <a:ext cx="598826" cy="596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grpSp>
      <p:sp>
        <p:nvSpPr>
          <p:cNvPr id="30" name="Freeform: Shape 29">
            <a:extLst>
              <a:ext uri="{FF2B5EF4-FFF2-40B4-BE49-F238E27FC236}">
                <a16:creationId xmlns:a16="http://schemas.microsoft.com/office/drawing/2014/main" id="{E4A9F7A8-0C55-43C5-BF82-C1C48CCD2C91}"/>
              </a:ext>
            </a:extLst>
          </p:cNvPr>
          <p:cNvSpPr/>
          <p:nvPr userDrawn="1"/>
        </p:nvSpPr>
        <p:spPr>
          <a:xfrm>
            <a:off x="452110"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285750" lvl="0" indent="-285750" defTabSz="844550">
              <a:lnSpc>
                <a:spcPct val="90000"/>
              </a:lnSpc>
              <a:spcBef>
                <a:spcPct val="0"/>
              </a:spcBef>
              <a:spcAft>
                <a:spcPct val="35000"/>
              </a:spcAft>
              <a:buNone/>
            </a:pPr>
            <a:endParaRPr lang="en-US" sz="2400" kern="1200">
              <a:solidFill>
                <a:srgbClr val="606060"/>
              </a:solidFill>
            </a:endParaRPr>
          </a:p>
        </p:txBody>
      </p:sp>
      <p:sp>
        <p:nvSpPr>
          <p:cNvPr id="22" name="Title 1">
            <a:extLst>
              <a:ext uri="{FF2B5EF4-FFF2-40B4-BE49-F238E27FC236}">
                <a16:creationId xmlns:a16="http://schemas.microsoft.com/office/drawing/2014/main" id="{C30F35AC-882C-3849-A440-9C9AB14040E4}"/>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1" name="Slide Number Placeholder 5">
            <a:extLst>
              <a:ext uri="{FF2B5EF4-FFF2-40B4-BE49-F238E27FC236}">
                <a16:creationId xmlns:a16="http://schemas.microsoft.com/office/drawing/2014/main" id="{A9ED94C8-4E98-B24D-82F6-F88D8F4CF697}"/>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4" name="Content Placeholder 2">
            <a:extLst>
              <a:ext uri="{FF2B5EF4-FFF2-40B4-BE49-F238E27FC236}">
                <a16:creationId xmlns:a16="http://schemas.microsoft.com/office/drawing/2014/main" id="{41BAC436-49FC-4C4E-917C-531E3BBCB09F}"/>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10290324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3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107811A-18ED-4167-B9BE-5252AEAF03EB}"/>
              </a:ext>
            </a:extLst>
          </p:cNvPr>
          <p:cNvSpPr/>
          <p:nvPr userDrawn="1"/>
        </p:nvSpPr>
        <p:spPr>
          <a:xfrm>
            <a:off x="5020636"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p>
        </p:txBody>
      </p:sp>
      <p:sp>
        <p:nvSpPr>
          <p:cNvPr id="5" name="Freeform: Shape 4">
            <a:extLst>
              <a:ext uri="{FF2B5EF4-FFF2-40B4-BE49-F238E27FC236}">
                <a16:creationId xmlns:a16="http://schemas.microsoft.com/office/drawing/2014/main" id="{4FCE4CE9-529D-4855-873B-DA213AADB1FA}"/>
              </a:ext>
            </a:extLst>
          </p:cNvPr>
          <p:cNvSpPr/>
          <p:nvPr userDrawn="1"/>
        </p:nvSpPr>
        <p:spPr>
          <a:xfrm>
            <a:off x="2719297"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285750" lvl="0" indent="-285750" defTabSz="844550">
              <a:lnSpc>
                <a:spcPct val="90000"/>
              </a:lnSpc>
              <a:spcBef>
                <a:spcPct val="0"/>
              </a:spcBef>
              <a:spcAft>
                <a:spcPct val="35000"/>
              </a:spcAft>
              <a:buNone/>
            </a:pPr>
            <a:endParaRPr lang="en-US" sz="2400" kern="1200">
              <a:solidFill>
                <a:srgbClr val="606060"/>
              </a:solidFill>
            </a:endParaRPr>
          </a:p>
        </p:txBody>
      </p:sp>
      <p:sp>
        <p:nvSpPr>
          <p:cNvPr id="6" name="Freeform: Shape 5">
            <a:extLst>
              <a:ext uri="{FF2B5EF4-FFF2-40B4-BE49-F238E27FC236}">
                <a16:creationId xmlns:a16="http://schemas.microsoft.com/office/drawing/2014/main" id="{8CF469CB-F3EE-4899-90CF-205926B1D1B5}"/>
              </a:ext>
            </a:extLst>
          </p:cNvPr>
          <p:cNvSpPr/>
          <p:nvPr userDrawn="1"/>
        </p:nvSpPr>
        <p:spPr>
          <a:xfrm>
            <a:off x="409226"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96875" lvl="0" indent="-396875" defTabSz="844550">
              <a:lnSpc>
                <a:spcPct val="90000"/>
              </a:lnSpc>
              <a:spcBef>
                <a:spcPct val="0"/>
              </a:spcBef>
              <a:spcAft>
                <a:spcPct val="35000"/>
              </a:spcAft>
              <a:buNone/>
            </a:pPr>
            <a:endParaRPr lang="en-US" sz="2400" kern="1200">
              <a:solidFill>
                <a:srgbClr val="606060"/>
              </a:solidFill>
            </a:endParaRPr>
          </a:p>
        </p:txBody>
      </p:sp>
      <p:sp>
        <p:nvSpPr>
          <p:cNvPr id="7" name="Freeform: Shape 6">
            <a:extLst>
              <a:ext uri="{FF2B5EF4-FFF2-40B4-BE49-F238E27FC236}">
                <a16:creationId xmlns:a16="http://schemas.microsoft.com/office/drawing/2014/main" id="{3CFB0AD4-5189-4F39-A543-77CB772B6F01}"/>
              </a:ext>
            </a:extLst>
          </p:cNvPr>
          <p:cNvSpPr/>
          <p:nvPr userDrawn="1"/>
        </p:nvSpPr>
        <p:spPr>
          <a:xfrm>
            <a:off x="7304164"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solidFill>
                <a:srgbClr val="606060"/>
              </a:solidFill>
            </a:endParaRPr>
          </a:p>
        </p:txBody>
      </p:sp>
      <p:sp>
        <p:nvSpPr>
          <p:cNvPr id="12" name="Text Placeholder 11">
            <a:extLst>
              <a:ext uri="{FF2B5EF4-FFF2-40B4-BE49-F238E27FC236}">
                <a16:creationId xmlns:a16="http://schemas.microsoft.com/office/drawing/2014/main" id="{6F3E2BC1-390C-4EC6-82C2-F6CEA2722935}"/>
              </a:ext>
            </a:extLst>
          </p:cNvPr>
          <p:cNvSpPr>
            <a:spLocks noGrp="1"/>
          </p:cNvSpPr>
          <p:nvPr>
            <p:ph type="body" sz="quarter" idx="11"/>
          </p:nvPr>
        </p:nvSpPr>
        <p:spPr>
          <a:xfrm>
            <a:off x="5020506" y="3157964"/>
            <a:ext cx="2175966" cy="2770188"/>
          </a:xfrm>
          <a:prstGeom prst="rect">
            <a:avLst/>
          </a:prstGeom>
        </p:spPr>
        <p:txBody>
          <a:bodyPr/>
          <a:lstStyle>
            <a:lvl1pPr>
              <a:defRPr sz="2400" b="1">
                <a:solidFill>
                  <a:schemeClr val="bg1"/>
                </a:solidFill>
              </a:defRPr>
            </a:lvl1pPr>
            <a:lvl2pPr marL="628650" indent="-171450">
              <a:buClr>
                <a:schemeClr val="bg1"/>
              </a:buClr>
              <a:defRPr sz="2000" b="1">
                <a:solidFill>
                  <a:schemeClr val="bg1"/>
                </a:solidFill>
              </a:defRPr>
            </a:lvl2pPr>
          </a:lstStyle>
          <a:p>
            <a:pPr lvl="0"/>
            <a:r>
              <a:rPr lang="en-US"/>
              <a:t>Edit Master text styles</a:t>
            </a:r>
          </a:p>
          <a:p>
            <a:pPr lvl="1"/>
            <a:r>
              <a:rPr lang="en-US"/>
              <a:t>Second level</a:t>
            </a:r>
          </a:p>
        </p:txBody>
      </p:sp>
      <p:sp>
        <p:nvSpPr>
          <p:cNvPr id="13" name="Text Placeholder 11">
            <a:extLst>
              <a:ext uri="{FF2B5EF4-FFF2-40B4-BE49-F238E27FC236}">
                <a16:creationId xmlns:a16="http://schemas.microsoft.com/office/drawing/2014/main" id="{99F894B7-639C-474B-8253-4849A7FFC1A8}"/>
              </a:ext>
            </a:extLst>
          </p:cNvPr>
          <p:cNvSpPr>
            <a:spLocks noGrp="1"/>
          </p:cNvSpPr>
          <p:nvPr>
            <p:ph type="body" sz="quarter" idx="12"/>
          </p:nvPr>
        </p:nvSpPr>
        <p:spPr>
          <a:xfrm>
            <a:off x="2726180"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4" name="Text Placeholder 11">
            <a:extLst>
              <a:ext uri="{FF2B5EF4-FFF2-40B4-BE49-F238E27FC236}">
                <a16:creationId xmlns:a16="http://schemas.microsoft.com/office/drawing/2014/main" id="{E024451C-0E12-4682-8879-07F9CBC94B6E}"/>
              </a:ext>
            </a:extLst>
          </p:cNvPr>
          <p:cNvSpPr>
            <a:spLocks noGrp="1"/>
          </p:cNvSpPr>
          <p:nvPr>
            <p:ph type="body" sz="quarter" idx="13"/>
          </p:nvPr>
        </p:nvSpPr>
        <p:spPr>
          <a:xfrm>
            <a:off x="423122"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5" name="Text Placeholder 11">
            <a:extLst>
              <a:ext uri="{FF2B5EF4-FFF2-40B4-BE49-F238E27FC236}">
                <a16:creationId xmlns:a16="http://schemas.microsoft.com/office/drawing/2014/main" id="{B054393F-5F42-40CF-B8AB-E3975565D544}"/>
              </a:ext>
            </a:extLst>
          </p:cNvPr>
          <p:cNvSpPr>
            <a:spLocks noGrp="1"/>
          </p:cNvSpPr>
          <p:nvPr>
            <p:ph type="body" sz="quarter" idx="14"/>
          </p:nvPr>
        </p:nvSpPr>
        <p:spPr>
          <a:xfrm>
            <a:off x="7325074"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6" name="Freeform: Shape 15">
            <a:extLst>
              <a:ext uri="{FF2B5EF4-FFF2-40B4-BE49-F238E27FC236}">
                <a16:creationId xmlns:a16="http://schemas.microsoft.com/office/drawing/2014/main" id="{623AD301-6CAE-4334-82DF-138816AB8FEE}"/>
              </a:ext>
            </a:extLst>
          </p:cNvPr>
          <p:cNvSpPr/>
          <p:nvPr userDrawn="1"/>
        </p:nvSpPr>
        <p:spPr>
          <a:xfrm>
            <a:off x="9615148"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solidFill>
                <a:srgbClr val="606060"/>
              </a:solidFill>
            </a:endParaRPr>
          </a:p>
        </p:txBody>
      </p:sp>
      <p:sp>
        <p:nvSpPr>
          <p:cNvPr id="17" name="Text Placeholder 11">
            <a:extLst>
              <a:ext uri="{FF2B5EF4-FFF2-40B4-BE49-F238E27FC236}">
                <a16:creationId xmlns:a16="http://schemas.microsoft.com/office/drawing/2014/main" id="{90F1D2F3-97A9-4268-B9E2-7EE2F0EAA1EE}"/>
              </a:ext>
            </a:extLst>
          </p:cNvPr>
          <p:cNvSpPr>
            <a:spLocks noGrp="1"/>
          </p:cNvSpPr>
          <p:nvPr>
            <p:ph type="body" sz="quarter" idx="15"/>
          </p:nvPr>
        </p:nvSpPr>
        <p:spPr>
          <a:xfrm>
            <a:off x="9636058"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grpSp>
        <p:nvGrpSpPr>
          <p:cNvPr id="21" name="Group 20">
            <a:extLst>
              <a:ext uri="{FF2B5EF4-FFF2-40B4-BE49-F238E27FC236}">
                <a16:creationId xmlns:a16="http://schemas.microsoft.com/office/drawing/2014/main" id="{DC38E34C-7F10-43C8-B11D-11E121157B9E}"/>
              </a:ext>
            </a:extLst>
          </p:cNvPr>
          <p:cNvGrpSpPr/>
          <p:nvPr userDrawn="1"/>
        </p:nvGrpSpPr>
        <p:grpSpPr>
          <a:xfrm>
            <a:off x="5670055" y="2189084"/>
            <a:ext cx="864640" cy="864640"/>
            <a:chOff x="1421210" y="2225235"/>
            <a:chExt cx="864640" cy="864640"/>
          </a:xfrm>
        </p:grpSpPr>
        <p:sp>
          <p:nvSpPr>
            <p:cNvPr id="22" name="Oval 21">
              <a:extLst>
                <a:ext uri="{FF2B5EF4-FFF2-40B4-BE49-F238E27FC236}">
                  <a16:creationId xmlns:a16="http://schemas.microsoft.com/office/drawing/2014/main" id="{D679980D-76B9-404C-887E-B5DD4D0F098D}"/>
                </a:ext>
              </a:extLst>
            </p:cNvPr>
            <p:cNvSpPr/>
            <p:nvPr/>
          </p:nvSpPr>
          <p:spPr>
            <a:xfrm>
              <a:off x="1421210" y="2225235"/>
              <a:ext cx="864640" cy="864640"/>
            </a:xfrm>
            <a:prstGeom prst="ellipse">
              <a:avLst/>
            </a:prstGeom>
            <a:solidFill>
              <a:schemeClr val="accent2"/>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1B87"/>
                </a:solidFill>
                <a:effectLst/>
                <a:uLnTx/>
                <a:uFillTx/>
                <a:latin typeface="Gill Sans MT"/>
                <a:ea typeface="+mn-ea"/>
                <a:cs typeface="+mn-cs"/>
              </a:endParaRPr>
            </a:p>
          </p:txBody>
        </p:sp>
        <p:sp>
          <p:nvSpPr>
            <p:cNvPr id="23" name="AutoShape 41">
              <a:extLst>
                <a:ext uri="{FF2B5EF4-FFF2-40B4-BE49-F238E27FC236}">
                  <a16:creationId xmlns:a16="http://schemas.microsoft.com/office/drawing/2014/main" id="{DD145816-CE5D-4C29-B336-5D77E13F4DEF}"/>
                </a:ext>
              </a:extLst>
            </p:cNvPr>
            <p:cNvSpPr>
              <a:spLocks/>
            </p:cNvSpPr>
            <p:nvPr/>
          </p:nvSpPr>
          <p:spPr bwMode="auto">
            <a:xfrm>
              <a:off x="1554117" y="2355040"/>
              <a:ext cx="598826" cy="596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grpSp>
      <p:sp>
        <p:nvSpPr>
          <p:cNvPr id="19" name="Title 1">
            <a:extLst>
              <a:ext uri="{FF2B5EF4-FFF2-40B4-BE49-F238E27FC236}">
                <a16:creationId xmlns:a16="http://schemas.microsoft.com/office/drawing/2014/main" id="{A0BFF61D-410F-104B-8982-12DE292FF420}"/>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8" name="Slide Number Placeholder 5">
            <a:extLst>
              <a:ext uri="{FF2B5EF4-FFF2-40B4-BE49-F238E27FC236}">
                <a16:creationId xmlns:a16="http://schemas.microsoft.com/office/drawing/2014/main" id="{AE5068D7-11D4-2245-8A45-7A5EDBEF72CD}"/>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4" name="Content Placeholder 2">
            <a:extLst>
              <a:ext uri="{FF2B5EF4-FFF2-40B4-BE49-F238E27FC236}">
                <a16:creationId xmlns:a16="http://schemas.microsoft.com/office/drawing/2014/main" id="{8C722126-167C-DC4E-B7E2-C2EC0F120641}"/>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750075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107811A-18ED-4167-B9BE-5252AEAF03EB}"/>
              </a:ext>
            </a:extLst>
          </p:cNvPr>
          <p:cNvSpPr/>
          <p:nvPr userDrawn="1"/>
        </p:nvSpPr>
        <p:spPr>
          <a:xfrm>
            <a:off x="7319707"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p>
        </p:txBody>
      </p:sp>
      <p:sp>
        <p:nvSpPr>
          <p:cNvPr id="5" name="Freeform: Shape 4">
            <a:extLst>
              <a:ext uri="{FF2B5EF4-FFF2-40B4-BE49-F238E27FC236}">
                <a16:creationId xmlns:a16="http://schemas.microsoft.com/office/drawing/2014/main" id="{4FCE4CE9-529D-4855-873B-DA213AADB1FA}"/>
              </a:ext>
            </a:extLst>
          </p:cNvPr>
          <p:cNvSpPr/>
          <p:nvPr userDrawn="1"/>
        </p:nvSpPr>
        <p:spPr>
          <a:xfrm>
            <a:off x="2719297"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285750" lvl="0" indent="-285750" defTabSz="844550">
              <a:lnSpc>
                <a:spcPct val="90000"/>
              </a:lnSpc>
              <a:spcBef>
                <a:spcPct val="0"/>
              </a:spcBef>
              <a:spcAft>
                <a:spcPct val="35000"/>
              </a:spcAft>
              <a:buNone/>
            </a:pPr>
            <a:endParaRPr lang="en-US" sz="2400" kern="1200">
              <a:solidFill>
                <a:srgbClr val="606060"/>
              </a:solidFill>
            </a:endParaRPr>
          </a:p>
        </p:txBody>
      </p:sp>
      <p:sp>
        <p:nvSpPr>
          <p:cNvPr id="6" name="Freeform: Shape 5">
            <a:extLst>
              <a:ext uri="{FF2B5EF4-FFF2-40B4-BE49-F238E27FC236}">
                <a16:creationId xmlns:a16="http://schemas.microsoft.com/office/drawing/2014/main" id="{8CF469CB-F3EE-4899-90CF-205926B1D1B5}"/>
              </a:ext>
            </a:extLst>
          </p:cNvPr>
          <p:cNvSpPr/>
          <p:nvPr userDrawn="1"/>
        </p:nvSpPr>
        <p:spPr>
          <a:xfrm>
            <a:off x="5007372"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96875" lvl="0" indent="-396875" defTabSz="844550">
              <a:lnSpc>
                <a:spcPct val="90000"/>
              </a:lnSpc>
              <a:spcBef>
                <a:spcPct val="0"/>
              </a:spcBef>
              <a:spcAft>
                <a:spcPct val="35000"/>
              </a:spcAft>
              <a:buNone/>
            </a:pPr>
            <a:endParaRPr lang="en-US" sz="2400" kern="1200">
              <a:solidFill>
                <a:srgbClr val="606060"/>
              </a:solidFill>
            </a:endParaRPr>
          </a:p>
        </p:txBody>
      </p:sp>
      <p:sp>
        <p:nvSpPr>
          <p:cNvPr id="7" name="Freeform: Shape 6">
            <a:extLst>
              <a:ext uri="{FF2B5EF4-FFF2-40B4-BE49-F238E27FC236}">
                <a16:creationId xmlns:a16="http://schemas.microsoft.com/office/drawing/2014/main" id="{3CFB0AD4-5189-4F39-A543-77CB772B6F01}"/>
              </a:ext>
            </a:extLst>
          </p:cNvPr>
          <p:cNvSpPr/>
          <p:nvPr userDrawn="1"/>
        </p:nvSpPr>
        <p:spPr>
          <a:xfrm>
            <a:off x="398245"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solidFill>
                <a:srgbClr val="606060"/>
              </a:solidFill>
            </a:endParaRPr>
          </a:p>
        </p:txBody>
      </p:sp>
      <p:sp>
        <p:nvSpPr>
          <p:cNvPr id="12" name="Text Placeholder 11">
            <a:extLst>
              <a:ext uri="{FF2B5EF4-FFF2-40B4-BE49-F238E27FC236}">
                <a16:creationId xmlns:a16="http://schemas.microsoft.com/office/drawing/2014/main" id="{6F3E2BC1-390C-4EC6-82C2-F6CEA2722935}"/>
              </a:ext>
            </a:extLst>
          </p:cNvPr>
          <p:cNvSpPr>
            <a:spLocks noGrp="1"/>
          </p:cNvSpPr>
          <p:nvPr>
            <p:ph type="body" sz="quarter" idx="11"/>
          </p:nvPr>
        </p:nvSpPr>
        <p:spPr>
          <a:xfrm>
            <a:off x="7319577" y="3157964"/>
            <a:ext cx="2175966" cy="2770188"/>
          </a:xfrm>
          <a:prstGeom prst="rect">
            <a:avLst/>
          </a:prstGeom>
        </p:spPr>
        <p:txBody>
          <a:bodyPr/>
          <a:lstStyle>
            <a:lvl1pPr>
              <a:defRPr sz="2400" b="1">
                <a:solidFill>
                  <a:schemeClr val="bg1"/>
                </a:solidFill>
              </a:defRPr>
            </a:lvl1pPr>
            <a:lvl2pPr marL="628650" indent="-171450">
              <a:buClr>
                <a:schemeClr val="bg1"/>
              </a:buClr>
              <a:defRPr sz="2000" b="1">
                <a:solidFill>
                  <a:schemeClr val="bg1"/>
                </a:solidFill>
              </a:defRPr>
            </a:lvl2pPr>
          </a:lstStyle>
          <a:p>
            <a:pPr lvl="0"/>
            <a:r>
              <a:rPr lang="en-US"/>
              <a:t>Edit Master text styles</a:t>
            </a:r>
          </a:p>
          <a:p>
            <a:pPr lvl="1"/>
            <a:r>
              <a:rPr lang="en-US"/>
              <a:t>Second level</a:t>
            </a:r>
          </a:p>
        </p:txBody>
      </p:sp>
      <p:sp>
        <p:nvSpPr>
          <p:cNvPr id="13" name="Text Placeholder 11">
            <a:extLst>
              <a:ext uri="{FF2B5EF4-FFF2-40B4-BE49-F238E27FC236}">
                <a16:creationId xmlns:a16="http://schemas.microsoft.com/office/drawing/2014/main" id="{99F894B7-639C-474B-8253-4849A7FFC1A8}"/>
              </a:ext>
            </a:extLst>
          </p:cNvPr>
          <p:cNvSpPr>
            <a:spLocks noGrp="1"/>
          </p:cNvSpPr>
          <p:nvPr>
            <p:ph type="body" sz="quarter" idx="12"/>
          </p:nvPr>
        </p:nvSpPr>
        <p:spPr>
          <a:xfrm>
            <a:off x="2726180"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4" name="Text Placeholder 11">
            <a:extLst>
              <a:ext uri="{FF2B5EF4-FFF2-40B4-BE49-F238E27FC236}">
                <a16:creationId xmlns:a16="http://schemas.microsoft.com/office/drawing/2014/main" id="{E024451C-0E12-4682-8879-07F9CBC94B6E}"/>
              </a:ext>
            </a:extLst>
          </p:cNvPr>
          <p:cNvSpPr>
            <a:spLocks noGrp="1"/>
          </p:cNvSpPr>
          <p:nvPr>
            <p:ph type="body" sz="quarter" idx="13"/>
          </p:nvPr>
        </p:nvSpPr>
        <p:spPr>
          <a:xfrm>
            <a:off x="5021268"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5" name="Text Placeholder 11">
            <a:extLst>
              <a:ext uri="{FF2B5EF4-FFF2-40B4-BE49-F238E27FC236}">
                <a16:creationId xmlns:a16="http://schemas.microsoft.com/office/drawing/2014/main" id="{B054393F-5F42-40CF-B8AB-E3975565D544}"/>
              </a:ext>
            </a:extLst>
          </p:cNvPr>
          <p:cNvSpPr>
            <a:spLocks noGrp="1"/>
          </p:cNvSpPr>
          <p:nvPr>
            <p:ph type="body" sz="quarter" idx="14"/>
          </p:nvPr>
        </p:nvSpPr>
        <p:spPr>
          <a:xfrm>
            <a:off x="419155"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6" name="Freeform: Shape 15">
            <a:extLst>
              <a:ext uri="{FF2B5EF4-FFF2-40B4-BE49-F238E27FC236}">
                <a16:creationId xmlns:a16="http://schemas.microsoft.com/office/drawing/2014/main" id="{623AD301-6CAE-4334-82DF-138816AB8FEE}"/>
              </a:ext>
            </a:extLst>
          </p:cNvPr>
          <p:cNvSpPr/>
          <p:nvPr userDrawn="1"/>
        </p:nvSpPr>
        <p:spPr>
          <a:xfrm>
            <a:off x="9615148"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solidFill>
                <a:srgbClr val="606060"/>
              </a:solidFill>
            </a:endParaRPr>
          </a:p>
        </p:txBody>
      </p:sp>
      <p:sp>
        <p:nvSpPr>
          <p:cNvPr id="17" name="Text Placeholder 11">
            <a:extLst>
              <a:ext uri="{FF2B5EF4-FFF2-40B4-BE49-F238E27FC236}">
                <a16:creationId xmlns:a16="http://schemas.microsoft.com/office/drawing/2014/main" id="{90F1D2F3-97A9-4268-B9E2-7EE2F0EAA1EE}"/>
              </a:ext>
            </a:extLst>
          </p:cNvPr>
          <p:cNvSpPr>
            <a:spLocks noGrp="1"/>
          </p:cNvSpPr>
          <p:nvPr>
            <p:ph type="body" sz="quarter" idx="15"/>
          </p:nvPr>
        </p:nvSpPr>
        <p:spPr>
          <a:xfrm>
            <a:off x="9636058"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grpSp>
        <p:nvGrpSpPr>
          <p:cNvPr id="24" name="Group 23">
            <a:extLst>
              <a:ext uri="{FF2B5EF4-FFF2-40B4-BE49-F238E27FC236}">
                <a16:creationId xmlns:a16="http://schemas.microsoft.com/office/drawing/2014/main" id="{588706EA-E13F-4604-8A88-424DAC96B70C}"/>
              </a:ext>
            </a:extLst>
          </p:cNvPr>
          <p:cNvGrpSpPr/>
          <p:nvPr userDrawn="1"/>
        </p:nvGrpSpPr>
        <p:grpSpPr>
          <a:xfrm>
            <a:off x="7958229" y="2184863"/>
            <a:ext cx="864640" cy="864640"/>
            <a:chOff x="1421210" y="2225235"/>
            <a:chExt cx="864640" cy="864640"/>
          </a:xfrm>
        </p:grpSpPr>
        <p:sp>
          <p:nvSpPr>
            <p:cNvPr id="25" name="Oval 24">
              <a:extLst>
                <a:ext uri="{FF2B5EF4-FFF2-40B4-BE49-F238E27FC236}">
                  <a16:creationId xmlns:a16="http://schemas.microsoft.com/office/drawing/2014/main" id="{8A9F9C01-560F-483C-B2ED-05E5ED506D7C}"/>
                </a:ext>
              </a:extLst>
            </p:cNvPr>
            <p:cNvSpPr/>
            <p:nvPr/>
          </p:nvSpPr>
          <p:spPr>
            <a:xfrm>
              <a:off x="1421210" y="2225235"/>
              <a:ext cx="864640" cy="864640"/>
            </a:xfrm>
            <a:prstGeom prst="ellipse">
              <a:avLst/>
            </a:prstGeom>
            <a:solidFill>
              <a:schemeClr val="accent2"/>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1B87"/>
                </a:solidFill>
                <a:effectLst/>
                <a:uLnTx/>
                <a:uFillTx/>
                <a:latin typeface="Gill Sans MT"/>
                <a:ea typeface="+mn-ea"/>
                <a:cs typeface="+mn-cs"/>
              </a:endParaRPr>
            </a:p>
          </p:txBody>
        </p:sp>
        <p:sp>
          <p:nvSpPr>
            <p:cNvPr id="26" name="AutoShape 41">
              <a:extLst>
                <a:ext uri="{FF2B5EF4-FFF2-40B4-BE49-F238E27FC236}">
                  <a16:creationId xmlns:a16="http://schemas.microsoft.com/office/drawing/2014/main" id="{8C34F9F6-61EF-4756-81D6-475E29EFBA08}"/>
                </a:ext>
              </a:extLst>
            </p:cNvPr>
            <p:cNvSpPr>
              <a:spLocks/>
            </p:cNvSpPr>
            <p:nvPr/>
          </p:nvSpPr>
          <p:spPr bwMode="auto">
            <a:xfrm>
              <a:off x="1554117" y="2355040"/>
              <a:ext cx="598826" cy="596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grpSp>
      <p:sp>
        <p:nvSpPr>
          <p:cNvPr id="19" name="Title 1">
            <a:extLst>
              <a:ext uri="{FF2B5EF4-FFF2-40B4-BE49-F238E27FC236}">
                <a16:creationId xmlns:a16="http://schemas.microsoft.com/office/drawing/2014/main" id="{727F33E6-4CFC-AA4F-8DCC-FFD899DD13AE}"/>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8" name="Slide Number Placeholder 5">
            <a:extLst>
              <a:ext uri="{FF2B5EF4-FFF2-40B4-BE49-F238E27FC236}">
                <a16:creationId xmlns:a16="http://schemas.microsoft.com/office/drawing/2014/main" id="{7300D7BB-2FD8-3947-8830-0CF919D5A70B}"/>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1" name="Content Placeholder 2">
            <a:extLst>
              <a:ext uri="{FF2B5EF4-FFF2-40B4-BE49-F238E27FC236}">
                <a16:creationId xmlns:a16="http://schemas.microsoft.com/office/drawing/2014/main" id="{C03318F5-EE4A-5044-8405-7FD16E552C86}"/>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142346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107811A-18ED-4167-B9BE-5252AEAF03EB}"/>
              </a:ext>
            </a:extLst>
          </p:cNvPr>
          <p:cNvSpPr/>
          <p:nvPr userDrawn="1"/>
        </p:nvSpPr>
        <p:spPr>
          <a:xfrm>
            <a:off x="9610070"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solidFill>
            <a:schemeClr val="accent2"/>
          </a:solidFill>
          <a:ln>
            <a:no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p>
        </p:txBody>
      </p:sp>
      <p:sp>
        <p:nvSpPr>
          <p:cNvPr id="5" name="Freeform: Shape 4">
            <a:extLst>
              <a:ext uri="{FF2B5EF4-FFF2-40B4-BE49-F238E27FC236}">
                <a16:creationId xmlns:a16="http://schemas.microsoft.com/office/drawing/2014/main" id="{4FCE4CE9-529D-4855-873B-DA213AADB1FA}"/>
              </a:ext>
            </a:extLst>
          </p:cNvPr>
          <p:cNvSpPr/>
          <p:nvPr userDrawn="1"/>
        </p:nvSpPr>
        <p:spPr>
          <a:xfrm>
            <a:off x="2719297"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285750" lvl="0" indent="-285750" defTabSz="844550">
              <a:lnSpc>
                <a:spcPct val="90000"/>
              </a:lnSpc>
              <a:spcBef>
                <a:spcPct val="0"/>
              </a:spcBef>
              <a:spcAft>
                <a:spcPct val="35000"/>
              </a:spcAft>
              <a:buNone/>
            </a:pPr>
            <a:endParaRPr lang="en-US" sz="2400" kern="1200">
              <a:solidFill>
                <a:srgbClr val="606060"/>
              </a:solidFill>
            </a:endParaRPr>
          </a:p>
        </p:txBody>
      </p:sp>
      <p:sp>
        <p:nvSpPr>
          <p:cNvPr id="6" name="Freeform: Shape 5">
            <a:extLst>
              <a:ext uri="{FF2B5EF4-FFF2-40B4-BE49-F238E27FC236}">
                <a16:creationId xmlns:a16="http://schemas.microsoft.com/office/drawing/2014/main" id="{8CF469CB-F3EE-4899-90CF-205926B1D1B5}"/>
              </a:ext>
            </a:extLst>
          </p:cNvPr>
          <p:cNvSpPr/>
          <p:nvPr userDrawn="1"/>
        </p:nvSpPr>
        <p:spPr>
          <a:xfrm>
            <a:off x="5007372"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96875" lvl="0" indent="-396875" defTabSz="844550">
              <a:lnSpc>
                <a:spcPct val="90000"/>
              </a:lnSpc>
              <a:spcBef>
                <a:spcPct val="0"/>
              </a:spcBef>
              <a:spcAft>
                <a:spcPct val="35000"/>
              </a:spcAft>
              <a:buNone/>
            </a:pPr>
            <a:endParaRPr lang="en-US" sz="2400" kern="1200">
              <a:solidFill>
                <a:srgbClr val="606060"/>
              </a:solidFill>
            </a:endParaRPr>
          </a:p>
        </p:txBody>
      </p:sp>
      <p:sp>
        <p:nvSpPr>
          <p:cNvPr id="7" name="Freeform: Shape 6">
            <a:extLst>
              <a:ext uri="{FF2B5EF4-FFF2-40B4-BE49-F238E27FC236}">
                <a16:creationId xmlns:a16="http://schemas.microsoft.com/office/drawing/2014/main" id="{3CFB0AD4-5189-4F39-A543-77CB772B6F01}"/>
              </a:ext>
            </a:extLst>
          </p:cNvPr>
          <p:cNvSpPr/>
          <p:nvPr userDrawn="1"/>
        </p:nvSpPr>
        <p:spPr>
          <a:xfrm>
            <a:off x="7304164"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solidFill>
                <a:srgbClr val="606060"/>
              </a:solidFill>
            </a:endParaRPr>
          </a:p>
        </p:txBody>
      </p:sp>
      <p:sp>
        <p:nvSpPr>
          <p:cNvPr id="12" name="Text Placeholder 11">
            <a:extLst>
              <a:ext uri="{FF2B5EF4-FFF2-40B4-BE49-F238E27FC236}">
                <a16:creationId xmlns:a16="http://schemas.microsoft.com/office/drawing/2014/main" id="{6F3E2BC1-390C-4EC6-82C2-F6CEA2722935}"/>
              </a:ext>
            </a:extLst>
          </p:cNvPr>
          <p:cNvSpPr>
            <a:spLocks noGrp="1"/>
          </p:cNvSpPr>
          <p:nvPr>
            <p:ph type="body" sz="quarter" idx="11"/>
          </p:nvPr>
        </p:nvSpPr>
        <p:spPr>
          <a:xfrm>
            <a:off x="9609940" y="3157964"/>
            <a:ext cx="2175966" cy="2770188"/>
          </a:xfrm>
          <a:prstGeom prst="rect">
            <a:avLst/>
          </a:prstGeom>
        </p:spPr>
        <p:txBody>
          <a:bodyPr/>
          <a:lstStyle>
            <a:lvl1pPr>
              <a:defRPr sz="2400" b="1">
                <a:solidFill>
                  <a:schemeClr val="bg1"/>
                </a:solidFill>
              </a:defRPr>
            </a:lvl1pPr>
            <a:lvl2pPr marL="628650" indent="-171450">
              <a:buClr>
                <a:schemeClr val="bg1"/>
              </a:buClr>
              <a:defRPr sz="2000" b="1">
                <a:solidFill>
                  <a:schemeClr val="bg1"/>
                </a:solidFill>
              </a:defRPr>
            </a:lvl2pPr>
          </a:lstStyle>
          <a:p>
            <a:pPr lvl="0"/>
            <a:r>
              <a:rPr lang="en-US"/>
              <a:t>Edit Master text styles</a:t>
            </a:r>
          </a:p>
          <a:p>
            <a:pPr lvl="1"/>
            <a:r>
              <a:rPr lang="en-US"/>
              <a:t>Second level</a:t>
            </a:r>
          </a:p>
        </p:txBody>
      </p:sp>
      <p:sp>
        <p:nvSpPr>
          <p:cNvPr id="13" name="Text Placeholder 11">
            <a:extLst>
              <a:ext uri="{FF2B5EF4-FFF2-40B4-BE49-F238E27FC236}">
                <a16:creationId xmlns:a16="http://schemas.microsoft.com/office/drawing/2014/main" id="{99F894B7-639C-474B-8253-4849A7FFC1A8}"/>
              </a:ext>
            </a:extLst>
          </p:cNvPr>
          <p:cNvSpPr>
            <a:spLocks noGrp="1"/>
          </p:cNvSpPr>
          <p:nvPr>
            <p:ph type="body" sz="quarter" idx="12"/>
          </p:nvPr>
        </p:nvSpPr>
        <p:spPr>
          <a:xfrm>
            <a:off x="2726180"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4" name="Text Placeholder 11">
            <a:extLst>
              <a:ext uri="{FF2B5EF4-FFF2-40B4-BE49-F238E27FC236}">
                <a16:creationId xmlns:a16="http://schemas.microsoft.com/office/drawing/2014/main" id="{E024451C-0E12-4682-8879-07F9CBC94B6E}"/>
              </a:ext>
            </a:extLst>
          </p:cNvPr>
          <p:cNvSpPr>
            <a:spLocks noGrp="1"/>
          </p:cNvSpPr>
          <p:nvPr>
            <p:ph type="body" sz="quarter" idx="13"/>
          </p:nvPr>
        </p:nvSpPr>
        <p:spPr>
          <a:xfrm>
            <a:off x="5021268"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5" name="Text Placeholder 11">
            <a:extLst>
              <a:ext uri="{FF2B5EF4-FFF2-40B4-BE49-F238E27FC236}">
                <a16:creationId xmlns:a16="http://schemas.microsoft.com/office/drawing/2014/main" id="{B054393F-5F42-40CF-B8AB-E3975565D544}"/>
              </a:ext>
            </a:extLst>
          </p:cNvPr>
          <p:cNvSpPr>
            <a:spLocks noGrp="1"/>
          </p:cNvSpPr>
          <p:nvPr>
            <p:ph type="body" sz="quarter" idx="14"/>
          </p:nvPr>
        </p:nvSpPr>
        <p:spPr>
          <a:xfrm>
            <a:off x="7325074"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sp>
        <p:nvSpPr>
          <p:cNvPr id="16" name="Freeform: Shape 15">
            <a:extLst>
              <a:ext uri="{FF2B5EF4-FFF2-40B4-BE49-F238E27FC236}">
                <a16:creationId xmlns:a16="http://schemas.microsoft.com/office/drawing/2014/main" id="{623AD301-6CAE-4334-82DF-138816AB8FEE}"/>
              </a:ext>
            </a:extLst>
          </p:cNvPr>
          <p:cNvSpPr/>
          <p:nvPr userDrawn="1"/>
        </p:nvSpPr>
        <p:spPr>
          <a:xfrm>
            <a:off x="410154" y="3157964"/>
            <a:ext cx="2175576" cy="2770909"/>
          </a:xfrm>
          <a:custGeom>
            <a:avLst/>
            <a:gdLst>
              <a:gd name="connsiteX0" fmla="*/ 0 w 2292526"/>
              <a:gd name="connsiteY0" fmla="*/ 0 h 917010"/>
              <a:gd name="connsiteX1" fmla="*/ 2292526 w 2292526"/>
              <a:gd name="connsiteY1" fmla="*/ 0 h 917010"/>
              <a:gd name="connsiteX2" fmla="*/ 2292526 w 2292526"/>
              <a:gd name="connsiteY2" fmla="*/ 917010 h 917010"/>
              <a:gd name="connsiteX3" fmla="*/ 0 w 2292526"/>
              <a:gd name="connsiteY3" fmla="*/ 917010 h 917010"/>
              <a:gd name="connsiteX4" fmla="*/ 0 w 2292526"/>
              <a:gd name="connsiteY4" fmla="*/ 0 h 917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2526" h="917010">
                <a:moveTo>
                  <a:pt x="0" y="0"/>
                </a:moveTo>
                <a:lnTo>
                  <a:pt x="2292526" y="0"/>
                </a:lnTo>
                <a:lnTo>
                  <a:pt x="2292526" y="917010"/>
                </a:lnTo>
                <a:lnTo>
                  <a:pt x="0" y="917010"/>
                </a:lnTo>
                <a:lnTo>
                  <a:pt x="0" y="0"/>
                </a:lnTo>
                <a:close/>
              </a:path>
            </a:pathLst>
          </a:custGeom>
          <a:noFill/>
          <a:ln>
            <a:solidFill>
              <a:srgbClr val="05439F"/>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5128" tIns="77216" rIns="135128" bIns="77216" numCol="1" spcCol="1270" anchor="ctr" anchorCtr="0">
            <a:noAutofit/>
          </a:bodyPr>
          <a:lstStyle/>
          <a:p>
            <a:pPr marL="341313" lvl="0" indent="-341313" defTabSz="844550">
              <a:lnSpc>
                <a:spcPct val="90000"/>
              </a:lnSpc>
              <a:spcBef>
                <a:spcPct val="0"/>
              </a:spcBef>
              <a:spcAft>
                <a:spcPct val="35000"/>
              </a:spcAft>
              <a:buNone/>
            </a:pPr>
            <a:endParaRPr lang="en-US" sz="2400" kern="1200">
              <a:solidFill>
                <a:srgbClr val="606060"/>
              </a:solidFill>
            </a:endParaRPr>
          </a:p>
        </p:txBody>
      </p:sp>
      <p:sp>
        <p:nvSpPr>
          <p:cNvPr id="17" name="Text Placeholder 11">
            <a:extLst>
              <a:ext uri="{FF2B5EF4-FFF2-40B4-BE49-F238E27FC236}">
                <a16:creationId xmlns:a16="http://schemas.microsoft.com/office/drawing/2014/main" id="{90F1D2F3-97A9-4268-B9E2-7EE2F0EAA1EE}"/>
              </a:ext>
            </a:extLst>
          </p:cNvPr>
          <p:cNvSpPr>
            <a:spLocks noGrp="1"/>
          </p:cNvSpPr>
          <p:nvPr>
            <p:ph type="body" sz="quarter" idx="15"/>
          </p:nvPr>
        </p:nvSpPr>
        <p:spPr>
          <a:xfrm>
            <a:off x="431064" y="3157964"/>
            <a:ext cx="2175966" cy="2770188"/>
          </a:xfrm>
          <a:prstGeom prst="rect">
            <a:avLst/>
          </a:prstGeom>
        </p:spPr>
        <p:txBody>
          <a:bodyPr/>
          <a:lstStyle>
            <a:lvl1pPr>
              <a:defRPr sz="2400">
                <a:solidFill>
                  <a:srgbClr val="606060"/>
                </a:solidFill>
              </a:defRPr>
            </a:lvl1pPr>
            <a:lvl2pPr>
              <a:defRPr sz="2000">
                <a:solidFill>
                  <a:srgbClr val="606060"/>
                </a:solidFill>
              </a:defRPr>
            </a:lvl2pPr>
          </a:lstStyle>
          <a:p>
            <a:pPr lvl="0"/>
            <a:r>
              <a:rPr lang="en-US"/>
              <a:t>Edit Master text styles</a:t>
            </a:r>
          </a:p>
          <a:p>
            <a:pPr lvl="1"/>
            <a:r>
              <a:rPr lang="en-US"/>
              <a:t>Second level</a:t>
            </a:r>
          </a:p>
        </p:txBody>
      </p:sp>
      <p:grpSp>
        <p:nvGrpSpPr>
          <p:cNvPr id="27" name="Group 26">
            <a:extLst>
              <a:ext uri="{FF2B5EF4-FFF2-40B4-BE49-F238E27FC236}">
                <a16:creationId xmlns:a16="http://schemas.microsoft.com/office/drawing/2014/main" id="{639F4FF3-AEA7-4996-9339-8CB8CE54EB67}"/>
              </a:ext>
            </a:extLst>
          </p:cNvPr>
          <p:cNvGrpSpPr/>
          <p:nvPr userDrawn="1"/>
        </p:nvGrpSpPr>
        <p:grpSpPr>
          <a:xfrm>
            <a:off x="10246404" y="2180642"/>
            <a:ext cx="864640" cy="864640"/>
            <a:chOff x="1421210" y="2225235"/>
            <a:chExt cx="864640" cy="864640"/>
          </a:xfrm>
        </p:grpSpPr>
        <p:sp>
          <p:nvSpPr>
            <p:cNvPr id="28" name="Oval 27">
              <a:extLst>
                <a:ext uri="{FF2B5EF4-FFF2-40B4-BE49-F238E27FC236}">
                  <a16:creationId xmlns:a16="http://schemas.microsoft.com/office/drawing/2014/main" id="{8D27449F-1432-4F96-AA85-50BEBDEFB148}"/>
                </a:ext>
              </a:extLst>
            </p:cNvPr>
            <p:cNvSpPr/>
            <p:nvPr/>
          </p:nvSpPr>
          <p:spPr>
            <a:xfrm>
              <a:off x="1421210" y="2225235"/>
              <a:ext cx="864640" cy="864640"/>
            </a:xfrm>
            <a:prstGeom prst="ellipse">
              <a:avLst/>
            </a:prstGeom>
            <a:solidFill>
              <a:schemeClr val="accent2"/>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821B87"/>
                </a:solidFill>
                <a:effectLst/>
                <a:uLnTx/>
                <a:uFillTx/>
                <a:latin typeface="Gill Sans MT"/>
                <a:ea typeface="+mn-ea"/>
                <a:cs typeface="+mn-cs"/>
              </a:endParaRPr>
            </a:p>
          </p:txBody>
        </p:sp>
        <p:sp>
          <p:nvSpPr>
            <p:cNvPr id="29" name="AutoShape 41">
              <a:extLst>
                <a:ext uri="{FF2B5EF4-FFF2-40B4-BE49-F238E27FC236}">
                  <a16:creationId xmlns:a16="http://schemas.microsoft.com/office/drawing/2014/main" id="{7810DD5D-DC31-47D5-B02A-219385F3C783}"/>
                </a:ext>
              </a:extLst>
            </p:cNvPr>
            <p:cNvSpPr>
              <a:spLocks/>
            </p:cNvSpPr>
            <p:nvPr/>
          </p:nvSpPr>
          <p:spPr bwMode="auto">
            <a:xfrm>
              <a:off x="1554117" y="2355040"/>
              <a:ext cx="598826" cy="59658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bg1"/>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grpSp>
      <p:sp>
        <p:nvSpPr>
          <p:cNvPr id="19" name="Title 1">
            <a:extLst>
              <a:ext uri="{FF2B5EF4-FFF2-40B4-BE49-F238E27FC236}">
                <a16:creationId xmlns:a16="http://schemas.microsoft.com/office/drawing/2014/main" id="{FE897694-8EFD-2545-90D0-686397099788}"/>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8" name="Slide Number Placeholder 5">
            <a:extLst>
              <a:ext uri="{FF2B5EF4-FFF2-40B4-BE49-F238E27FC236}">
                <a16:creationId xmlns:a16="http://schemas.microsoft.com/office/drawing/2014/main" id="{9574EDDB-1226-7F43-91D3-2102BF50EF66}"/>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1" name="Content Placeholder 2">
            <a:extLst>
              <a:ext uri="{FF2B5EF4-FFF2-40B4-BE49-F238E27FC236}">
                <a16:creationId xmlns:a16="http://schemas.microsoft.com/office/drawing/2014/main" id="{E3E243D2-6171-7940-BC0B-11E0B8B99CFE}"/>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16633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6" name="Rectangle 5"/>
          <p:cNvSpPr/>
          <p:nvPr userDrawn="1"/>
        </p:nvSpPr>
        <p:spPr>
          <a:xfrm>
            <a:off x="1579399" y="5560451"/>
            <a:ext cx="4289958" cy="664819"/>
          </a:xfrm>
          <a:prstGeom prst="rect">
            <a:avLst/>
          </a:prstGeom>
          <a:solidFill>
            <a:srgbClr val="092D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userDrawn="1"/>
        </p:nvSpPr>
        <p:spPr>
          <a:xfrm>
            <a:off x="1325912" y="5310006"/>
            <a:ext cx="742921" cy="710353"/>
          </a:xfrm>
          <a:prstGeom prst="ellipse">
            <a:avLst/>
          </a:prstGeom>
          <a:solidFill>
            <a:srgbClr val="092D5B"/>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9" name="Rectangle 8"/>
          <p:cNvSpPr/>
          <p:nvPr userDrawn="1"/>
        </p:nvSpPr>
        <p:spPr>
          <a:xfrm>
            <a:off x="5969036" y="5573045"/>
            <a:ext cx="4289961" cy="664818"/>
          </a:xfrm>
          <a:prstGeom prst="rect">
            <a:avLst/>
          </a:prstGeom>
          <a:solidFill>
            <a:schemeClr val="accent1">
              <a:lumMod val="90000"/>
              <a:lumOff val="1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userDrawn="1"/>
        </p:nvSpPr>
        <p:spPr>
          <a:xfrm>
            <a:off x="5776617" y="5322599"/>
            <a:ext cx="742922" cy="710354"/>
          </a:xfrm>
          <a:prstGeom prst="ellipse">
            <a:avLst/>
          </a:prstGeom>
          <a:solidFill>
            <a:schemeClr val="accent1">
              <a:lumMod val="90000"/>
              <a:lumOff val="1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cs typeface="Arial" panose="020B0604020202020204" pitchFamily="34" charset="0"/>
              </a:rPr>
              <a:t>2</a:t>
            </a:r>
          </a:p>
        </p:txBody>
      </p:sp>
      <p:grpSp>
        <p:nvGrpSpPr>
          <p:cNvPr id="30" name="Group 29"/>
          <p:cNvGrpSpPr/>
          <p:nvPr/>
        </p:nvGrpSpPr>
        <p:grpSpPr>
          <a:xfrm>
            <a:off x="1651432" y="2426642"/>
            <a:ext cx="91440" cy="2926080"/>
            <a:chOff x="920196" y="1099631"/>
            <a:chExt cx="91440" cy="2491666"/>
          </a:xfrm>
        </p:grpSpPr>
        <p:cxnSp>
          <p:nvCxnSpPr>
            <p:cNvPr id="31" name="Straight Connector 30"/>
            <p:cNvCxnSpPr/>
            <p:nvPr/>
          </p:nvCxnSpPr>
          <p:spPr>
            <a:xfrm>
              <a:off x="965916" y="1148554"/>
              <a:ext cx="0" cy="2442743"/>
            </a:xfrm>
            <a:prstGeom prst="line">
              <a:avLst/>
            </a:prstGeom>
            <a:noFill/>
            <a:ln w="22225" cap="flat" cmpd="sng" algn="ctr">
              <a:solidFill>
                <a:sysClr val="window" lastClr="FFFFFF">
                  <a:lumMod val="65000"/>
                </a:sysClr>
              </a:solidFill>
              <a:prstDash val="sysDot"/>
              <a:miter lim="800000"/>
            </a:ln>
            <a:effectLst/>
          </p:spPr>
        </p:cxnSp>
        <p:sp>
          <p:nvSpPr>
            <p:cNvPr id="32" name="Flowchart: Connector 31"/>
            <p:cNvSpPr/>
            <p:nvPr/>
          </p:nvSpPr>
          <p:spPr>
            <a:xfrm>
              <a:off x="920196" y="1099631"/>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p:cNvGrpSpPr/>
          <p:nvPr/>
        </p:nvGrpSpPr>
        <p:grpSpPr>
          <a:xfrm>
            <a:off x="6095703" y="2425783"/>
            <a:ext cx="91440" cy="2926080"/>
            <a:chOff x="1390745" y="1086803"/>
            <a:chExt cx="91440" cy="2504494"/>
          </a:xfrm>
        </p:grpSpPr>
        <p:cxnSp>
          <p:nvCxnSpPr>
            <p:cNvPr id="34" name="Straight Connector 33"/>
            <p:cNvCxnSpPr/>
            <p:nvPr/>
          </p:nvCxnSpPr>
          <p:spPr>
            <a:xfrm>
              <a:off x="1436468" y="1136519"/>
              <a:ext cx="0" cy="2454778"/>
            </a:xfrm>
            <a:prstGeom prst="line">
              <a:avLst/>
            </a:prstGeom>
            <a:noFill/>
            <a:ln w="22225" cap="flat" cmpd="sng" algn="ctr">
              <a:solidFill>
                <a:sysClr val="window" lastClr="FFFFFF">
                  <a:lumMod val="65000"/>
                </a:sysClr>
              </a:solidFill>
              <a:prstDash val="sysDot"/>
              <a:miter lim="800000"/>
            </a:ln>
            <a:effectLst/>
          </p:spPr>
        </p:cxnSp>
        <p:sp>
          <p:nvSpPr>
            <p:cNvPr id="35" name="Flowchart: Connector 34"/>
            <p:cNvSpPr/>
            <p:nvPr/>
          </p:nvSpPr>
          <p:spPr>
            <a:xfrm>
              <a:off x="1390745" y="1086803"/>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2" name="Text Placeholder 61"/>
          <p:cNvSpPr>
            <a:spLocks noGrp="1"/>
          </p:cNvSpPr>
          <p:nvPr>
            <p:ph type="body" sz="quarter" idx="13"/>
          </p:nvPr>
        </p:nvSpPr>
        <p:spPr>
          <a:xfrm>
            <a:off x="1723416" y="2561730"/>
            <a:ext cx="4044955"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3" name="Text Placeholder 61"/>
          <p:cNvSpPr>
            <a:spLocks noGrp="1"/>
          </p:cNvSpPr>
          <p:nvPr>
            <p:ph type="body" sz="quarter" idx="14"/>
          </p:nvPr>
        </p:nvSpPr>
        <p:spPr>
          <a:xfrm>
            <a:off x="6159364" y="2555409"/>
            <a:ext cx="4044955"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1" name="Text Placeholder 10">
            <a:extLst>
              <a:ext uri="{FF2B5EF4-FFF2-40B4-BE49-F238E27FC236}">
                <a16:creationId xmlns:a16="http://schemas.microsoft.com/office/drawing/2014/main" id="{FA30358E-4E71-4F30-A0BA-B1C03241F56F}"/>
              </a:ext>
            </a:extLst>
          </p:cNvPr>
          <p:cNvSpPr>
            <a:spLocks noGrp="1"/>
          </p:cNvSpPr>
          <p:nvPr>
            <p:ph type="body" sz="quarter" idx="16"/>
          </p:nvPr>
        </p:nvSpPr>
        <p:spPr>
          <a:xfrm>
            <a:off x="2068833" y="5572125"/>
            <a:ext cx="3758365" cy="652463"/>
          </a:xfrm>
          <a:prstGeom prst="rect">
            <a:avLst/>
          </a:prstGeom>
        </p:spPr>
        <p:txBody>
          <a:bodyPr anchor="ctr"/>
          <a:lstStyle>
            <a:lvl1pPr algn="ctr">
              <a:defRPr sz="20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36" name="Text Placeholder 10">
            <a:extLst>
              <a:ext uri="{FF2B5EF4-FFF2-40B4-BE49-F238E27FC236}">
                <a16:creationId xmlns:a16="http://schemas.microsoft.com/office/drawing/2014/main" id="{B64FF29E-6C03-40B9-A4F4-567CFC09D1C2}"/>
              </a:ext>
            </a:extLst>
          </p:cNvPr>
          <p:cNvSpPr>
            <a:spLocks noGrp="1"/>
          </p:cNvSpPr>
          <p:nvPr>
            <p:ph type="body" sz="quarter" idx="17"/>
          </p:nvPr>
        </p:nvSpPr>
        <p:spPr>
          <a:xfrm>
            <a:off x="6445954" y="5572125"/>
            <a:ext cx="3758365" cy="652463"/>
          </a:xfrm>
          <a:prstGeom prst="rect">
            <a:avLst/>
          </a:prstGeom>
        </p:spPr>
        <p:txBody>
          <a:bodyPr anchor="ctr"/>
          <a:lstStyle>
            <a:lvl1pPr algn="ctr">
              <a:defRPr sz="20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17" name="Title 1">
            <a:extLst>
              <a:ext uri="{FF2B5EF4-FFF2-40B4-BE49-F238E27FC236}">
                <a16:creationId xmlns:a16="http://schemas.microsoft.com/office/drawing/2014/main" id="{238B4D54-0413-6143-98A6-B1DC77B98B5A}"/>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8" name="Slide Number Placeholder 5">
            <a:extLst>
              <a:ext uri="{FF2B5EF4-FFF2-40B4-BE49-F238E27FC236}">
                <a16:creationId xmlns:a16="http://schemas.microsoft.com/office/drawing/2014/main" id="{F9C184AC-D43B-BE4C-BEC5-454C96E8F031}"/>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0" name="Content Placeholder 2">
            <a:extLst>
              <a:ext uri="{FF2B5EF4-FFF2-40B4-BE49-F238E27FC236}">
                <a16:creationId xmlns:a16="http://schemas.microsoft.com/office/drawing/2014/main" id="{8B974B32-DA88-DD4B-B717-88764645C4B1}"/>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15343992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Rectangle 5"/>
          <p:cNvSpPr/>
          <p:nvPr userDrawn="1"/>
        </p:nvSpPr>
        <p:spPr>
          <a:xfrm>
            <a:off x="1102739" y="5560451"/>
            <a:ext cx="3211542" cy="664819"/>
          </a:xfrm>
          <a:prstGeom prst="rect">
            <a:avLst/>
          </a:prstGeom>
          <a:solidFill>
            <a:srgbClr val="092D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userDrawn="1"/>
        </p:nvSpPr>
        <p:spPr>
          <a:xfrm>
            <a:off x="849252" y="5310006"/>
            <a:ext cx="742921" cy="710353"/>
          </a:xfrm>
          <a:prstGeom prst="ellipse">
            <a:avLst/>
          </a:prstGeom>
          <a:solidFill>
            <a:srgbClr val="092D5B"/>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9" name="Rectangle 8"/>
          <p:cNvSpPr/>
          <p:nvPr userDrawn="1"/>
        </p:nvSpPr>
        <p:spPr>
          <a:xfrm>
            <a:off x="4432062" y="5573045"/>
            <a:ext cx="3211544" cy="664818"/>
          </a:xfrm>
          <a:prstGeom prst="rect">
            <a:avLst/>
          </a:prstGeom>
          <a:solidFill>
            <a:schemeClr val="accent1">
              <a:lumMod val="90000"/>
              <a:lumOff val="1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userDrawn="1"/>
        </p:nvSpPr>
        <p:spPr>
          <a:xfrm>
            <a:off x="4239642" y="5322599"/>
            <a:ext cx="742922" cy="710354"/>
          </a:xfrm>
          <a:prstGeom prst="ellipse">
            <a:avLst/>
          </a:prstGeom>
          <a:solidFill>
            <a:schemeClr val="accent1">
              <a:lumMod val="90000"/>
              <a:lumOff val="1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cs typeface="Arial" panose="020B0604020202020204" pitchFamily="34" charset="0"/>
              </a:rPr>
              <a:t>2</a:t>
            </a:r>
          </a:p>
        </p:txBody>
      </p:sp>
      <p:sp>
        <p:nvSpPr>
          <p:cNvPr id="15" name="Rectangle 14"/>
          <p:cNvSpPr/>
          <p:nvPr/>
        </p:nvSpPr>
        <p:spPr>
          <a:xfrm>
            <a:off x="7771110" y="5571765"/>
            <a:ext cx="3201979" cy="664818"/>
          </a:xfrm>
          <a:prstGeom prst="rect">
            <a:avLst/>
          </a:prstGeom>
          <a:solidFill>
            <a:schemeClr val="accent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7555934" y="5321319"/>
            <a:ext cx="742921" cy="710354"/>
          </a:xfrm>
          <a:prstGeom prst="ellipse">
            <a:avLst/>
          </a:prstGeom>
          <a:solidFill>
            <a:schemeClr val="accent1">
              <a:lumMod val="75000"/>
              <a:lumOff val="25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grpSp>
        <p:nvGrpSpPr>
          <p:cNvPr id="30" name="Group 29"/>
          <p:cNvGrpSpPr/>
          <p:nvPr/>
        </p:nvGrpSpPr>
        <p:grpSpPr>
          <a:xfrm>
            <a:off x="1174772" y="2426642"/>
            <a:ext cx="91440" cy="2926080"/>
            <a:chOff x="920196" y="1099631"/>
            <a:chExt cx="91440" cy="2491666"/>
          </a:xfrm>
        </p:grpSpPr>
        <p:cxnSp>
          <p:nvCxnSpPr>
            <p:cNvPr id="31" name="Straight Connector 30"/>
            <p:cNvCxnSpPr/>
            <p:nvPr/>
          </p:nvCxnSpPr>
          <p:spPr>
            <a:xfrm>
              <a:off x="965916" y="1148554"/>
              <a:ext cx="0" cy="2442743"/>
            </a:xfrm>
            <a:prstGeom prst="line">
              <a:avLst/>
            </a:prstGeom>
            <a:noFill/>
            <a:ln w="22225" cap="flat" cmpd="sng" algn="ctr">
              <a:solidFill>
                <a:sysClr val="window" lastClr="FFFFFF">
                  <a:lumMod val="65000"/>
                </a:sysClr>
              </a:solidFill>
              <a:prstDash val="sysDot"/>
              <a:miter lim="800000"/>
            </a:ln>
            <a:effectLst/>
          </p:spPr>
        </p:cxnSp>
        <p:sp>
          <p:nvSpPr>
            <p:cNvPr id="32" name="Flowchart: Connector 31"/>
            <p:cNvSpPr/>
            <p:nvPr/>
          </p:nvSpPr>
          <p:spPr>
            <a:xfrm>
              <a:off x="920196" y="1099631"/>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p:cNvGrpSpPr/>
          <p:nvPr/>
        </p:nvGrpSpPr>
        <p:grpSpPr>
          <a:xfrm>
            <a:off x="4558728" y="2425783"/>
            <a:ext cx="91440" cy="2926080"/>
            <a:chOff x="1390745" y="1086803"/>
            <a:chExt cx="91440" cy="2504494"/>
          </a:xfrm>
        </p:grpSpPr>
        <p:cxnSp>
          <p:nvCxnSpPr>
            <p:cNvPr id="34" name="Straight Connector 33"/>
            <p:cNvCxnSpPr/>
            <p:nvPr/>
          </p:nvCxnSpPr>
          <p:spPr>
            <a:xfrm>
              <a:off x="1436468" y="1136519"/>
              <a:ext cx="0" cy="2454778"/>
            </a:xfrm>
            <a:prstGeom prst="line">
              <a:avLst/>
            </a:prstGeom>
            <a:noFill/>
            <a:ln w="22225" cap="flat" cmpd="sng" algn="ctr">
              <a:solidFill>
                <a:sysClr val="window" lastClr="FFFFFF">
                  <a:lumMod val="65000"/>
                </a:sysClr>
              </a:solidFill>
              <a:prstDash val="sysDot"/>
              <a:miter lim="800000"/>
            </a:ln>
            <a:effectLst/>
          </p:spPr>
        </p:cxnSp>
        <p:sp>
          <p:nvSpPr>
            <p:cNvPr id="35" name="Flowchart: Connector 34"/>
            <p:cNvSpPr/>
            <p:nvPr/>
          </p:nvSpPr>
          <p:spPr>
            <a:xfrm>
              <a:off x="1390745" y="1086803"/>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 37"/>
          <p:cNvGrpSpPr/>
          <p:nvPr/>
        </p:nvGrpSpPr>
        <p:grpSpPr>
          <a:xfrm>
            <a:off x="7868584" y="2424901"/>
            <a:ext cx="91440" cy="2926080"/>
            <a:chOff x="1861296" y="1086801"/>
            <a:chExt cx="91440" cy="2504496"/>
          </a:xfrm>
        </p:grpSpPr>
        <p:cxnSp>
          <p:nvCxnSpPr>
            <p:cNvPr id="39" name="Straight Connector 38"/>
            <p:cNvCxnSpPr/>
            <p:nvPr/>
          </p:nvCxnSpPr>
          <p:spPr>
            <a:xfrm>
              <a:off x="1907018" y="1137334"/>
              <a:ext cx="0" cy="2453963"/>
            </a:xfrm>
            <a:prstGeom prst="line">
              <a:avLst/>
            </a:prstGeom>
            <a:noFill/>
            <a:ln w="22225" cap="flat" cmpd="sng" algn="ctr">
              <a:solidFill>
                <a:sysClr val="window" lastClr="FFFFFF">
                  <a:lumMod val="65000"/>
                </a:sysClr>
              </a:solidFill>
              <a:prstDash val="sysDot"/>
              <a:miter lim="800000"/>
            </a:ln>
            <a:effectLst/>
          </p:spPr>
        </p:cxnSp>
        <p:sp>
          <p:nvSpPr>
            <p:cNvPr id="40" name="Flowchart: Connector 39"/>
            <p:cNvSpPr/>
            <p:nvPr/>
          </p:nvSpPr>
          <p:spPr>
            <a:xfrm>
              <a:off x="1861296" y="1086801"/>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2" name="Text Placeholder 61"/>
          <p:cNvSpPr>
            <a:spLocks noGrp="1"/>
          </p:cNvSpPr>
          <p:nvPr>
            <p:ph type="body" sz="quarter" idx="13"/>
          </p:nvPr>
        </p:nvSpPr>
        <p:spPr>
          <a:xfrm>
            <a:off x="1246757" y="2561730"/>
            <a:ext cx="3028128"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3" name="Text Placeholder 61"/>
          <p:cNvSpPr>
            <a:spLocks noGrp="1"/>
          </p:cNvSpPr>
          <p:nvPr>
            <p:ph type="body" sz="quarter" idx="14"/>
          </p:nvPr>
        </p:nvSpPr>
        <p:spPr>
          <a:xfrm>
            <a:off x="4622390" y="2555409"/>
            <a:ext cx="3028128"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4" name="Text Placeholder 61"/>
          <p:cNvSpPr>
            <a:spLocks noGrp="1"/>
          </p:cNvSpPr>
          <p:nvPr>
            <p:ph type="body" sz="quarter" idx="15"/>
          </p:nvPr>
        </p:nvSpPr>
        <p:spPr>
          <a:xfrm>
            <a:off x="7943380" y="2549088"/>
            <a:ext cx="3028128"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11" name="Text Placeholder 10">
            <a:extLst>
              <a:ext uri="{FF2B5EF4-FFF2-40B4-BE49-F238E27FC236}">
                <a16:creationId xmlns:a16="http://schemas.microsoft.com/office/drawing/2014/main" id="{FA30358E-4E71-4F30-A0BA-B1C03241F56F}"/>
              </a:ext>
            </a:extLst>
          </p:cNvPr>
          <p:cNvSpPr>
            <a:spLocks noGrp="1"/>
          </p:cNvSpPr>
          <p:nvPr>
            <p:ph type="body" sz="quarter" idx="16"/>
          </p:nvPr>
        </p:nvSpPr>
        <p:spPr>
          <a:xfrm>
            <a:off x="1592173" y="5572125"/>
            <a:ext cx="2712385" cy="652463"/>
          </a:xfrm>
          <a:prstGeom prst="rect">
            <a:avLst/>
          </a:prstGeom>
        </p:spPr>
        <p:txBody>
          <a:bodyPr anchor="ctr"/>
          <a:lstStyle>
            <a:lvl1pPr algn="ctr">
              <a:defRPr sz="20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36" name="Text Placeholder 10">
            <a:extLst>
              <a:ext uri="{FF2B5EF4-FFF2-40B4-BE49-F238E27FC236}">
                <a16:creationId xmlns:a16="http://schemas.microsoft.com/office/drawing/2014/main" id="{B64FF29E-6C03-40B9-A4F4-567CFC09D1C2}"/>
              </a:ext>
            </a:extLst>
          </p:cNvPr>
          <p:cNvSpPr>
            <a:spLocks noGrp="1"/>
          </p:cNvSpPr>
          <p:nvPr>
            <p:ph type="body" sz="quarter" idx="17"/>
          </p:nvPr>
        </p:nvSpPr>
        <p:spPr>
          <a:xfrm>
            <a:off x="4908979" y="5572125"/>
            <a:ext cx="2712385" cy="652463"/>
          </a:xfrm>
          <a:prstGeom prst="rect">
            <a:avLst/>
          </a:prstGeom>
        </p:spPr>
        <p:txBody>
          <a:bodyPr anchor="ctr"/>
          <a:lstStyle>
            <a:lvl1pPr algn="ctr">
              <a:defRPr sz="20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37" name="Text Placeholder 10">
            <a:extLst>
              <a:ext uri="{FF2B5EF4-FFF2-40B4-BE49-F238E27FC236}">
                <a16:creationId xmlns:a16="http://schemas.microsoft.com/office/drawing/2014/main" id="{B9DC9BFA-2A57-4B23-82B0-FA246E6ACF21}"/>
              </a:ext>
            </a:extLst>
          </p:cNvPr>
          <p:cNvSpPr>
            <a:spLocks noGrp="1"/>
          </p:cNvSpPr>
          <p:nvPr>
            <p:ph type="body" sz="quarter" idx="18"/>
          </p:nvPr>
        </p:nvSpPr>
        <p:spPr>
          <a:xfrm>
            <a:off x="8245241" y="5572125"/>
            <a:ext cx="2712385" cy="652463"/>
          </a:xfrm>
          <a:prstGeom prst="rect">
            <a:avLst/>
          </a:prstGeom>
        </p:spPr>
        <p:txBody>
          <a:bodyPr anchor="ctr"/>
          <a:lstStyle>
            <a:lvl1pPr algn="ctr">
              <a:defRPr sz="20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24" name="Title 1">
            <a:extLst>
              <a:ext uri="{FF2B5EF4-FFF2-40B4-BE49-F238E27FC236}">
                <a16:creationId xmlns:a16="http://schemas.microsoft.com/office/drawing/2014/main" id="{24C5770C-B429-7946-B2C2-69F02E6CD663}"/>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5" name="Slide Number Placeholder 5">
            <a:extLst>
              <a:ext uri="{FF2B5EF4-FFF2-40B4-BE49-F238E27FC236}">
                <a16:creationId xmlns:a16="http://schemas.microsoft.com/office/drawing/2014/main" id="{1495D6ED-A720-9041-9A19-B25DDD59B9CE}"/>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7" name="Content Placeholder 2">
            <a:extLst>
              <a:ext uri="{FF2B5EF4-FFF2-40B4-BE49-F238E27FC236}">
                <a16:creationId xmlns:a16="http://schemas.microsoft.com/office/drawing/2014/main" id="{DE05D628-74E7-3145-A845-BBF46F103FDA}"/>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350407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p:cNvSpPr/>
          <p:nvPr userDrawn="1"/>
        </p:nvSpPr>
        <p:spPr>
          <a:xfrm>
            <a:off x="655269" y="5560451"/>
            <a:ext cx="2613710" cy="664819"/>
          </a:xfrm>
          <a:prstGeom prst="rect">
            <a:avLst/>
          </a:prstGeom>
          <a:solidFill>
            <a:srgbClr val="092D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userDrawn="1"/>
        </p:nvSpPr>
        <p:spPr>
          <a:xfrm>
            <a:off x="401782" y="5310006"/>
            <a:ext cx="742921" cy="710353"/>
          </a:xfrm>
          <a:prstGeom prst="ellipse">
            <a:avLst/>
          </a:prstGeom>
          <a:solidFill>
            <a:srgbClr val="092D5B"/>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9" name="Rectangle 8"/>
          <p:cNvSpPr/>
          <p:nvPr userDrawn="1"/>
        </p:nvSpPr>
        <p:spPr>
          <a:xfrm>
            <a:off x="3391201" y="5573045"/>
            <a:ext cx="2613711" cy="664818"/>
          </a:xfrm>
          <a:prstGeom prst="rect">
            <a:avLst/>
          </a:prstGeom>
          <a:solidFill>
            <a:schemeClr val="accent1">
              <a:lumMod val="90000"/>
              <a:lumOff val="1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userDrawn="1"/>
        </p:nvSpPr>
        <p:spPr>
          <a:xfrm>
            <a:off x="3198781" y="5322599"/>
            <a:ext cx="742922" cy="710354"/>
          </a:xfrm>
          <a:prstGeom prst="ellipse">
            <a:avLst/>
          </a:prstGeom>
          <a:solidFill>
            <a:schemeClr val="accent1">
              <a:lumMod val="90000"/>
              <a:lumOff val="1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cs typeface="Arial" panose="020B0604020202020204" pitchFamily="34" charset="0"/>
              </a:rPr>
              <a:t>2</a:t>
            </a:r>
          </a:p>
        </p:txBody>
      </p:sp>
      <p:sp>
        <p:nvSpPr>
          <p:cNvPr id="15" name="Rectangle 14"/>
          <p:cNvSpPr/>
          <p:nvPr/>
        </p:nvSpPr>
        <p:spPr>
          <a:xfrm>
            <a:off x="6127136" y="5571765"/>
            <a:ext cx="2605927" cy="664818"/>
          </a:xfrm>
          <a:prstGeom prst="rect">
            <a:avLst/>
          </a:prstGeom>
          <a:solidFill>
            <a:schemeClr val="accent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5911960" y="5321319"/>
            <a:ext cx="742921" cy="710354"/>
          </a:xfrm>
          <a:prstGeom prst="ellipse">
            <a:avLst/>
          </a:prstGeom>
          <a:solidFill>
            <a:schemeClr val="accent1">
              <a:lumMod val="75000"/>
              <a:lumOff val="25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20" name="Rectangle 19"/>
          <p:cNvSpPr/>
          <p:nvPr/>
        </p:nvSpPr>
        <p:spPr>
          <a:xfrm>
            <a:off x="8855766" y="5556650"/>
            <a:ext cx="2613712" cy="664818"/>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8611521" y="5321319"/>
            <a:ext cx="742921" cy="710354"/>
          </a:xfrm>
          <a:prstGeom prst="ellipse">
            <a:avLst/>
          </a:prstGeom>
          <a:solidFill>
            <a:schemeClr val="accent2"/>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cs typeface="Arial" panose="020B0604020202020204" pitchFamily="34" charset="0"/>
              </a:rPr>
              <a:t>4</a:t>
            </a:r>
          </a:p>
        </p:txBody>
      </p:sp>
      <p:grpSp>
        <p:nvGrpSpPr>
          <p:cNvPr id="30" name="Group 29"/>
          <p:cNvGrpSpPr/>
          <p:nvPr/>
        </p:nvGrpSpPr>
        <p:grpSpPr>
          <a:xfrm>
            <a:off x="727302" y="2426642"/>
            <a:ext cx="91440" cy="2926080"/>
            <a:chOff x="920196" y="1099631"/>
            <a:chExt cx="91440" cy="2491666"/>
          </a:xfrm>
        </p:grpSpPr>
        <p:cxnSp>
          <p:nvCxnSpPr>
            <p:cNvPr id="31" name="Straight Connector 30"/>
            <p:cNvCxnSpPr/>
            <p:nvPr/>
          </p:nvCxnSpPr>
          <p:spPr>
            <a:xfrm>
              <a:off x="965916" y="1148554"/>
              <a:ext cx="0" cy="2442743"/>
            </a:xfrm>
            <a:prstGeom prst="line">
              <a:avLst/>
            </a:prstGeom>
            <a:noFill/>
            <a:ln w="22225" cap="flat" cmpd="sng" algn="ctr">
              <a:solidFill>
                <a:sysClr val="window" lastClr="FFFFFF">
                  <a:lumMod val="65000"/>
                </a:sysClr>
              </a:solidFill>
              <a:prstDash val="sysDot"/>
              <a:miter lim="800000"/>
            </a:ln>
            <a:effectLst/>
          </p:spPr>
        </p:cxnSp>
        <p:sp>
          <p:nvSpPr>
            <p:cNvPr id="32" name="Flowchart: Connector 31"/>
            <p:cNvSpPr/>
            <p:nvPr/>
          </p:nvSpPr>
          <p:spPr>
            <a:xfrm>
              <a:off x="920196" y="1099631"/>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p:cNvGrpSpPr/>
          <p:nvPr/>
        </p:nvGrpSpPr>
        <p:grpSpPr>
          <a:xfrm>
            <a:off x="3517867" y="2425783"/>
            <a:ext cx="91440" cy="2926080"/>
            <a:chOff x="1390745" y="1086803"/>
            <a:chExt cx="91440" cy="2504494"/>
          </a:xfrm>
        </p:grpSpPr>
        <p:cxnSp>
          <p:nvCxnSpPr>
            <p:cNvPr id="34" name="Straight Connector 33"/>
            <p:cNvCxnSpPr/>
            <p:nvPr/>
          </p:nvCxnSpPr>
          <p:spPr>
            <a:xfrm>
              <a:off x="1436468" y="1136519"/>
              <a:ext cx="0" cy="2454778"/>
            </a:xfrm>
            <a:prstGeom prst="line">
              <a:avLst/>
            </a:prstGeom>
            <a:noFill/>
            <a:ln w="22225" cap="flat" cmpd="sng" algn="ctr">
              <a:solidFill>
                <a:sysClr val="window" lastClr="FFFFFF">
                  <a:lumMod val="65000"/>
                </a:sysClr>
              </a:solidFill>
              <a:prstDash val="sysDot"/>
              <a:miter lim="800000"/>
            </a:ln>
            <a:effectLst/>
          </p:spPr>
        </p:cxnSp>
        <p:sp>
          <p:nvSpPr>
            <p:cNvPr id="35" name="Flowchart: Connector 34"/>
            <p:cNvSpPr/>
            <p:nvPr/>
          </p:nvSpPr>
          <p:spPr>
            <a:xfrm>
              <a:off x="1390745" y="1086803"/>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 37"/>
          <p:cNvGrpSpPr/>
          <p:nvPr/>
        </p:nvGrpSpPr>
        <p:grpSpPr>
          <a:xfrm>
            <a:off x="6224610" y="2424901"/>
            <a:ext cx="91440" cy="2926080"/>
            <a:chOff x="1861296" y="1086801"/>
            <a:chExt cx="91440" cy="2504496"/>
          </a:xfrm>
        </p:grpSpPr>
        <p:cxnSp>
          <p:nvCxnSpPr>
            <p:cNvPr id="39" name="Straight Connector 38"/>
            <p:cNvCxnSpPr/>
            <p:nvPr/>
          </p:nvCxnSpPr>
          <p:spPr>
            <a:xfrm>
              <a:off x="1907018" y="1137334"/>
              <a:ext cx="0" cy="2453963"/>
            </a:xfrm>
            <a:prstGeom prst="line">
              <a:avLst/>
            </a:prstGeom>
            <a:noFill/>
            <a:ln w="22225" cap="flat" cmpd="sng" algn="ctr">
              <a:solidFill>
                <a:sysClr val="window" lastClr="FFFFFF">
                  <a:lumMod val="65000"/>
                </a:sysClr>
              </a:solidFill>
              <a:prstDash val="sysDot"/>
              <a:miter lim="800000"/>
            </a:ln>
            <a:effectLst/>
          </p:spPr>
        </p:cxnSp>
        <p:sp>
          <p:nvSpPr>
            <p:cNvPr id="40" name="Flowchart: Connector 39"/>
            <p:cNvSpPr/>
            <p:nvPr/>
          </p:nvSpPr>
          <p:spPr>
            <a:xfrm>
              <a:off x="1861296" y="1086801"/>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2" name="Group 41"/>
          <p:cNvGrpSpPr/>
          <p:nvPr/>
        </p:nvGrpSpPr>
        <p:grpSpPr>
          <a:xfrm>
            <a:off x="8931359" y="2424040"/>
            <a:ext cx="91440" cy="2926080"/>
            <a:chOff x="2331852" y="1099637"/>
            <a:chExt cx="91440" cy="2491660"/>
          </a:xfrm>
        </p:grpSpPr>
        <p:cxnSp>
          <p:nvCxnSpPr>
            <p:cNvPr id="43" name="Straight Connector 42"/>
            <p:cNvCxnSpPr/>
            <p:nvPr/>
          </p:nvCxnSpPr>
          <p:spPr>
            <a:xfrm>
              <a:off x="2377572" y="1150967"/>
              <a:ext cx="0" cy="2440330"/>
            </a:xfrm>
            <a:prstGeom prst="line">
              <a:avLst/>
            </a:prstGeom>
            <a:noFill/>
            <a:ln w="22225" cap="flat" cmpd="sng" algn="ctr">
              <a:solidFill>
                <a:sysClr val="window" lastClr="FFFFFF">
                  <a:lumMod val="65000"/>
                </a:sysClr>
              </a:solidFill>
              <a:prstDash val="sysDot"/>
              <a:miter lim="800000"/>
            </a:ln>
            <a:effectLst/>
          </p:spPr>
        </p:cxnSp>
        <p:sp>
          <p:nvSpPr>
            <p:cNvPr id="44" name="Flowchart: Connector 43"/>
            <p:cNvSpPr/>
            <p:nvPr/>
          </p:nvSpPr>
          <p:spPr>
            <a:xfrm>
              <a:off x="2331852" y="1099637"/>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2" name="Text Placeholder 61"/>
          <p:cNvSpPr>
            <a:spLocks noGrp="1"/>
          </p:cNvSpPr>
          <p:nvPr>
            <p:ph type="body" sz="quarter" idx="13"/>
          </p:nvPr>
        </p:nvSpPr>
        <p:spPr>
          <a:xfrm>
            <a:off x="838200" y="2561730"/>
            <a:ext cx="2424550"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3" name="Text Placeholder 61"/>
          <p:cNvSpPr>
            <a:spLocks noGrp="1"/>
          </p:cNvSpPr>
          <p:nvPr>
            <p:ph type="body" sz="quarter" idx="14"/>
          </p:nvPr>
        </p:nvSpPr>
        <p:spPr>
          <a:xfrm>
            <a:off x="3620442" y="2555409"/>
            <a:ext cx="2424550"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4" name="Text Placeholder 61"/>
          <p:cNvSpPr>
            <a:spLocks noGrp="1"/>
          </p:cNvSpPr>
          <p:nvPr>
            <p:ph type="body" sz="quarter" idx="15"/>
          </p:nvPr>
        </p:nvSpPr>
        <p:spPr>
          <a:xfrm>
            <a:off x="6318864" y="2549088"/>
            <a:ext cx="2424550"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5" name="Text Placeholder 61"/>
          <p:cNvSpPr>
            <a:spLocks noGrp="1"/>
          </p:cNvSpPr>
          <p:nvPr>
            <p:ph type="body" sz="quarter" idx="16"/>
          </p:nvPr>
        </p:nvSpPr>
        <p:spPr>
          <a:xfrm>
            <a:off x="8994426" y="2542767"/>
            <a:ext cx="2424550"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45" name="Text Placeholder 10">
            <a:extLst>
              <a:ext uri="{FF2B5EF4-FFF2-40B4-BE49-F238E27FC236}">
                <a16:creationId xmlns:a16="http://schemas.microsoft.com/office/drawing/2014/main" id="{CDBECA68-0C2A-4BB0-BD0A-A1249E3EBC93}"/>
              </a:ext>
            </a:extLst>
          </p:cNvPr>
          <p:cNvSpPr>
            <a:spLocks noGrp="1"/>
          </p:cNvSpPr>
          <p:nvPr>
            <p:ph type="body" sz="quarter" idx="17"/>
          </p:nvPr>
        </p:nvSpPr>
        <p:spPr>
          <a:xfrm>
            <a:off x="1193335" y="5572125"/>
            <a:ext cx="2069416" cy="652463"/>
          </a:xfrm>
          <a:prstGeom prst="rect">
            <a:avLst/>
          </a:prstGeom>
        </p:spPr>
        <p:txBody>
          <a:bodyPr anchor="ctr"/>
          <a:lstStyle>
            <a:lvl1pPr algn="ctr">
              <a:defRPr sz="18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46" name="Text Placeholder 10">
            <a:extLst>
              <a:ext uri="{FF2B5EF4-FFF2-40B4-BE49-F238E27FC236}">
                <a16:creationId xmlns:a16="http://schemas.microsoft.com/office/drawing/2014/main" id="{7BE2D502-3EC3-4C85-9AB5-8F6667CEF148}"/>
              </a:ext>
            </a:extLst>
          </p:cNvPr>
          <p:cNvSpPr>
            <a:spLocks noGrp="1"/>
          </p:cNvSpPr>
          <p:nvPr>
            <p:ph type="body" sz="quarter" idx="18"/>
          </p:nvPr>
        </p:nvSpPr>
        <p:spPr>
          <a:xfrm>
            <a:off x="3926480" y="5572125"/>
            <a:ext cx="2069416" cy="652463"/>
          </a:xfrm>
          <a:prstGeom prst="rect">
            <a:avLst/>
          </a:prstGeom>
        </p:spPr>
        <p:txBody>
          <a:bodyPr anchor="ctr"/>
          <a:lstStyle>
            <a:lvl1pPr algn="ctr">
              <a:defRPr sz="18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47" name="Text Placeholder 10">
            <a:extLst>
              <a:ext uri="{FF2B5EF4-FFF2-40B4-BE49-F238E27FC236}">
                <a16:creationId xmlns:a16="http://schemas.microsoft.com/office/drawing/2014/main" id="{8EC7A758-ED11-4BC9-B104-A35CD2202890}"/>
              </a:ext>
            </a:extLst>
          </p:cNvPr>
          <p:cNvSpPr>
            <a:spLocks noGrp="1"/>
          </p:cNvSpPr>
          <p:nvPr>
            <p:ph type="body" sz="quarter" idx="19"/>
          </p:nvPr>
        </p:nvSpPr>
        <p:spPr>
          <a:xfrm>
            <a:off x="6669353" y="5572125"/>
            <a:ext cx="2069416" cy="652463"/>
          </a:xfrm>
          <a:prstGeom prst="rect">
            <a:avLst/>
          </a:prstGeom>
        </p:spPr>
        <p:txBody>
          <a:bodyPr anchor="ctr"/>
          <a:lstStyle>
            <a:lvl1pPr algn="ctr">
              <a:defRPr sz="18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48" name="Text Placeholder 10">
            <a:extLst>
              <a:ext uri="{FF2B5EF4-FFF2-40B4-BE49-F238E27FC236}">
                <a16:creationId xmlns:a16="http://schemas.microsoft.com/office/drawing/2014/main" id="{20C0B058-ED4C-4F7B-93A0-825FD025402C}"/>
              </a:ext>
            </a:extLst>
          </p:cNvPr>
          <p:cNvSpPr>
            <a:spLocks noGrp="1"/>
          </p:cNvSpPr>
          <p:nvPr>
            <p:ph type="body" sz="quarter" idx="20"/>
          </p:nvPr>
        </p:nvSpPr>
        <p:spPr>
          <a:xfrm>
            <a:off x="9380136" y="5572125"/>
            <a:ext cx="2069416" cy="652463"/>
          </a:xfrm>
          <a:prstGeom prst="rect">
            <a:avLst/>
          </a:prstGeom>
        </p:spPr>
        <p:txBody>
          <a:bodyPr anchor="ctr"/>
          <a:lstStyle>
            <a:lvl1pPr algn="ctr">
              <a:defRPr sz="18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37" name="Title 1">
            <a:extLst>
              <a:ext uri="{FF2B5EF4-FFF2-40B4-BE49-F238E27FC236}">
                <a16:creationId xmlns:a16="http://schemas.microsoft.com/office/drawing/2014/main" id="{F07ADB5C-D8C2-1543-8425-C43316AF8C1B}"/>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36" name="Slide Number Placeholder 5">
            <a:extLst>
              <a:ext uri="{FF2B5EF4-FFF2-40B4-BE49-F238E27FC236}">
                <a16:creationId xmlns:a16="http://schemas.microsoft.com/office/drawing/2014/main" id="{E028AE7A-6501-0A49-A581-F692DC204A42}"/>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49" name="Content Placeholder 2">
            <a:extLst>
              <a:ext uri="{FF2B5EF4-FFF2-40B4-BE49-F238E27FC236}">
                <a16:creationId xmlns:a16="http://schemas.microsoft.com/office/drawing/2014/main" id="{4CDC3FF8-3E4E-DD49-A079-07F0B57F8BDA}"/>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688148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62223" y="2668776"/>
            <a:ext cx="5991578" cy="1141325"/>
          </a:xfrm>
          <a:prstGeom prst="rect">
            <a:avLst/>
          </a:prstGeom>
        </p:spPr>
        <p:txBody>
          <a:bodyPr>
            <a:noAutofit/>
          </a:bodyPr>
          <a:lstStyle>
            <a:lvl1pPr>
              <a:lnSpc>
                <a:spcPct val="100000"/>
              </a:lnSpc>
              <a:defRPr sz="3600" baseline="0">
                <a:solidFill>
                  <a:schemeClr val="tx1"/>
                </a:solidFill>
              </a:defRPr>
            </a:lvl1pPr>
          </a:lstStyle>
          <a:p>
            <a:r>
              <a:rPr lang="en-US"/>
              <a:t>Name</a:t>
            </a:r>
            <a:br>
              <a:rPr lang="en-US"/>
            </a:br>
            <a:r>
              <a:rPr lang="en-US"/>
              <a:t>Title</a:t>
            </a:r>
            <a:br>
              <a:rPr lang="en-US"/>
            </a:br>
            <a:r>
              <a:rPr lang="en-US"/>
              <a:t>Contact Info (If Desired)</a:t>
            </a:r>
          </a:p>
        </p:txBody>
      </p:sp>
      <p:sp>
        <p:nvSpPr>
          <p:cNvPr id="6" name="TextBox 5"/>
          <p:cNvSpPr txBox="1"/>
          <p:nvPr userDrawn="1"/>
        </p:nvSpPr>
        <p:spPr>
          <a:xfrm>
            <a:off x="303998" y="1765938"/>
            <a:ext cx="5868438" cy="3154710"/>
          </a:xfrm>
          <a:prstGeom prst="rect">
            <a:avLst/>
          </a:prstGeom>
          <a:noFill/>
        </p:spPr>
        <p:txBody>
          <a:bodyPr wrap="square" rtlCol="0">
            <a:spAutoFit/>
          </a:bodyPr>
          <a:lstStyle/>
          <a:p>
            <a:r>
              <a:rPr lang="en-US" sz="19900" b="1" spc="-150">
                <a:solidFill>
                  <a:srgbClr val="002D5B"/>
                </a:solidFill>
                <a:cs typeface="Arial" panose="020B0604020202020204" pitchFamily="34" charset="0"/>
              </a:rPr>
              <a:t>Q</a:t>
            </a:r>
            <a:r>
              <a:rPr lang="en-US" sz="8800" b="1" spc="-150">
                <a:solidFill>
                  <a:srgbClr val="002D5B"/>
                </a:solidFill>
                <a:cs typeface="Arial" panose="020B0604020202020204" pitchFamily="34" charset="0"/>
              </a:rPr>
              <a:t>&amp;</a:t>
            </a:r>
            <a:r>
              <a:rPr lang="en-US" sz="19900" b="1" spc="-150">
                <a:solidFill>
                  <a:srgbClr val="002D5B"/>
                </a:solidFill>
                <a:cs typeface="Arial" panose="020B0604020202020204" pitchFamily="34" charset="0"/>
              </a:rPr>
              <a:t>A</a:t>
            </a:r>
          </a:p>
        </p:txBody>
      </p:sp>
      <p:sp>
        <p:nvSpPr>
          <p:cNvPr id="5" name="Content Placeholder 2">
            <a:extLst>
              <a:ext uri="{FF2B5EF4-FFF2-40B4-BE49-F238E27FC236}">
                <a16:creationId xmlns:a16="http://schemas.microsoft.com/office/drawing/2014/main" id="{2F743D52-1968-B245-8030-09694645C950}"/>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7" name="Slide Number Placeholder 2">
            <a:extLst>
              <a:ext uri="{FF2B5EF4-FFF2-40B4-BE49-F238E27FC236}">
                <a16:creationId xmlns:a16="http://schemas.microsoft.com/office/drawing/2014/main" id="{5005F7BE-65B6-4C4C-9092-BD1DC63F59D6}"/>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9045870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Rectangle 5"/>
          <p:cNvSpPr/>
          <p:nvPr userDrawn="1"/>
        </p:nvSpPr>
        <p:spPr>
          <a:xfrm>
            <a:off x="655270" y="5560451"/>
            <a:ext cx="2160780" cy="664819"/>
          </a:xfrm>
          <a:prstGeom prst="rect">
            <a:avLst/>
          </a:prstGeom>
          <a:solidFill>
            <a:srgbClr val="092D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p:cNvSpPr/>
          <p:nvPr userDrawn="1"/>
        </p:nvSpPr>
        <p:spPr>
          <a:xfrm>
            <a:off x="401782" y="5310006"/>
            <a:ext cx="742921" cy="710353"/>
          </a:xfrm>
          <a:prstGeom prst="ellipse">
            <a:avLst/>
          </a:prstGeom>
          <a:solidFill>
            <a:srgbClr val="092D5B"/>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9" name="Rectangle 8"/>
          <p:cNvSpPr/>
          <p:nvPr userDrawn="1"/>
        </p:nvSpPr>
        <p:spPr>
          <a:xfrm>
            <a:off x="2857909" y="5573045"/>
            <a:ext cx="2160781" cy="664818"/>
          </a:xfrm>
          <a:prstGeom prst="rect">
            <a:avLst/>
          </a:prstGeom>
          <a:solidFill>
            <a:schemeClr val="accent1">
              <a:lumMod val="90000"/>
              <a:lumOff val="1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userDrawn="1"/>
        </p:nvSpPr>
        <p:spPr>
          <a:xfrm>
            <a:off x="2604421" y="5322599"/>
            <a:ext cx="742922" cy="710354"/>
          </a:xfrm>
          <a:prstGeom prst="ellipse">
            <a:avLst/>
          </a:prstGeom>
          <a:solidFill>
            <a:schemeClr val="accent1">
              <a:lumMod val="90000"/>
              <a:lumOff val="1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cs typeface="Arial" panose="020B0604020202020204" pitchFamily="34" charset="0"/>
              </a:rPr>
              <a:t>2</a:t>
            </a:r>
          </a:p>
        </p:txBody>
      </p:sp>
      <p:sp>
        <p:nvSpPr>
          <p:cNvPr id="15" name="Rectangle 14"/>
          <p:cNvSpPr/>
          <p:nvPr/>
        </p:nvSpPr>
        <p:spPr>
          <a:xfrm>
            <a:off x="5060549" y="5571765"/>
            <a:ext cx="2154346" cy="664818"/>
          </a:xfrm>
          <a:prstGeom prst="rect">
            <a:avLst/>
          </a:prstGeom>
          <a:solidFill>
            <a:schemeClr val="accent1">
              <a:lumMod val="75000"/>
              <a:lumOff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4807060" y="5321319"/>
            <a:ext cx="742921" cy="710354"/>
          </a:xfrm>
          <a:prstGeom prst="ellipse">
            <a:avLst/>
          </a:prstGeom>
          <a:solidFill>
            <a:schemeClr val="accent1">
              <a:lumMod val="75000"/>
              <a:lumOff val="25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3</a:t>
            </a:r>
          </a:p>
        </p:txBody>
      </p:sp>
      <p:sp>
        <p:nvSpPr>
          <p:cNvPr id="20" name="Rectangle 19"/>
          <p:cNvSpPr/>
          <p:nvPr/>
        </p:nvSpPr>
        <p:spPr>
          <a:xfrm>
            <a:off x="7263187" y="5556650"/>
            <a:ext cx="2160782" cy="664818"/>
          </a:xfrm>
          <a:prstGeom prst="rect">
            <a:avLst/>
          </a:prstGeom>
          <a:solidFill>
            <a:schemeClr val="accent1">
              <a:lumMod val="50000"/>
              <a:lumOff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Oval 20"/>
          <p:cNvSpPr/>
          <p:nvPr/>
        </p:nvSpPr>
        <p:spPr>
          <a:xfrm>
            <a:off x="6996081" y="5321319"/>
            <a:ext cx="742921" cy="710354"/>
          </a:xfrm>
          <a:prstGeom prst="ellipse">
            <a:avLst/>
          </a:prstGeom>
          <a:solidFill>
            <a:schemeClr val="accent1">
              <a:lumMod val="50000"/>
              <a:lumOff val="5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cs typeface="Arial" panose="020B0604020202020204" pitchFamily="34" charset="0"/>
              </a:rPr>
              <a:t>4</a:t>
            </a:r>
          </a:p>
        </p:txBody>
      </p:sp>
      <p:sp>
        <p:nvSpPr>
          <p:cNvPr id="23" name="Rectangle 22"/>
          <p:cNvSpPr/>
          <p:nvPr/>
        </p:nvSpPr>
        <p:spPr>
          <a:xfrm>
            <a:off x="9465820" y="5541505"/>
            <a:ext cx="2102725" cy="664818"/>
          </a:xfrm>
          <a:prstGeom prst="rect">
            <a:avLst/>
          </a:prstGeom>
          <a:solidFill>
            <a:schemeClr val="accent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p:cNvSpPr/>
          <p:nvPr/>
        </p:nvSpPr>
        <p:spPr>
          <a:xfrm>
            <a:off x="9212341" y="5291059"/>
            <a:ext cx="742922" cy="710354"/>
          </a:xfrm>
          <a:prstGeom prst="ellipse">
            <a:avLst/>
          </a:prstGeom>
          <a:solidFill>
            <a:schemeClr val="accent5"/>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03275A"/>
                </a:solidFill>
                <a:effectLst/>
                <a:uLnTx/>
                <a:uFillTx/>
                <a:cs typeface="Arial" panose="020B0604020202020204" pitchFamily="34" charset="0"/>
              </a:rPr>
              <a:t>5</a:t>
            </a:r>
          </a:p>
        </p:txBody>
      </p:sp>
      <p:grpSp>
        <p:nvGrpSpPr>
          <p:cNvPr id="26" name="Group 25"/>
          <p:cNvGrpSpPr/>
          <p:nvPr/>
        </p:nvGrpSpPr>
        <p:grpSpPr>
          <a:xfrm>
            <a:off x="9512124" y="2423139"/>
            <a:ext cx="91440" cy="2926080"/>
            <a:chOff x="2802404" y="1112466"/>
            <a:chExt cx="91440" cy="2401827"/>
          </a:xfrm>
        </p:grpSpPr>
        <p:cxnSp>
          <p:nvCxnSpPr>
            <p:cNvPr id="27" name="Straight Connector 26"/>
            <p:cNvCxnSpPr>
              <a:stCxn id="28" idx="0"/>
            </p:cNvCxnSpPr>
            <p:nvPr/>
          </p:nvCxnSpPr>
          <p:spPr>
            <a:xfrm>
              <a:off x="2848124" y="1112466"/>
              <a:ext cx="0" cy="2401827"/>
            </a:xfrm>
            <a:prstGeom prst="line">
              <a:avLst/>
            </a:prstGeom>
            <a:noFill/>
            <a:ln w="22225" cap="flat" cmpd="sng" algn="ctr">
              <a:solidFill>
                <a:sysClr val="window" lastClr="FFFFFF">
                  <a:lumMod val="65000"/>
                </a:sysClr>
              </a:solidFill>
              <a:prstDash val="sysDot"/>
              <a:miter lim="800000"/>
            </a:ln>
            <a:effectLst/>
          </p:spPr>
        </p:cxnSp>
        <p:sp>
          <p:nvSpPr>
            <p:cNvPr id="28" name="Flowchart: Connector 27"/>
            <p:cNvSpPr/>
            <p:nvPr/>
          </p:nvSpPr>
          <p:spPr>
            <a:xfrm>
              <a:off x="2802404" y="1112466"/>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p:cNvGrpSpPr/>
          <p:nvPr/>
        </p:nvGrpSpPr>
        <p:grpSpPr>
          <a:xfrm>
            <a:off x="727302" y="2426642"/>
            <a:ext cx="91440" cy="2926080"/>
            <a:chOff x="920196" y="1099631"/>
            <a:chExt cx="91440" cy="2491666"/>
          </a:xfrm>
        </p:grpSpPr>
        <p:cxnSp>
          <p:nvCxnSpPr>
            <p:cNvPr id="31" name="Straight Connector 30"/>
            <p:cNvCxnSpPr/>
            <p:nvPr/>
          </p:nvCxnSpPr>
          <p:spPr>
            <a:xfrm>
              <a:off x="965916" y="1148554"/>
              <a:ext cx="0" cy="2442743"/>
            </a:xfrm>
            <a:prstGeom prst="line">
              <a:avLst/>
            </a:prstGeom>
            <a:noFill/>
            <a:ln w="22225" cap="flat" cmpd="sng" algn="ctr">
              <a:solidFill>
                <a:sysClr val="window" lastClr="FFFFFF">
                  <a:lumMod val="65000"/>
                </a:sysClr>
              </a:solidFill>
              <a:prstDash val="sysDot"/>
              <a:miter lim="800000"/>
            </a:ln>
            <a:effectLst/>
          </p:spPr>
        </p:cxnSp>
        <p:sp>
          <p:nvSpPr>
            <p:cNvPr id="32" name="Flowchart: Connector 31"/>
            <p:cNvSpPr/>
            <p:nvPr/>
          </p:nvSpPr>
          <p:spPr>
            <a:xfrm>
              <a:off x="920196" y="1099631"/>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3" name="Group 32"/>
          <p:cNvGrpSpPr/>
          <p:nvPr/>
        </p:nvGrpSpPr>
        <p:grpSpPr>
          <a:xfrm>
            <a:off x="2923507" y="2425783"/>
            <a:ext cx="91440" cy="2926080"/>
            <a:chOff x="1390745" y="1086803"/>
            <a:chExt cx="91440" cy="2504494"/>
          </a:xfrm>
        </p:grpSpPr>
        <p:cxnSp>
          <p:nvCxnSpPr>
            <p:cNvPr id="34" name="Straight Connector 33"/>
            <p:cNvCxnSpPr/>
            <p:nvPr/>
          </p:nvCxnSpPr>
          <p:spPr>
            <a:xfrm>
              <a:off x="1436468" y="1136519"/>
              <a:ext cx="0" cy="2454778"/>
            </a:xfrm>
            <a:prstGeom prst="line">
              <a:avLst/>
            </a:prstGeom>
            <a:noFill/>
            <a:ln w="22225" cap="flat" cmpd="sng" algn="ctr">
              <a:solidFill>
                <a:sysClr val="window" lastClr="FFFFFF">
                  <a:lumMod val="65000"/>
                </a:sysClr>
              </a:solidFill>
              <a:prstDash val="sysDot"/>
              <a:miter lim="800000"/>
            </a:ln>
            <a:effectLst/>
          </p:spPr>
        </p:cxnSp>
        <p:sp>
          <p:nvSpPr>
            <p:cNvPr id="35" name="Flowchart: Connector 34"/>
            <p:cNvSpPr/>
            <p:nvPr/>
          </p:nvSpPr>
          <p:spPr>
            <a:xfrm>
              <a:off x="1390745" y="1086803"/>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8" name="Group 37"/>
          <p:cNvGrpSpPr/>
          <p:nvPr/>
        </p:nvGrpSpPr>
        <p:grpSpPr>
          <a:xfrm>
            <a:off x="5119710" y="2424901"/>
            <a:ext cx="91440" cy="2926080"/>
            <a:chOff x="1861296" y="1086801"/>
            <a:chExt cx="91440" cy="2504496"/>
          </a:xfrm>
        </p:grpSpPr>
        <p:cxnSp>
          <p:nvCxnSpPr>
            <p:cNvPr id="39" name="Straight Connector 38"/>
            <p:cNvCxnSpPr/>
            <p:nvPr/>
          </p:nvCxnSpPr>
          <p:spPr>
            <a:xfrm>
              <a:off x="1907018" y="1137334"/>
              <a:ext cx="0" cy="2453963"/>
            </a:xfrm>
            <a:prstGeom prst="line">
              <a:avLst/>
            </a:prstGeom>
            <a:noFill/>
            <a:ln w="22225" cap="flat" cmpd="sng" algn="ctr">
              <a:solidFill>
                <a:sysClr val="window" lastClr="FFFFFF">
                  <a:lumMod val="65000"/>
                </a:sysClr>
              </a:solidFill>
              <a:prstDash val="sysDot"/>
              <a:miter lim="800000"/>
            </a:ln>
            <a:effectLst/>
          </p:spPr>
        </p:cxnSp>
        <p:sp>
          <p:nvSpPr>
            <p:cNvPr id="40" name="Flowchart: Connector 39"/>
            <p:cNvSpPr/>
            <p:nvPr/>
          </p:nvSpPr>
          <p:spPr>
            <a:xfrm>
              <a:off x="1861296" y="1086801"/>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42" name="Group 41"/>
          <p:cNvGrpSpPr/>
          <p:nvPr/>
        </p:nvGrpSpPr>
        <p:grpSpPr>
          <a:xfrm>
            <a:off x="7315919" y="2424040"/>
            <a:ext cx="91440" cy="2926080"/>
            <a:chOff x="2331852" y="1099637"/>
            <a:chExt cx="91440" cy="2491660"/>
          </a:xfrm>
        </p:grpSpPr>
        <p:cxnSp>
          <p:nvCxnSpPr>
            <p:cNvPr id="43" name="Straight Connector 42"/>
            <p:cNvCxnSpPr/>
            <p:nvPr/>
          </p:nvCxnSpPr>
          <p:spPr>
            <a:xfrm>
              <a:off x="2377572" y="1150967"/>
              <a:ext cx="0" cy="2440330"/>
            </a:xfrm>
            <a:prstGeom prst="line">
              <a:avLst/>
            </a:prstGeom>
            <a:noFill/>
            <a:ln w="22225" cap="flat" cmpd="sng" algn="ctr">
              <a:solidFill>
                <a:sysClr val="window" lastClr="FFFFFF">
                  <a:lumMod val="65000"/>
                </a:sysClr>
              </a:solidFill>
              <a:prstDash val="sysDot"/>
              <a:miter lim="800000"/>
            </a:ln>
            <a:effectLst/>
          </p:spPr>
        </p:cxnSp>
        <p:sp>
          <p:nvSpPr>
            <p:cNvPr id="44" name="Flowchart: Connector 43"/>
            <p:cNvSpPr/>
            <p:nvPr/>
          </p:nvSpPr>
          <p:spPr>
            <a:xfrm>
              <a:off x="2331852" y="1099637"/>
              <a:ext cx="91440" cy="91440"/>
            </a:xfrm>
            <a:prstGeom prst="flowChartConnector">
              <a:avLst/>
            </a:prstGeom>
            <a:solidFill>
              <a:srgbClr val="CBCBC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2" name="Text Placeholder 61"/>
          <p:cNvSpPr>
            <a:spLocks noGrp="1"/>
          </p:cNvSpPr>
          <p:nvPr>
            <p:ph type="body" sz="quarter" idx="13"/>
          </p:nvPr>
        </p:nvSpPr>
        <p:spPr>
          <a:xfrm>
            <a:off x="838200" y="2561730"/>
            <a:ext cx="2085975"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3" name="Text Placeholder 61"/>
          <p:cNvSpPr>
            <a:spLocks noGrp="1"/>
          </p:cNvSpPr>
          <p:nvPr>
            <p:ph type="body" sz="quarter" idx="14"/>
          </p:nvPr>
        </p:nvSpPr>
        <p:spPr>
          <a:xfrm>
            <a:off x="3026082" y="2555409"/>
            <a:ext cx="2085975"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4" name="Text Placeholder 61"/>
          <p:cNvSpPr>
            <a:spLocks noGrp="1"/>
          </p:cNvSpPr>
          <p:nvPr>
            <p:ph type="body" sz="quarter" idx="15"/>
          </p:nvPr>
        </p:nvSpPr>
        <p:spPr>
          <a:xfrm>
            <a:off x="5213964" y="2549088"/>
            <a:ext cx="2085975"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5" name="Text Placeholder 61"/>
          <p:cNvSpPr>
            <a:spLocks noGrp="1"/>
          </p:cNvSpPr>
          <p:nvPr>
            <p:ph type="body" sz="quarter" idx="16"/>
          </p:nvPr>
        </p:nvSpPr>
        <p:spPr>
          <a:xfrm>
            <a:off x="7401846" y="2542767"/>
            <a:ext cx="2085975"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66" name="Text Placeholder 61"/>
          <p:cNvSpPr>
            <a:spLocks noGrp="1"/>
          </p:cNvSpPr>
          <p:nvPr>
            <p:ph type="body" sz="quarter" idx="17"/>
          </p:nvPr>
        </p:nvSpPr>
        <p:spPr>
          <a:xfrm>
            <a:off x="9589728" y="2536446"/>
            <a:ext cx="2085975" cy="2979137"/>
          </a:xfrm>
          <a:prstGeom prst="rect">
            <a:avLst/>
          </a:prstGeom>
        </p:spPr>
        <p:txBody>
          <a:bodyPr>
            <a:noAutofit/>
          </a:bodyPr>
          <a:lstStyle>
            <a:lvl1pPr marL="0" indent="0">
              <a:buNone/>
              <a:defRPr sz="2000">
                <a:solidFill>
                  <a:schemeClr val="tx1"/>
                </a:solidFill>
              </a:defRPr>
            </a:lvl1pPr>
            <a:lvl2pPr marL="463550" indent="-293688">
              <a:defRPr sz="1800">
                <a:solidFill>
                  <a:schemeClr val="tx1"/>
                </a:solidFill>
              </a:defRPr>
            </a:lvl2pPr>
            <a:lvl3pPr marL="744538" indent="-280988">
              <a:defRPr sz="1600">
                <a:solidFill>
                  <a:schemeClr val="tx1"/>
                </a:solidFill>
              </a:defRPr>
            </a:lvl3pPr>
            <a:lvl4pPr>
              <a:defRPr sz="1400"/>
            </a:lvl4pPr>
            <a:lvl5pPr>
              <a:defRPr sz="1400"/>
            </a:lvl5pPr>
          </a:lstStyle>
          <a:p>
            <a:pPr lvl="0"/>
            <a:r>
              <a:rPr lang="en-US"/>
              <a:t>Click to edit Master text styles</a:t>
            </a:r>
          </a:p>
          <a:p>
            <a:pPr lvl="1"/>
            <a:r>
              <a:rPr lang="en-US"/>
              <a:t>Second level</a:t>
            </a:r>
          </a:p>
          <a:p>
            <a:pPr lvl="2"/>
            <a:r>
              <a:rPr lang="en-US"/>
              <a:t>Third level</a:t>
            </a:r>
          </a:p>
        </p:txBody>
      </p:sp>
      <p:sp>
        <p:nvSpPr>
          <p:cNvPr id="37" name="Text Placeholder 10">
            <a:extLst>
              <a:ext uri="{FF2B5EF4-FFF2-40B4-BE49-F238E27FC236}">
                <a16:creationId xmlns:a16="http://schemas.microsoft.com/office/drawing/2014/main" id="{D3C7E375-3CF6-4F34-824D-8774967B17E4}"/>
              </a:ext>
            </a:extLst>
          </p:cNvPr>
          <p:cNvSpPr>
            <a:spLocks noGrp="1"/>
          </p:cNvSpPr>
          <p:nvPr>
            <p:ph type="body" sz="quarter" idx="18"/>
          </p:nvPr>
        </p:nvSpPr>
        <p:spPr>
          <a:xfrm>
            <a:off x="1154423" y="5572125"/>
            <a:ext cx="1574696" cy="652463"/>
          </a:xfrm>
          <a:prstGeom prst="rect">
            <a:avLst/>
          </a:prstGeom>
        </p:spPr>
        <p:txBody>
          <a:bodyPr anchor="ctr"/>
          <a:lstStyle>
            <a:lvl1pPr algn="ctr">
              <a:defRPr sz="18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41" name="Text Placeholder 10">
            <a:extLst>
              <a:ext uri="{FF2B5EF4-FFF2-40B4-BE49-F238E27FC236}">
                <a16:creationId xmlns:a16="http://schemas.microsoft.com/office/drawing/2014/main" id="{707359CA-C164-47CB-ACB8-AF0489B8941E}"/>
              </a:ext>
            </a:extLst>
          </p:cNvPr>
          <p:cNvSpPr>
            <a:spLocks noGrp="1"/>
          </p:cNvSpPr>
          <p:nvPr>
            <p:ph type="body" sz="quarter" idx="19"/>
          </p:nvPr>
        </p:nvSpPr>
        <p:spPr>
          <a:xfrm>
            <a:off x="3352543" y="5572125"/>
            <a:ext cx="1574696" cy="652463"/>
          </a:xfrm>
          <a:prstGeom prst="rect">
            <a:avLst/>
          </a:prstGeom>
        </p:spPr>
        <p:txBody>
          <a:bodyPr anchor="ctr"/>
          <a:lstStyle>
            <a:lvl1pPr algn="ctr">
              <a:defRPr sz="18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45" name="Text Placeholder 10">
            <a:extLst>
              <a:ext uri="{FF2B5EF4-FFF2-40B4-BE49-F238E27FC236}">
                <a16:creationId xmlns:a16="http://schemas.microsoft.com/office/drawing/2014/main" id="{85120BA2-5990-4B84-B4F7-783C86B677E8}"/>
              </a:ext>
            </a:extLst>
          </p:cNvPr>
          <p:cNvSpPr>
            <a:spLocks noGrp="1"/>
          </p:cNvSpPr>
          <p:nvPr>
            <p:ph type="body" sz="quarter" idx="20"/>
          </p:nvPr>
        </p:nvSpPr>
        <p:spPr>
          <a:xfrm>
            <a:off x="5560392" y="5572125"/>
            <a:ext cx="1574696" cy="652463"/>
          </a:xfrm>
          <a:prstGeom prst="rect">
            <a:avLst/>
          </a:prstGeom>
        </p:spPr>
        <p:txBody>
          <a:bodyPr anchor="ctr"/>
          <a:lstStyle>
            <a:lvl1pPr algn="ctr">
              <a:defRPr sz="18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46" name="Text Placeholder 10">
            <a:extLst>
              <a:ext uri="{FF2B5EF4-FFF2-40B4-BE49-F238E27FC236}">
                <a16:creationId xmlns:a16="http://schemas.microsoft.com/office/drawing/2014/main" id="{07DA5391-E177-43A7-ABC1-8105D604271A}"/>
              </a:ext>
            </a:extLst>
          </p:cNvPr>
          <p:cNvSpPr>
            <a:spLocks noGrp="1"/>
          </p:cNvSpPr>
          <p:nvPr>
            <p:ph type="body" sz="quarter" idx="21"/>
          </p:nvPr>
        </p:nvSpPr>
        <p:spPr>
          <a:xfrm>
            <a:off x="7745887" y="5572125"/>
            <a:ext cx="1574696" cy="652463"/>
          </a:xfrm>
          <a:prstGeom prst="rect">
            <a:avLst/>
          </a:prstGeom>
        </p:spPr>
        <p:txBody>
          <a:bodyPr anchor="ctr"/>
          <a:lstStyle>
            <a:lvl1pPr algn="ctr">
              <a:defRPr sz="1800">
                <a:solidFill>
                  <a:schemeClr val="bg1"/>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47" name="Text Placeholder 10">
            <a:extLst>
              <a:ext uri="{FF2B5EF4-FFF2-40B4-BE49-F238E27FC236}">
                <a16:creationId xmlns:a16="http://schemas.microsoft.com/office/drawing/2014/main" id="{7A650E0D-A523-4E0A-B194-62DF1DC250FD}"/>
              </a:ext>
            </a:extLst>
          </p:cNvPr>
          <p:cNvSpPr>
            <a:spLocks noGrp="1"/>
          </p:cNvSpPr>
          <p:nvPr>
            <p:ph type="body" sz="quarter" idx="22"/>
          </p:nvPr>
        </p:nvSpPr>
        <p:spPr>
          <a:xfrm>
            <a:off x="9911922" y="5572125"/>
            <a:ext cx="1574696" cy="652463"/>
          </a:xfrm>
          <a:prstGeom prst="rect">
            <a:avLst/>
          </a:prstGeom>
        </p:spPr>
        <p:txBody>
          <a:bodyPr anchor="ctr"/>
          <a:lstStyle>
            <a:lvl1pPr algn="ctr">
              <a:defRPr sz="1800">
                <a:solidFill>
                  <a:srgbClr val="043882"/>
                </a:solidFill>
              </a:defRPr>
            </a:lvl1pPr>
            <a:lvl2pPr marL="457200" indent="0">
              <a:buNone/>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Edit Master text styles</a:t>
            </a:r>
          </a:p>
        </p:txBody>
      </p:sp>
      <p:sp>
        <p:nvSpPr>
          <p:cNvPr id="49" name="Title 1">
            <a:extLst>
              <a:ext uri="{FF2B5EF4-FFF2-40B4-BE49-F238E27FC236}">
                <a16:creationId xmlns:a16="http://schemas.microsoft.com/office/drawing/2014/main" id="{BB184AB7-73A4-0B46-9EAE-F18E4BC72DEF}"/>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48" name="Slide Number Placeholder 5">
            <a:extLst>
              <a:ext uri="{FF2B5EF4-FFF2-40B4-BE49-F238E27FC236}">
                <a16:creationId xmlns:a16="http://schemas.microsoft.com/office/drawing/2014/main" id="{B645400E-4304-EA4F-9650-F82E3E4D01C8}"/>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51" name="Content Placeholder 2">
            <a:extLst>
              <a:ext uri="{FF2B5EF4-FFF2-40B4-BE49-F238E27FC236}">
                <a16:creationId xmlns:a16="http://schemas.microsoft.com/office/drawing/2014/main" id="{53F5EAEC-34DE-2C49-85A6-87FB07C8CB51}"/>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2275302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Oval 5"/>
          <p:cNvSpPr/>
          <p:nvPr userDrawn="1"/>
        </p:nvSpPr>
        <p:spPr>
          <a:xfrm>
            <a:off x="613597" y="1892263"/>
            <a:ext cx="648744" cy="649224"/>
          </a:xfrm>
          <a:prstGeom prst="ellipse">
            <a:avLst/>
          </a:prstGeom>
          <a:solidFill>
            <a:srgbClr val="092D5B"/>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userDrawn="1"/>
        </p:nvSpPr>
        <p:spPr>
          <a:xfrm>
            <a:off x="613597" y="3023335"/>
            <a:ext cx="649224" cy="649224"/>
          </a:xfrm>
          <a:prstGeom prst="ellipse">
            <a:avLst/>
          </a:prstGeom>
          <a:solidFill>
            <a:schemeClr val="accent1">
              <a:lumMod val="75000"/>
              <a:lumOff val="25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userDrawn="1"/>
        </p:nvSpPr>
        <p:spPr>
          <a:xfrm>
            <a:off x="613597" y="4154408"/>
            <a:ext cx="649224" cy="649224"/>
          </a:xfrm>
          <a:prstGeom prst="ellipse">
            <a:avLst/>
          </a:prstGeom>
          <a:solidFill>
            <a:schemeClr val="accent1">
              <a:lumMod val="50000"/>
              <a:lumOff val="5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userDrawn="1"/>
        </p:nvSpPr>
        <p:spPr>
          <a:xfrm>
            <a:off x="613597" y="5285480"/>
            <a:ext cx="649224" cy="649224"/>
          </a:xfrm>
          <a:prstGeom prst="ellipse">
            <a:avLst/>
          </a:prstGeom>
          <a:solidFill>
            <a:schemeClr val="accent1">
              <a:lumMod val="25000"/>
              <a:lumOff val="75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 Placeholder 16"/>
          <p:cNvSpPr>
            <a:spLocks noGrp="1"/>
          </p:cNvSpPr>
          <p:nvPr>
            <p:ph type="body" sz="quarter" idx="13" hasCustomPrompt="1"/>
          </p:nvPr>
        </p:nvSpPr>
        <p:spPr>
          <a:xfrm>
            <a:off x="1318495" y="1779546"/>
            <a:ext cx="9945687" cy="830263"/>
          </a:xfrm>
          <a:prstGeom prst="rect">
            <a:avLst/>
          </a:prstGeom>
        </p:spPr>
        <p:txBody>
          <a:bodyPr anchor="ctr">
            <a:noAutofit/>
          </a:bodyPr>
          <a:lstStyle>
            <a:lvl1pPr marL="0" indent="0">
              <a:buNone/>
              <a:defRPr>
                <a:solidFill>
                  <a:schemeClr val="tx1"/>
                </a:solidFill>
              </a:defRPr>
            </a:lvl1pPr>
          </a:lstStyle>
          <a:p>
            <a:pPr lvl="0"/>
            <a:r>
              <a:rPr lang="en-US"/>
              <a:t>Click to edit Master text styles</a:t>
            </a:r>
          </a:p>
        </p:txBody>
      </p:sp>
      <p:sp>
        <p:nvSpPr>
          <p:cNvPr id="18" name="Text Placeholder 16"/>
          <p:cNvSpPr>
            <a:spLocks noGrp="1"/>
          </p:cNvSpPr>
          <p:nvPr>
            <p:ph type="body" sz="quarter" idx="14" hasCustomPrompt="1"/>
          </p:nvPr>
        </p:nvSpPr>
        <p:spPr>
          <a:xfrm>
            <a:off x="1318495" y="2910424"/>
            <a:ext cx="9945687" cy="830263"/>
          </a:xfrm>
          <a:prstGeom prst="rect">
            <a:avLst/>
          </a:prstGeom>
        </p:spPr>
        <p:txBody>
          <a:bodyPr anchor="ctr">
            <a:noAutofit/>
          </a:bodyPr>
          <a:lstStyle>
            <a:lvl1pPr marL="0" indent="0">
              <a:buNone/>
              <a:defRPr>
                <a:solidFill>
                  <a:schemeClr val="tx1"/>
                </a:solidFill>
              </a:defRPr>
            </a:lvl1pPr>
          </a:lstStyle>
          <a:p>
            <a:pPr lvl="0"/>
            <a:r>
              <a:rPr lang="en-US"/>
              <a:t>Click to edit Master text styles</a:t>
            </a:r>
          </a:p>
        </p:txBody>
      </p:sp>
      <p:sp>
        <p:nvSpPr>
          <p:cNvPr id="19" name="Text Placeholder 16"/>
          <p:cNvSpPr>
            <a:spLocks noGrp="1"/>
          </p:cNvSpPr>
          <p:nvPr>
            <p:ph type="body" sz="quarter" idx="15" hasCustomPrompt="1"/>
          </p:nvPr>
        </p:nvSpPr>
        <p:spPr>
          <a:xfrm>
            <a:off x="1318495" y="4041302"/>
            <a:ext cx="9945687" cy="830263"/>
          </a:xfrm>
          <a:prstGeom prst="rect">
            <a:avLst/>
          </a:prstGeom>
        </p:spPr>
        <p:txBody>
          <a:bodyPr anchor="ctr">
            <a:noAutofit/>
          </a:bodyPr>
          <a:lstStyle>
            <a:lvl1pPr marL="0" indent="0">
              <a:buNone/>
              <a:defRPr>
                <a:solidFill>
                  <a:schemeClr val="tx1"/>
                </a:solidFill>
              </a:defRPr>
            </a:lvl1pPr>
          </a:lstStyle>
          <a:p>
            <a:pPr lvl="0"/>
            <a:r>
              <a:rPr lang="en-US"/>
              <a:t>Click to edit Master text styles</a:t>
            </a:r>
          </a:p>
        </p:txBody>
      </p:sp>
      <p:sp>
        <p:nvSpPr>
          <p:cNvPr id="20" name="Text Placeholder 16"/>
          <p:cNvSpPr>
            <a:spLocks noGrp="1"/>
          </p:cNvSpPr>
          <p:nvPr>
            <p:ph type="body" sz="quarter" idx="16" hasCustomPrompt="1"/>
          </p:nvPr>
        </p:nvSpPr>
        <p:spPr>
          <a:xfrm>
            <a:off x="1318495" y="5172180"/>
            <a:ext cx="9945687" cy="830263"/>
          </a:xfrm>
          <a:prstGeom prst="rect">
            <a:avLst/>
          </a:prstGeom>
        </p:spPr>
        <p:txBody>
          <a:bodyPr anchor="ctr">
            <a:noAutofit/>
          </a:bodyPr>
          <a:lstStyle>
            <a:lvl1pPr marL="0" indent="0">
              <a:buNone/>
              <a:defRPr>
                <a:solidFill>
                  <a:schemeClr val="tx1"/>
                </a:solidFill>
              </a:defRPr>
            </a:lvl1pPr>
          </a:lstStyle>
          <a:p>
            <a:pPr lvl="0"/>
            <a:r>
              <a:rPr lang="en-US"/>
              <a:t>Click to edit Master text styles</a:t>
            </a:r>
          </a:p>
        </p:txBody>
      </p:sp>
      <p:pic>
        <p:nvPicPr>
          <p:cNvPr id="22" name="Picture 8" descr="https://cdn1.iconfinder.com/data/icons/material-core/20/check-circle-outline-128.png">
            <a:extLst>
              <a:ext uri="{FF2B5EF4-FFF2-40B4-BE49-F238E27FC236}">
                <a16:creationId xmlns:a16="http://schemas.microsoft.com/office/drawing/2014/main" id="{CAFD419D-27D1-4044-8C1C-698E55CCB00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11032" y="3120403"/>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ttps://cdn1.iconfinder.com/data/icons/material-core/20/check-circle-outline-128.png">
            <a:extLst>
              <a:ext uri="{FF2B5EF4-FFF2-40B4-BE49-F238E27FC236}">
                <a16:creationId xmlns:a16="http://schemas.microsoft.com/office/drawing/2014/main" id="{26C0CE96-5580-4C68-B430-A51326832E4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11032" y="1994308"/>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ttps://cdn1.iconfinder.com/data/icons/material-core/20/check-circle-outline-128.png">
            <a:extLst>
              <a:ext uri="{FF2B5EF4-FFF2-40B4-BE49-F238E27FC236}">
                <a16:creationId xmlns:a16="http://schemas.microsoft.com/office/drawing/2014/main" id="{2C59AFE6-F638-46B1-8300-40385F2939FB}"/>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11032" y="5374433"/>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s://cdn1.iconfinder.com/data/icons/material-core/20/check-circle-outline-128.png">
            <a:extLst>
              <a:ext uri="{FF2B5EF4-FFF2-40B4-BE49-F238E27FC236}">
                <a16:creationId xmlns:a16="http://schemas.microsoft.com/office/drawing/2014/main" id="{7C21A0DB-F513-4985-BD61-3128E91C891D}"/>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11032" y="4258060"/>
            <a:ext cx="457263" cy="457263"/>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BECC53AE-A911-DB4B-8FBE-EA124E569C53}"/>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1" name="Content Placeholder 2">
            <a:extLst>
              <a:ext uri="{FF2B5EF4-FFF2-40B4-BE49-F238E27FC236}">
                <a16:creationId xmlns:a16="http://schemas.microsoft.com/office/drawing/2014/main" id="{1E827CA2-3161-6F4A-BF36-7E22753928B8}"/>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187103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Oval 5"/>
          <p:cNvSpPr/>
          <p:nvPr userDrawn="1"/>
        </p:nvSpPr>
        <p:spPr>
          <a:xfrm>
            <a:off x="633054" y="2234922"/>
            <a:ext cx="649224" cy="649224"/>
          </a:xfrm>
          <a:prstGeom prst="ellipse">
            <a:avLst/>
          </a:prstGeom>
          <a:solidFill>
            <a:srgbClr val="092D5B"/>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userDrawn="1"/>
        </p:nvSpPr>
        <p:spPr>
          <a:xfrm>
            <a:off x="633054" y="3636583"/>
            <a:ext cx="649224" cy="649224"/>
          </a:xfrm>
          <a:prstGeom prst="ellipse">
            <a:avLst/>
          </a:prstGeom>
          <a:solidFill>
            <a:schemeClr val="accent1">
              <a:lumMod val="75000"/>
              <a:lumOff val="25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userDrawn="1"/>
        </p:nvSpPr>
        <p:spPr>
          <a:xfrm>
            <a:off x="633053" y="5038244"/>
            <a:ext cx="649224" cy="649224"/>
          </a:xfrm>
          <a:prstGeom prst="ellipse">
            <a:avLst/>
          </a:prstGeom>
          <a:solidFill>
            <a:schemeClr val="accent1">
              <a:lumMod val="50000"/>
              <a:lumOff val="5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 Placeholder 16"/>
          <p:cNvSpPr>
            <a:spLocks noGrp="1"/>
          </p:cNvSpPr>
          <p:nvPr>
            <p:ph type="body" sz="quarter" idx="13" hasCustomPrompt="1"/>
          </p:nvPr>
        </p:nvSpPr>
        <p:spPr>
          <a:xfrm>
            <a:off x="1318495" y="2122205"/>
            <a:ext cx="9945687" cy="830263"/>
          </a:xfrm>
          <a:prstGeom prst="rect">
            <a:avLst/>
          </a:prstGeom>
        </p:spPr>
        <p:txBody>
          <a:bodyPr anchor="ctr">
            <a:noAutofit/>
          </a:bodyPr>
          <a:lstStyle>
            <a:lvl1pPr marL="0" indent="0">
              <a:buNone/>
              <a:defRPr>
                <a:solidFill>
                  <a:schemeClr val="tx1"/>
                </a:solidFill>
              </a:defRPr>
            </a:lvl1pPr>
          </a:lstStyle>
          <a:p>
            <a:pPr lvl="0"/>
            <a:r>
              <a:rPr lang="en-US"/>
              <a:t>Click to edit Master text styles</a:t>
            </a:r>
          </a:p>
        </p:txBody>
      </p:sp>
      <p:sp>
        <p:nvSpPr>
          <p:cNvPr id="18" name="Text Placeholder 16"/>
          <p:cNvSpPr>
            <a:spLocks noGrp="1"/>
          </p:cNvSpPr>
          <p:nvPr>
            <p:ph type="body" sz="quarter" idx="14" hasCustomPrompt="1"/>
          </p:nvPr>
        </p:nvSpPr>
        <p:spPr>
          <a:xfrm>
            <a:off x="1318495" y="3523672"/>
            <a:ext cx="9945687" cy="830263"/>
          </a:xfrm>
          <a:prstGeom prst="rect">
            <a:avLst/>
          </a:prstGeom>
        </p:spPr>
        <p:txBody>
          <a:bodyPr anchor="ctr">
            <a:noAutofit/>
          </a:bodyPr>
          <a:lstStyle>
            <a:lvl1pPr marL="0" indent="0">
              <a:buNone/>
              <a:defRPr>
                <a:solidFill>
                  <a:schemeClr val="tx1"/>
                </a:solidFill>
              </a:defRPr>
            </a:lvl1pPr>
          </a:lstStyle>
          <a:p>
            <a:pPr lvl="0"/>
            <a:r>
              <a:rPr lang="en-US"/>
              <a:t>Click to edit Master text styles</a:t>
            </a:r>
          </a:p>
        </p:txBody>
      </p:sp>
      <p:sp>
        <p:nvSpPr>
          <p:cNvPr id="19" name="Text Placeholder 16"/>
          <p:cNvSpPr>
            <a:spLocks noGrp="1"/>
          </p:cNvSpPr>
          <p:nvPr>
            <p:ph type="body" sz="quarter" idx="15" hasCustomPrompt="1"/>
          </p:nvPr>
        </p:nvSpPr>
        <p:spPr>
          <a:xfrm>
            <a:off x="1318495" y="4925138"/>
            <a:ext cx="9945687" cy="830263"/>
          </a:xfrm>
          <a:prstGeom prst="rect">
            <a:avLst/>
          </a:prstGeom>
        </p:spPr>
        <p:txBody>
          <a:bodyPr anchor="ctr">
            <a:noAutofit/>
          </a:bodyPr>
          <a:lstStyle>
            <a:lvl1pPr marL="0" indent="0">
              <a:buNone/>
              <a:defRPr>
                <a:solidFill>
                  <a:schemeClr val="tx1"/>
                </a:solidFill>
              </a:defRPr>
            </a:lvl1pPr>
          </a:lstStyle>
          <a:p>
            <a:pPr lvl="0"/>
            <a:r>
              <a:rPr lang="en-US"/>
              <a:t>Click to edit Master text styles</a:t>
            </a:r>
          </a:p>
        </p:txBody>
      </p:sp>
      <p:pic>
        <p:nvPicPr>
          <p:cNvPr id="20" name="Picture 8" descr="https://cdn1.iconfinder.com/data/icons/material-core/20/check-circle-outline-128.png">
            <a:extLst>
              <a:ext uri="{FF2B5EF4-FFF2-40B4-BE49-F238E27FC236}">
                <a16:creationId xmlns:a16="http://schemas.microsoft.com/office/drawing/2014/main" id="{ACDC6B00-5C98-4F72-AB24-E9F4E406D940}"/>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30488" y="3733253"/>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s://cdn1.iconfinder.com/data/icons/material-core/20/check-circle-outline-128.png">
            <a:extLst>
              <a:ext uri="{FF2B5EF4-FFF2-40B4-BE49-F238E27FC236}">
                <a16:creationId xmlns:a16="http://schemas.microsoft.com/office/drawing/2014/main" id="{78962947-99AB-4FEE-807D-03CD75FA9E41}"/>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30488" y="2334781"/>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ttps://cdn1.iconfinder.com/data/icons/material-core/20/check-circle-outline-128.png">
            <a:extLst>
              <a:ext uri="{FF2B5EF4-FFF2-40B4-BE49-F238E27FC236}">
                <a16:creationId xmlns:a16="http://schemas.microsoft.com/office/drawing/2014/main" id="{FA21DB7F-D348-4EF9-BEC5-DAA10B6D460C}"/>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30488" y="5133554"/>
            <a:ext cx="457263" cy="45726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625BF445-F616-DA41-BCE2-52059BC2C919}"/>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5" name="Slide Number Placeholder 5">
            <a:extLst>
              <a:ext uri="{FF2B5EF4-FFF2-40B4-BE49-F238E27FC236}">
                <a16:creationId xmlns:a16="http://schemas.microsoft.com/office/drawing/2014/main" id="{B89FAD14-F86D-7840-880F-15F1FC38C6E9}"/>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6" name="Content Placeholder 2">
            <a:extLst>
              <a:ext uri="{FF2B5EF4-FFF2-40B4-BE49-F238E27FC236}">
                <a16:creationId xmlns:a16="http://schemas.microsoft.com/office/drawing/2014/main" id="{93A472F2-C0CF-264F-9627-DB0CE82267A5}"/>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18675695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Oval 5"/>
          <p:cNvSpPr/>
          <p:nvPr userDrawn="1"/>
        </p:nvSpPr>
        <p:spPr>
          <a:xfrm>
            <a:off x="633208" y="2048291"/>
            <a:ext cx="648744" cy="620305"/>
          </a:xfrm>
          <a:prstGeom prst="ellipse">
            <a:avLst/>
          </a:prstGeom>
          <a:solidFill>
            <a:srgbClr val="092D5B"/>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Oval 7"/>
          <p:cNvSpPr/>
          <p:nvPr userDrawn="1"/>
        </p:nvSpPr>
        <p:spPr>
          <a:xfrm>
            <a:off x="633208" y="2975174"/>
            <a:ext cx="648744" cy="620305"/>
          </a:xfrm>
          <a:prstGeom prst="ellipse">
            <a:avLst/>
          </a:prstGeom>
          <a:solidFill>
            <a:schemeClr val="accent1">
              <a:lumMod val="90000"/>
              <a:lumOff val="1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Oval 8"/>
          <p:cNvSpPr/>
          <p:nvPr userDrawn="1"/>
        </p:nvSpPr>
        <p:spPr>
          <a:xfrm>
            <a:off x="633208" y="3902057"/>
            <a:ext cx="648745" cy="620306"/>
          </a:xfrm>
          <a:prstGeom prst="ellipse">
            <a:avLst/>
          </a:prstGeom>
          <a:solidFill>
            <a:schemeClr val="accent1">
              <a:lumMod val="75000"/>
              <a:lumOff val="25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p:cNvSpPr/>
          <p:nvPr userDrawn="1"/>
        </p:nvSpPr>
        <p:spPr>
          <a:xfrm>
            <a:off x="633208" y="4828941"/>
            <a:ext cx="648744" cy="620305"/>
          </a:xfrm>
          <a:prstGeom prst="ellipse">
            <a:avLst/>
          </a:prstGeom>
          <a:solidFill>
            <a:schemeClr val="accent1">
              <a:lumMod val="50000"/>
              <a:lumOff val="50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p:cNvSpPr/>
          <p:nvPr userDrawn="1"/>
        </p:nvSpPr>
        <p:spPr>
          <a:xfrm>
            <a:off x="633208" y="5755824"/>
            <a:ext cx="648745" cy="620306"/>
          </a:xfrm>
          <a:prstGeom prst="ellipse">
            <a:avLst/>
          </a:prstGeom>
          <a:solidFill>
            <a:schemeClr val="accent1">
              <a:lumMod val="25000"/>
              <a:lumOff val="75000"/>
            </a:schemeClr>
          </a:solidFill>
          <a:ln w="381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 Placeholder 16"/>
          <p:cNvSpPr>
            <a:spLocks noGrp="1"/>
          </p:cNvSpPr>
          <p:nvPr>
            <p:ph type="body" sz="quarter" idx="13" hasCustomPrompt="1"/>
          </p:nvPr>
        </p:nvSpPr>
        <p:spPr>
          <a:xfrm>
            <a:off x="1383348" y="2022192"/>
            <a:ext cx="9945687" cy="640080"/>
          </a:xfrm>
          <a:prstGeom prst="rect">
            <a:avLst/>
          </a:prstGeom>
        </p:spPr>
        <p:txBody>
          <a:bodyPr anchor="ctr"/>
          <a:lstStyle>
            <a:lvl1pPr marL="0" indent="0">
              <a:buNone/>
              <a:defRPr>
                <a:solidFill>
                  <a:schemeClr val="tx1"/>
                </a:solidFill>
              </a:defRPr>
            </a:lvl1pPr>
          </a:lstStyle>
          <a:p>
            <a:pPr lvl="0"/>
            <a:r>
              <a:rPr lang="en-US"/>
              <a:t>Click to edit Master text styles</a:t>
            </a:r>
          </a:p>
        </p:txBody>
      </p:sp>
      <p:sp>
        <p:nvSpPr>
          <p:cNvPr id="18" name="Text Placeholder 16"/>
          <p:cNvSpPr>
            <a:spLocks noGrp="1"/>
          </p:cNvSpPr>
          <p:nvPr>
            <p:ph type="body" sz="quarter" idx="14" hasCustomPrompt="1"/>
          </p:nvPr>
        </p:nvSpPr>
        <p:spPr>
          <a:xfrm>
            <a:off x="1383348" y="2956670"/>
            <a:ext cx="9945687" cy="640080"/>
          </a:xfrm>
          <a:prstGeom prst="rect">
            <a:avLst/>
          </a:prstGeom>
        </p:spPr>
        <p:txBody>
          <a:bodyPr anchor="ctr"/>
          <a:lstStyle>
            <a:lvl1pPr marL="0" indent="0">
              <a:buNone/>
              <a:defRPr>
                <a:solidFill>
                  <a:schemeClr val="tx1"/>
                </a:solidFill>
              </a:defRPr>
            </a:lvl1pPr>
          </a:lstStyle>
          <a:p>
            <a:pPr lvl="0"/>
            <a:r>
              <a:rPr lang="en-US"/>
              <a:t>Click to edit Master text styles</a:t>
            </a:r>
          </a:p>
        </p:txBody>
      </p:sp>
      <p:sp>
        <p:nvSpPr>
          <p:cNvPr id="19" name="Text Placeholder 16"/>
          <p:cNvSpPr>
            <a:spLocks noGrp="1"/>
          </p:cNvSpPr>
          <p:nvPr>
            <p:ph type="body" sz="quarter" idx="15" hasCustomPrompt="1"/>
          </p:nvPr>
        </p:nvSpPr>
        <p:spPr>
          <a:xfrm>
            <a:off x="1383348" y="3891148"/>
            <a:ext cx="9945687" cy="640080"/>
          </a:xfrm>
          <a:prstGeom prst="rect">
            <a:avLst/>
          </a:prstGeom>
        </p:spPr>
        <p:txBody>
          <a:bodyPr anchor="ctr"/>
          <a:lstStyle>
            <a:lvl1pPr marL="0" indent="0">
              <a:buNone/>
              <a:defRPr>
                <a:solidFill>
                  <a:schemeClr val="tx1"/>
                </a:solidFill>
              </a:defRPr>
            </a:lvl1pPr>
          </a:lstStyle>
          <a:p>
            <a:pPr lvl="0"/>
            <a:r>
              <a:rPr lang="en-US"/>
              <a:t>Click to edit Master text styles</a:t>
            </a:r>
          </a:p>
        </p:txBody>
      </p:sp>
      <p:sp>
        <p:nvSpPr>
          <p:cNvPr id="20" name="Text Placeholder 16"/>
          <p:cNvSpPr>
            <a:spLocks noGrp="1"/>
          </p:cNvSpPr>
          <p:nvPr>
            <p:ph type="body" sz="quarter" idx="16" hasCustomPrompt="1"/>
          </p:nvPr>
        </p:nvSpPr>
        <p:spPr>
          <a:xfrm>
            <a:off x="1383348" y="4825626"/>
            <a:ext cx="9945687" cy="640080"/>
          </a:xfrm>
          <a:prstGeom prst="rect">
            <a:avLst/>
          </a:prstGeom>
        </p:spPr>
        <p:txBody>
          <a:bodyPr anchor="ctr"/>
          <a:lstStyle>
            <a:lvl1pPr marL="0" indent="0">
              <a:buNone/>
              <a:defRPr>
                <a:solidFill>
                  <a:schemeClr val="tx1"/>
                </a:solidFill>
              </a:defRPr>
            </a:lvl1pPr>
          </a:lstStyle>
          <a:p>
            <a:pPr lvl="0"/>
            <a:r>
              <a:rPr lang="en-US"/>
              <a:t>Click to edit Master text styles</a:t>
            </a:r>
          </a:p>
        </p:txBody>
      </p:sp>
      <p:sp>
        <p:nvSpPr>
          <p:cNvPr id="21" name="Text Placeholder 16"/>
          <p:cNvSpPr>
            <a:spLocks noGrp="1"/>
          </p:cNvSpPr>
          <p:nvPr>
            <p:ph type="body" sz="quarter" idx="17" hasCustomPrompt="1"/>
          </p:nvPr>
        </p:nvSpPr>
        <p:spPr>
          <a:xfrm>
            <a:off x="1383348" y="5760103"/>
            <a:ext cx="9945687" cy="640080"/>
          </a:xfrm>
          <a:prstGeom prst="rect">
            <a:avLst/>
          </a:prstGeom>
        </p:spPr>
        <p:txBody>
          <a:bodyPr anchor="ctr"/>
          <a:lstStyle>
            <a:lvl1pPr marL="0" indent="0">
              <a:buNone/>
              <a:defRPr>
                <a:solidFill>
                  <a:schemeClr val="tx1"/>
                </a:solidFill>
              </a:defRPr>
            </a:lvl1pPr>
          </a:lstStyle>
          <a:p>
            <a:pPr lvl="0"/>
            <a:r>
              <a:rPr lang="en-US"/>
              <a:t>Click to edit Master text styles</a:t>
            </a:r>
          </a:p>
        </p:txBody>
      </p:sp>
      <p:pic>
        <p:nvPicPr>
          <p:cNvPr id="27" name="Picture 8" descr="https://cdn1.iconfinder.com/data/icons/material-core/20/check-circle-outline-128.png">
            <a:extLst>
              <a:ext uri="{FF2B5EF4-FFF2-40B4-BE49-F238E27FC236}">
                <a16:creationId xmlns:a16="http://schemas.microsoft.com/office/drawing/2014/main" id="{F8C9B965-F955-4997-BE44-DFD1A2833BA4}"/>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30488" y="3057806"/>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https://cdn1.iconfinder.com/data/icons/material-core/20/check-circle-outline-128.png">
            <a:extLst>
              <a:ext uri="{FF2B5EF4-FFF2-40B4-BE49-F238E27FC236}">
                <a16:creationId xmlns:a16="http://schemas.microsoft.com/office/drawing/2014/main" id="{836C5074-8CCB-4553-AF98-42382AC6B0B9}"/>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30488" y="2135990"/>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https://cdn1.iconfinder.com/data/icons/material-core/20/check-circle-outline-128.png">
            <a:extLst>
              <a:ext uri="{FF2B5EF4-FFF2-40B4-BE49-F238E27FC236}">
                <a16:creationId xmlns:a16="http://schemas.microsoft.com/office/drawing/2014/main" id="{723B0220-46E5-4284-91FD-0DE2A167723F}"/>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30488" y="4912996"/>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https://cdn1.iconfinder.com/data/icons/material-core/20/check-circle-outline-128.png">
            <a:extLst>
              <a:ext uri="{FF2B5EF4-FFF2-40B4-BE49-F238E27FC236}">
                <a16:creationId xmlns:a16="http://schemas.microsoft.com/office/drawing/2014/main" id="{A695752C-96B2-4169-87AE-EC13C7D2C1DF}"/>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30488" y="3991180"/>
            <a:ext cx="457263" cy="45726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ttps://cdn1.iconfinder.com/data/icons/material-core/20/check-circle-outline-128.png">
            <a:extLst>
              <a:ext uri="{FF2B5EF4-FFF2-40B4-BE49-F238E27FC236}">
                <a16:creationId xmlns:a16="http://schemas.microsoft.com/office/drawing/2014/main" id="{14E7418C-8F5D-4619-9669-A522917E97C7}"/>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730488" y="5841783"/>
            <a:ext cx="457263" cy="457263"/>
          </a:xfrm>
          <a:prstGeom prst="rect">
            <a:avLst/>
          </a:prstGeom>
          <a:noFill/>
          <a:extLst>
            <a:ext uri="{909E8E84-426E-40DD-AFC4-6F175D3DCCD1}">
              <a14:hiddenFill xmlns:a14="http://schemas.microsoft.com/office/drawing/2010/main">
                <a:solidFill>
                  <a:srgbClr val="FFFFFF"/>
                </a:solidFill>
              </a14:hiddenFill>
            </a:ext>
          </a:extLst>
        </p:spPr>
      </p:pic>
      <p:sp>
        <p:nvSpPr>
          <p:cNvPr id="23" name="Title 1">
            <a:extLst>
              <a:ext uri="{FF2B5EF4-FFF2-40B4-BE49-F238E27FC236}">
                <a16:creationId xmlns:a16="http://schemas.microsoft.com/office/drawing/2014/main" id="{AC4D0257-D956-5949-AA04-805937C76DC6}"/>
              </a:ext>
            </a:extLst>
          </p:cNvPr>
          <p:cNvSpPr>
            <a:spLocks noGrp="1"/>
          </p:cNvSpPr>
          <p:nvPr>
            <p:ph type="title"/>
          </p:nvPr>
        </p:nvSpPr>
        <p:spPr>
          <a:xfrm>
            <a:off x="771939" y="1290628"/>
            <a:ext cx="7772400" cy="620306"/>
          </a:xfrm>
          <a:prstGeom prst="rect">
            <a:avLst/>
          </a:prstGeom>
        </p:spPr>
        <p:txBody>
          <a:bodyPr/>
          <a:lstStyle>
            <a:lvl1pPr>
              <a:defRPr sz="3200">
                <a:solidFill>
                  <a:srgbClr val="002D5B"/>
                </a:solidFill>
              </a:defRPr>
            </a:lvl1pPr>
          </a:lstStyle>
          <a:p>
            <a:r>
              <a:rPr lang="en-US"/>
              <a:t>Click to edit Master title style</a:t>
            </a:r>
          </a:p>
        </p:txBody>
      </p:sp>
      <p:sp>
        <p:nvSpPr>
          <p:cNvPr id="22" name="Slide Number Placeholder 5">
            <a:extLst>
              <a:ext uri="{FF2B5EF4-FFF2-40B4-BE49-F238E27FC236}">
                <a16:creationId xmlns:a16="http://schemas.microsoft.com/office/drawing/2014/main" id="{CD4A21C1-C37A-8D4D-ADCE-988D4242EE9D}"/>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5" name="Content Placeholder 2">
            <a:extLst>
              <a:ext uri="{FF2B5EF4-FFF2-40B4-BE49-F238E27FC236}">
                <a16:creationId xmlns:a16="http://schemas.microsoft.com/office/drawing/2014/main" id="{A5F6233E-0838-A243-BF2F-423E86201B27}"/>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14272795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6" name="Oval 5"/>
          <p:cNvSpPr/>
          <p:nvPr userDrawn="1"/>
        </p:nvSpPr>
        <p:spPr bwMode="auto">
          <a:xfrm>
            <a:off x="761999" y="4431577"/>
            <a:ext cx="640080" cy="640080"/>
          </a:xfrm>
          <a:prstGeom prst="ellipse">
            <a:avLst/>
          </a:prstGeom>
          <a:solidFill>
            <a:schemeClr val="accent1">
              <a:lumMod val="75000"/>
              <a:lumOff val="2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sp>
        <p:nvSpPr>
          <p:cNvPr id="7" name="Oval 6"/>
          <p:cNvSpPr/>
          <p:nvPr userDrawn="1"/>
        </p:nvSpPr>
        <p:spPr bwMode="auto">
          <a:xfrm>
            <a:off x="761999" y="2566551"/>
            <a:ext cx="640080" cy="640080"/>
          </a:xfrm>
          <a:prstGeom prst="ellipse">
            <a:avLst/>
          </a:prstGeom>
          <a:solidFill>
            <a:srgbClr val="092D5B"/>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sp>
        <p:nvSpPr>
          <p:cNvPr id="10" name="Oval 9"/>
          <p:cNvSpPr/>
          <p:nvPr userDrawn="1"/>
        </p:nvSpPr>
        <p:spPr bwMode="auto">
          <a:xfrm>
            <a:off x="6071228" y="2555279"/>
            <a:ext cx="640080" cy="640080"/>
          </a:xfrm>
          <a:prstGeom prst="ellipse">
            <a:avLst/>
          </a:prstGeom>
          <a:solidFill>
            <a:schemeClr val="accent1">
              <a:lumMod val="50000"/>
              <a:lumOff val="50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sp>
        <p:nvSpPr>
          <p:cNvPr id="17" name="Oval 16"/>
          <p:cNvSpPr/>
          <p:nvPr userDrawn="1"/>
        </p:nvSpPr>
        <p:spPr bwMode="auto">
          <a:xfrm>
            <a:off x="6071229" y="4420309"/>
            <a:ext cx="640080" cy="640080"/>
          </a:xfrm>
          <a:prstGeom prst="ellipse">
            <a:avLst/>
          </a:prstGeom>
          <a:solidFill>
            <a:srgbClr val="78AEFD"/>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sp>
        <p:nvSpPr>
          <p:cNvPr id="24" name="Text Placeholder 23"/>
          <p:cNvSpPr>
            <a:spLocks noGrp="1"/>
          </p:cNvSpPr>
          <p:nvPr>
            <p:ph type="body" sz="quarter" idx="13"/>
          </p:nvPr>
        </p:nvSpPr>
        <p:spPr>
          <a:xfrm>
            <a:off x="1476200" y="2513980"/>
            <a:ext cx="4389120" cy="1574705"/>
          </a:xfrm>
          <a:prstGeom prst="rect">
            <a:avLst/>
          </a:prstGeom>
        </p:spPr>
        <p:txBody>
          <a:bodyPr>
            <a:noAutofit/>
          </a:bodyPr>
          <a:lstStyle>
            <a:lvl1pPr marL="0" indent="0">
              <a:buNone/>
              <a:defRPr sz="3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5" name="Text Placeholder 23"/>
          <p:cNvSpPr>
            <a:spLocks noGrp="1"/>
          </p:cNvSpPr>
          <p:nvPr>
            <p:ph type="body" sz="quarter" idx="14"/>
          </p:nvPr>
        </p:nvSpPr>
        <p:spPr>
          <a:xfrm>
            <a:off x="6812280" y="2505643"/>
            <a:ext cx="4389120" cy="1583041"/>
          </a:xfrm>
          <a:prstGeom prst="rect">
            <a:avLst/>
          </a:prstGeom>
        </p:spPr>
        <p:txBody>
          <a:bodyPr>
            <a:noAutofit/>
          </a:bodyPr>
          <a:lstStyle>
            <a:lvl1pPr marL="0" indent="0">
              <a:buNone/>
              <a:defRPr sz="3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6" name="Text Placeholder 23"/>
          <p:cNvSpPr>
            <a:spLocks noGrp="1"/>
          </p:cNvSpPr>
          <p:nvPr>
            <p:ph type="body" sz="quarter" idx="15"/>
          </p:nvPr>
        </p:nvSpPr>
        <p:spPr>
          <a:xfrm>
            <a:off x="1476199" y="4421763"/>
            <a:ext cx="4389120" cy="1455382"/>
          </a:xfrm>
          <a:prstGeom prst="rect">
            <a:avLst/>
          </a:prstGeom>
        </p:spPr>
        <p:txBody>
          <a:bodyPr>
            <a:noAutofit/>
          </a:bodyPr>
          <a:lstStyle>
            <a:lvl1pPr marL="0" indent="0">
              <a:buNone/>
              <a:defRPr sz="3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7" name="Text Placeholder 23"/>
          <p:cNvSpPr>
            <a:spLocks noGrp="1"/>
          </p:cNvSpPr>
          <p:nvPr>
            <p:ph type="body" sz="quarter" idx="16"/>
          </p:nvPr>
        </p:nvSpPr>
        <p:spPr>
          <a:xfrm>
            <a:off x="6812280" y="4358965"/>
            <a:ext cx="4389120" cy="1518180"/>
          </a:xfrm>
          <a:prstGeom prst="rect">
            <a:avLst/>
          </a:prstGeom>
        </p:spPr>
        <p:txBody>
          <a:bodyPr>
            <a:noAutofit/>
          </a:bodyPr>
          <a:lstStyle>
            <a:lvl1pPr marL="0" indent="0">
              <a:buNone/>
              <a:defRPr sz="32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2" name="Picture 8" descr="https://cdn1.iconfinder.com/data/icons/material-core/20/check-circle-outline-128.png">
            <a:extLst>
              <a:ext uri="{FF2B5EF4-FFF2-40B4-BE49-F238E27FC236}">
                <a16:creationId xmlns:a16="http://schemas.microsoft.com/office/drawing/2014/main" id="{0964905E-2652-421D-B74F-3C89626461A0}"/>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854384" y="2660520"/>
            <a:ext cx="452141" cy="4521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s://cdn1.iconfinder.com/data/icons/material-core/20/check-circle-outline-128.png">
            <a:extLst>
              <a:ext uri="{FF2B5EF4-FFF2-40B4-BE49-F238E27FC236}">
                <a16:creationId xmlns:a16="http://schemas.microsoft.com/office/drawing/2014/main" id="{3EE29513-2D92-4514-8549-B53C42D3540E}"/>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6165197" y="2660520"/>
            <a:ext cx="452141" cy="45214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https://cdn1.iconfinder.com/data/icons/material-core/20/check-circle-outline-128.png">
            <a:extLst>
              <a:ext uri="{FF2B5EF4-FFF2-40B4-BE49-F238E27FC236}">
                <a16:creationId xmlns:a16="http://schemas.microsoft.com/office/drawing/2014/main" id="{B1582E0C-A295-434F-9CCE-7A5348CC4403}"/>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854384" y="4528517"/>
            <a:ext cx="452141" cy="4521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https://cdn1.iconfinder.com/data/icons/material-core/20/check-circle-outline-128.png">
            <a:extLst>
              <a:ext uri="{FF2B5EF4-FFF2-40B4-BE49-F238E27FC236}">
                <a16:creationId xmlns:a16="http://schemas.microsoft.com/office/drawing/2014/main" id="{F975FF8F-4923-4A96-8B5A-42CDAE3522BE}"/>
              </a:ext>
            </a:extLst>
          </p:cNvPr>
          <p:cNvPicPr>
            <a:picLocks noChangeAspect="1" noChangeArrowheads="1"/>
          </p:cNvPicPr>
          <p:nvPr userDrawn="1"/>
        </p:nvPicPr>
        <p:blipFill>
          <a:blip r:embed="rId2" cstate="print">
            <a:lum bright="70000" contrast="-70000"/>
            <a:extLst>
              <a:ext uri="{28A0092B-C50C-407E-A947-70E740481C1C}">
                <a14:useLocalDpi xmlns:a14="http://schemas.microsoft.com/office/drawing/2010/main" val="0"/>
              </a:ext>
            </a:extLst>
          </a:blip>
          <a:srcRect/>
          <a:stretch>
            <a:fillRect/>
          </a:stretch>
        </p:blipFill>
        <p:spPr bwMode="auto">
          <a:xfrm>
            <a:off x="6165197" y="4528517"/>
            <a:ext cx="452141" cy="452141"/>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id="{816CB33C-9365-2042-8DBF-F51F29D17097}"/>
              </a:ext>
            </a:extLst>
          </p:cNvPr>
          <p:cNvSpPr>
            <a:spLocks noGrp="1"/>
          </p:cNvSpPr>
          <p:nvPr>
            <p:ph type="title"/>
          </p:nvPr>
        </p:nvSpPr>
        <p:spPr>
          <a:xfrm>
            <a:off x="771939" y="1290628"/>
            <a:ext cx="7772400" cy="620306"/>
          </a:xfrm>
          <a:prstGeom prst="rect">
            <a:avLst/>
          </a:prstGeom>
        </p:spPr>
        <p:txBody>
          <a:bodyPr/>
          <a:lstStyle>
            <a:lvl1pPr>
              <a:defRPr sz="3200">
                <a:solidFill>
                  <a:srgbClr val="002D5B"/>
                </a:solidFill>
              </a:defRPr>
            </a:lvl1pPr>
          </a:lstStyle>
          <a:p>
            <a:r>
              <a:rPr lang="en-US"/>
              <a:t>Click to edit Master title style</a:t>
            </a:r>
          </a:p>
        </p:txBody>
      </p:sp>
      <p:sp>
        <p:nvSpPr>
          <p:cNvPr id="19" name="Slide Number Placeholder 5">
            <a:extLst>
              <a:ext uri="{FF2B5EF4-FFF2-40B4-BE49-F238E27FC236}">
                <a16:creationId xmlns:a16="http://schemas.microsoft.com/office/drawing/2014/main" id="{F4A0821E-B978-1641-9A5D-C6EB7A4AEF94}"/>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20" name="Content Placeholder 2">
            <a:extLst>
              <a:ext uri="{FF2B5EF4-FFF2-40B4-BE49-F238E27FC236}">
                <a16:creationId xmlns:a16="http://schemas.microsoft.com/office/drawing/2014/main" id="{F70C67B8-1C2F-A84E-90A4-CD888347A77C}"/>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40856129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84FD6EB-F994-4CD9-AE92-F5216DCFB491}"/>
              </a:ext>
            </a:extLst>
          </p:cNvPr>
          <p:cNvGrpSpPr/>
          <p:nvPr userDrawn="1"/>
        </p:nvGrpSpPr>
        <p:grpSpPr>
          <a:xfrm>
            <a:off x="481442" y="2206338"/>
            <a:ext cx="771899" cy="772102"/>
            <a:chOff x="481442" y="2206338"/>
            <a:chExt cx="771899" cy="772102"/>
          </a:xfrm>
          <a:solidFill>
            <a:srgbClr val="092D5B"/>
          </a:solidFill>
        </p:grpSpPr>
        <p:sp>
          <p:nvSpPr>
            <p:cNvPr id="5" name="Oval 4">
              <a:extLst>
                <a:ext uri="{FF2B5EF4-FFF2-40B4-BE49-F238E27FC236}">
                  <a16:creationId xmlns:a16="http://schemas.microsoft.com/office/drawing/2014/main" id="{AB3AACD9-1ACA-4718-9C19-3DF06DF45E6F}"/>
                </a:ext>
              </a:extLst>
            </p:cNvPr>
            <p:cNvSpPr/>
            <p:nvPr userDrawn="1"/>
          </p:nvSpPr>
          <p:spPr bwMode="auto">
            <a:xfrm>
              <a:off x="481442" y="2206338"/>
              <a:ext cx="771899" cy="772102"/>
            </a:xfrm>
            <a:prstGeom prst="ellipse">
              <a:avLst/>
            </a:prstGeom>
            <a:grp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accent1"/>
                </a:solidFill>
                <a:effectLst/>
                <a:uLnTx/>
                <a:uFillTx/>
                <a:latin typeface="Arial"/>
                <a:ea typeface="+mn-ea"/>
                <a:cs typeface="+mn-cs"/>
              </a:endParaRPr>
            </a:p>
          </p:txBody>
        </p:sp>
        <p:pic>
          <p:nvPicPr>
            <p:cNvPr id="6" name="Picture 8" descr="https://cdn1.iconfinder.com/data/icons/material-core/20/check-circle-outline-128.png">
              <a:extLst>
                <a:ext uri="{FF2B5EF4-FFF2-40B4-BE49-F238E27FC236}">
                  <a16:creationId xmlns:a16="http://schemas.microsoft.com/office/drawing/2014/main" id="{571322FA-D680-4215-9647-9FC071032056}"/>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596841" y="2320017"/>
              <a:ext cx="541100" cy="541100"/>
            </a:xfrm>
            <a:prstGeom prst="rect">
              <a:avLst/>
            </a:prstGeom>
            <a:grpFill/>
          </p:spPr>
        </p:pic>
      </p:grpSp>
      <p:grpSp>
        <p:nvGrpSpPr>
          <p:cNvPr id="7" name="Group 6">
            <a:extLst>
              <a:ext uri="{FF2B5EF4-FFF2-40B4-BE49-F238E27FC236}">
                <a16:creationId xmlns:a16="http://schemas.microsoft.com/office/drawing/2014/main" id="{11A6DA48-80CC-4B69-886A-459E2D299B8F}"/>
              </a:ext>
            </a:extLst>
          </p:cNvPr>
          <p:cNvGrpSpPr/>
          <p:nvPr userDrawn="1"/>
        </p:nvGrpSpPr>
        <p:grpSpPr>
          <a:xfrm>
            <a:off x="5654369" y="2195066"/>
            <a:ext cx="771899" cy="772102"/>
            <a:chOff x="5654369" y="2195066"/>
            <a:chExt cx="771899" cy="772102"/>
          </a:xfrm>
        </p:grpSpPr>
        <p:sp>
          <p:nvSpPr>
            <p:cNvPr id="8" name="Oval 7">
              <a:extLst>
                <a:ext uri="{FF2B5EF4-FFF2-40B4-BE49-F238E27FC236}">
                  <a16:creationId xmlns:a16="http://schemas.microsoft.com/office/drawing/2014/main" id="{6E3C284A-E6C0-479B-AF11-5F016FE37E59}"/>
                </a:ext>
              </a:extLst>
            </p:cNvPr>
            <p:cNvSpPr/>
            <p:nvPr userDrawn="1"/>
          </p:nvSpPr>
          <p:spPr bwMode="auto">
            <a:xfrm>
              <a:off x="5654369" y="2195066"/>
              <a:ext cx="771899" cy="772102"/>
            </a:xfrm>
            <a:prstGeom prst="ellipse">
              <a:avLst/>
            </a:prstGeom>
            <a:solidFill>
              <a:srgbClr val="043882"/>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schemeClr val="accent1"/>
                </a:solidFill>
                <a:effectLst/>
                <a:uLnTx/>
                <a:uFillTx/>
                <a:latin typeface="Arial"/>
                <a:ea typeface="+mn-ea"/>
                <a:cs typeface="+mn-cs"/>
              </a:endParaRPr>
            </a:p>
          </p:txBody>
        </p:sp>
        <p:pic>
          <p:nvPicPr>
            <p:cNvPr id="9" name="Picture 8" descr="https://cdn1.iconfinder.com/data/icons/material-core/20/check-circle-outline-128.png">
              <a:extLst>
                <a:ext uri="{FF2B5EF4-FFF2-40B4-BE49-F238E27FC236}">
                  <a16:creationId xmlns:a16="http://schemas.microsoft.com/office/drawing/2014/main" id="{71F23A67-1FB1-4F77-A42E-4A683749D4DD}"/>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5769768" y="2310289"/>
              <a:ext cx="541100" cy="5411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157A5E9A-AA57-47DB-984C-B6C902CD7EE2}"/>
              </a:ext>
            </a:extLst>
          </p:cNvPr>
          <p:cNvGrpSpPr/>
          <p:nvPr userDrawn="1"/>
        </p:nvGrpSpPr>
        <p:grpSpPr>
          <a:xfrm>
            <a:off x="481442" y="3630685"/>
            <a:ext cx="771899" cy="772102"/>
            <a:chOff x="481442" y="3628025"/>
            <a:chExt cx="771899" cy="772102"/>
          </a:xfrm>
        </p:grpSpPr>
        <p:sp>
          <p:nvSpPr>
            <p:cNvPr id="11" name="Oval 10">
              <a:extLst>
                <a:ext uri="{FF2B5EF4-FFF2-40B4-BE49-F238E27FC236}">
                  <a16:creationId xmlns:a16="http://schemas.microsoft.com/office/drawing/2014/main" id="{D1647CB5-8870-4229-9CB2-C5F5B993B1E8}"/>
                </a:ext>
              </a:extLst>
            </p:cNvPr>
            <p:cNvSpPr/>
            <p:nvPr userDrawn="1"/>
          </p:nvSpPr>
          <p:spPr bwMode="auto">
            <a:xfrm>
              <a:off x="481442" y="3628025"/>
              <a:ext cx="771899" cy="772102"/>
            </a:xfrm>
            <a:prstGeom prst="ellipse">
              <a:avLst/>
            </a:prstGeom>
            <a:solidFill>
              <a:srgbClr val="0653B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pic>
          <p:nvPicPr>
            <p:cNvPr id="12" name="Picture 8" descr="https://cdn1.iconfinder.com/data/icons/material-core/20/check-circle-outline-128.png">
              <a:extLst>
                <a:ext uri="{FF2B5EF4-FFF2-40B4-BE49-F238E27FC236}">
                  <a16:creationId xmlns:a16="http://schemas.microsoft.com/office/drawing/2014/main" id="{8D61DA5A-AE4B-4595-97EB-3D6E25BF01E1}"/>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596841" y="3743546"/>
              <a:ext cx="541100" cy="5411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AE307571-D4F4-4DF3-B00D-2B8C1BEC462F}"/>
              </a:ext>
            </a:extLst>
          </p:cNvPr>
          <p:cNvGrpSpPr/>
          <p:nvPr userDrawn="1"/>
        </p:nvGrpSpPr>
        <p:grpSpPr>
          <a:xfrm>
            <a:off x="5654370" y="3619414"/>
            <a:ext cx="771899" cy="772102"/>
            <a:chOff x="5654370" y="3616756"/>
            <a:chExt cx="771899" cy="772102"/>
          </a:xfrm>
        </p:grpSpPr>
        <p:sp>
          <p:nvSpPr>
            <p:cNvPr id="14" name="Oval 13">
              <a:extLst>
                <a:ext uri="{FF2B5EF4-FFF2-40B4-BE49-F238E27FC236}">
                  <a16:creationId xmlns:a16="http://schemas.microsoft.com/office/drawing/2014/main" id="{57443E6C-B072-4CC3-A159-76D7DF460783}"/>
                </a:ext>
              </a:extLst>
            </p:cNvPr>
            <p:cNvSpPr/>
            <p:nvPr/>
          </p:nvSpPr>
          <p:spPr bwMode="auto">
            <a:xfrm>
              <a:off x="5654370" y="3616756"/>
              <a:ext cx="771899" cy="772102"/>
            </a:xfrm>
            <a:prstGeom prst="ellipse">
              <a:avLst/>
            </a:prstGeom>
            <a:solidFill>
              <a:srgbClr val="0E6CF6"/>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pic>
          <p:nvPicPr>
            <p:cNvPr id="15" name="Picture 8" descr="https://cdn1.iconfinder.com/data/icons/material-core/20/check-circle-outline-128.png">
              <a:extLst>
                <a:ext uri="{FF2B5EF4-FFF2-40B4-BE49-F238E27FC236}">
                  <a16:creationId xmlns:a16="http://schemas.microsoft.com/office/drawing/2014/main" id="{9582E395-7782-47EA-A5FF-6A7A1968F14F}"/>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5769769" y="3732257"/>
              <a:ext cx="541100" cy="541100"/>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 Placeholder 29">
            <a:extLst>
              <a:ext uri="{FF2B5EF4-FFF2-40B4-BE49-F238E27FC236}">
                <a16:creationId xmlns:a16="http://schemas.microsoft.com/office/drawing/2014/main" id="{C04C6B4E-F0E9-4227-BA14-EBFF1DBF3082}"/>
              </a:ext>
            </a:extLst>
          </p:cNvPr>
          <p:cNvSpPr>
            <a:spLocks noGrp="1"/>
          </p:cNvSpPr>
          <p:nvPr>
            <p:ph type="body" sz="quarter" idx="11"/>
          </p:nvPr>
        </p:nvSpPr>
        <p:spPr>
          <a:xfrm>
            <a:off x="1479981" y="2206775"/>
            <a:ext cx="3914250" cy="1519237"/>
          </a:xfrm>
          <a:prstGeom prst="rect">
            <a:avLst/>
          </a:prstGeom>
        </p:spPr>
        <p:txBody>
          <a:bodyPr>
            <a:noAutofit/>
          </a:bodyPr>
          <a:lstStyle>
            <a:lvl1pPr marL="0" indent="0">
              <a:buNone/>
              <a:defRPr sz="2800">
                <a:solidFill>
                  <a:srgbClr val="44546A"/>
                </a:solidFill>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p:txBody>
      </p:sp>
      <p:sp>
        <p:nvSpPr>
          <p:cNvPr id="17" name="Text Placeholder 29">
            <a:extLst>
              <a:ext uri="{FF2B5EF4-FFF2-40B4-BE49-F238E27FC236}">
                <a16:creationId xmlns:a16="http://schemas.microsoft.com/office/drawing/2014/main" id="{B8688844-80C5-413F-B044-98468DE59741}"/>
              </a:ext>
            </a:extLst>
          </p:cNvPr>
          <p:cNvSpPr>
            <a:spLocks noGrp="1"/>
          </p:cNvSpPr>
          <p:nvPr>
            <p:ph type="body" sz="quarter" idx="12"/>
          </p:nvPr>
        </p:nvSpPr>
        <p:spPr>
          <a:xfrm>
            <a:off x="6686406" y="2206775"/>
            <a:ext cx="4317567" cy="1519237"/>
          </a:xfrm>
          <a:prstGeom prst="rect">
            <a:avLst/>
          </a:prstGeom>
        </p:spPr>
        <p:txBody>
          <a:bodyPr>
            <a:noAutofit/>
          </a:bodyPr>
          <a:lstStyle>
            <a:lvl1pPr marL="0" indent="0">
              <a:buNone/>
              <a:defRPr sz="2800">
                <a:solidFill>
                  <a:srgbClr val="44546A"/>
                </a:solidFill>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p:txBody>
      </p:sp>
      <p:sp>
        <p:nvSpPr>
          <p:cNvPr id="18" name="Text Placeholder 29">
            <a:extLst>
              <a:ext uri="{FF2B5EF4-FFF2-40B4-BE49-F238E27FC236}">
                <a16:creationId xmlns:a16="http://schemas.microsoft.com/office/drawing/2014/main" id="{8892C7BA-153A-420B-9F2E-1C51BC1737BF}"/>
              </a:ext>
            </a:extLst>
          </p:cNvPr>
          <p:cNvSpPr>
            <a:spLocks noGrp="1"/>
          </p:cNvSpPr>
          <p:nvPr>
            <p:ph type="body" sz="quarter" idx="13"/>
          </p:nvPr>
        </p:nvSpPr>
        <p:spPr>
          <a:xfrm>
            <a:off x="1479981" y="3513738"/>
            <a:ext cx="3914250" cy="1519237"/>
          </a:xfrm>
          <a:prstGeom prst="rect">
            <a:avLst/>
          </a:prstGeom>
        </p:spPr>
        <p:txBody>
          <a:bodyPr>
            <a:noAutofit/>
          </a:bodyPr>
          <a:lstStyle>
            <a:lvl1pPr marL="0" indent="0">
              <a:buNone/>
              <a:defRPr sz="2800">
                <a:solidFill>
                  <a:srgbClr val="44546A"/>
                </a:solidFill>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p:txBody>
      </p:sp>
      <p:sp>
        <p:nvSpPr>
          <p:cNvPr id="19" name="Text Placeholder 29">
            <a:extLst>
              <a:ext uri="{FF2B5EF4-FFF2-40B4-BE49-F238E27FC236}">
                <a16:creationId xmlns:a16="http://schemas.microsoft.com/office/drawing/2014/main" id="{95E19510-4A25-4837-9EEF-30D32EE65D46}"/>
              </a:ext>
            </a:extLst>
          </p:cNvPr>
          <p:cNvSpPr>
            <a:spLocks noGrp="1"/>
          </p:cNvSpPr>
          <p:nvPr>
            <p:ph type="body" sz="quarter" idx="14"/>
          </p:nvPr>
        </p:nvSpPr>
        <p:spPr>
          <a:xfrm>
            <a:off x="6686405" y="3507763"/>
            <a:ext cx="4317567" cy="1519237"/>
          </a:xfrm>
          <a:prstGeom prst="rect">
            <a:avLst/>
          </a:prstGeom>
        </p:spPr>
        <p:txBody>
          <a:bodyPr>
            <a:noAutofit/>
          </a:bodyPr>
          <a:lstStyle>
            <a:lvl1pPr marL="0" indent="0">
              <a:buNone/>
              <a:defRPr sz="2800">
                <a:solidFill>
                  <a:srgbClr val="44546A"/>
                </a:solidFill>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p:txBody>
      </p:sp>
      <p:grpSp>
        <p:nvGrpSpPr>
          <p:cNvPr id="20" name="Group 19">
            <a:extLst>
              <a:ext uri="{FF2B5EF4-FFF2-40B4-BE49-F238E27FC236}">
                <a16:creationId xmlns:a16="http://schemas.microsoft.com/office/drawing/2014/main" id="{5C5F2ED0-164E-4473-9EE2-E43024F3C4D5}"/>
              </a:ext>
            </a:extLst>
          </p:cNvPr>
          <p:cNvGrpSpPr/>
          <p:nvPr userDrawn="1"/>
        </p:nvGrpSpPr>
        <p:grpSpPr>
          <a:xfrm>
            <a:off x="486063" y="5055031"/>
            <a:ext cx="771899" cy="772102"/>
            <a:chOff x="486063" y="5055031"/>
            <a:chExt cx="771899" cy="772102"/>
          </a:xfrm>
        </p:grpSpPr>
        <p:sp>
          <p:nvSpPr>
            <p:cNvPr id="21" name="Oval 20">
              <a:extLst>
                <a:ext uri="{FF2B5EF4-FFF2-40B4-BE49-F238E27FC236}">
                  <a16:creationId xmlns:a16="http://schemas.microsoft.com/office/drawing/2014/main" id="{405392A7-F579-4405-852F-F01F1BB2B5FF}"/>
                </a:ext>
              </a:extLst>
            </p:cNvPr>
            <p:cNvSpPr/>
            <p:nvPr userDrawn="1"/>
          </p:nvSpPr>
          <p:spPr bwMode="auto">
            <a:xfrm>
              <a:off x="486063" y="5055031"/>
              <a:ext cx="771899" cy="772102"/>
            </a:xfrm>
            <a:prstGeom prst="ellipse">
              <a:avLst/>
            </a:prstGeom>
            <a:solidFill>
              <a:srgbClr val="3586F8"/>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pic>
          <p:nvPicPr>
            <p:cNvPr id="22" name="Picture 8" descr="https://cdn1.iconfinder.com/data/icons/material-core/20/check-circle-outline-128.png">
              <a:extLst>
                <a:ext uri="{FF2B5EF4-FFF2-40B4-BE49-F238E27FC236}">
                  <a16:creationId xmlns:a16="http://schemas.microsoft.com/office/drawing/2014/main" id="{E8ACD1D5-41F0-45D0-85CD-ACDCB565591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601462" y="5170552"/>
              <a:ext cx="541100" cy="5411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 name="Group 22">
            <a:extLst>
              <a:ext uri="{FF2B5EF4-FFF2-40B4-BE49-F238E27FC236}">
                <a16:creationId xmlns:a16="http://schemas.microsoft.com/office/drawing/2014/main" id="{0DDF70D1-CD48-462C-9060-6151909C0B0D}"/>
              </a:ext>
            </a:extLst>
          </p:cNvPr>
          <p:cNvGrpSpPr/>
          <p:nvPr userDrawn="1"/>
        </p:nvGrpSpPr>
        <p:grpSpPr>
          <a:xfrm>
            <a:off x="5658991" y="5043762"/>
            <a:ext cx="771899" cy="772102"/>
            <a:chOff x="5658991" y="5043762"/>
            <a:chExt cx="771899" cy="772102"/>
          </a:xfrm>
        </p:grpSpPr>
        <p:sp>
          <p:nvSpPr>
            <p:cNvPr id="24" name="Oval 23">
              <a:extLst>
                <a:ext uri="{FF2B5EF4-FFF2-40B4-BE49-F238E27FC236}">
                  <a16:creationId xmlns:a16="http://schemas.microsoft.com/office/drawing/2014/main" id="{C1D0C08F-23C5-485B-9934-B18891185A74}"/>
                </a:ext>
              </a:extLst>
            </p:cNvPr>
            <p:cNvSpPr/>
            <p:nvPr userDrawn="1"/>
          </p:nvSpPr>
          <p:spPr bwMode="auto">
            <a:xfrm>
              <a:off x="5658991" y="5043762"/>
              <a:ext cx="771899" cy="772102"/>
            </a:xfrm>
            <a:prstGeom prst="ellipse">
              <a:avLst/>
            </a:prstGeom>
            <a:solidFill>
              <a:srgbClr val="78ADFC"/>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pic>
          <p:nvPicPr>
            <p:cNvPr id="25" name="Picture 8" descr="https://cdn1.iconfinder.com/data/icons/material-core/20/check-circle-outline-128.png">
              <a:extLst>
                <a:ext uri="{FF2B5EF4-FFF2-40B4-BE49-F238E27FC236}">
                  <a16:creationId xmlns:a16="http://schemas.microsoft.com/office/drawing/2014/main" id="{55C1FF0D-8187-4090-81AD-1E776DEBB3D0}"/>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5774390" y="5159263"/>
              <a:ext cx="541100" cy="541100"/>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Text Placeholder 29">
            <a:extLst>
              <a:ext uri="{FF2B5EF4-FFF2-40B4-BE49-F238E27FC236}">
                <a16:creationId xmlns:a16="http://schemas.microsoft.com/office/drawing/2014/main" id="{8F891848-5511-4E99-8EF6-12B9D450AE38}"/>
              </a:ext>
            </a:extLst>
          </p:cNvPr>
          <p:cNvSpPr>
            <a:spLocks noGrp="1"/>
          </p:cNvSpPr>
          <p:nvPr>
            <p:ph type="body" sz="quarter" idx="15"/>
          </p:nvPr>
        </p:nvSpPr>
        <p:spPr>
          <a:xfrm>
            <a:off x="1484602" y="4940744"/>
            <a:ext cx="3914250" cy="1519237"/>
          </a:xfrm>
          <a:prstGeom prst="rect">
            <a:avLst/>
          </a:prstGeom>
        </p:spPr>
        <p:txBody>
          <a:bodyPr>
            <a:noAutofit/>
          </a:bodyPr>
          <a:lstStyle>
            <a:lvl1pPr marL="0" indent="0">
              <a:buNone/>
              <a:defRPr sz="2800">
                <a:solidFill>
                  <a:srgbClr val="44546A"/>
                </a:solidFill>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p:txBody>
      </p:sp>
      <p:sp>
        <p:nvSpPr>
          <p:cNvPr id="27" name="Text Placeholder 29">
            <a:extLst>
              <a:ext uri="{FF2B5EF4-FFF2-40B4-BE49-F238E27FC236}">
                <a16:creationId xmlns:a16="http://schemas.microsoft.com/office/drawing/2014/main" id="{D373C253-078C-4DA1-8A63-C23BFFC639B3}"/>
              </a:ext>
            </a:extLst>
          </p:cNvPr>
          <p:cNvSpPr>
            <a:spLocks noGrp="1"/>
          </p:cNvSpPr>
          <p:nvPr>
            <p:ph type="body" sz="quarter" idx="16"/>
          </p:nvPr>
        </p:nvSpPr>
        <p:spPr>
          <a:xfrm>
            <a:off x="6691026" y="4934769"/>
            <a:ext cx="4317567" cy="1519237"/>
          </a:xfrm>
          <a:prstGeom prst="rect">
            <a:avLst/>
          </a:prstGeom>
        </p:spPr>
        <p:txBody>
          <a:bodyPr>
            <a:noAutofit/>
          </a:bodyPr>
          <a:lstStyle>
            <a:lvl1pPr marL="0" indent="0">
              <a:buNone/>
              <a:defRPr sz="2800">
                <a:solidFill>
                  <a:srgbClr val="44546A"/>
                </a:solidFill>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p:txBody>
      </p:sp>
      <p:sp>
        <p:nvSpPr>
          <p:cNvPr id="28" name="Title 1">
            <a:extLst>
              <a:ext uri="{FF2B5EF4-FFF2-40B4-BE49-F238E27FC236}">
                <a16:creationId xmlns:a16="http://schemas.microsoft.com/office/drawing/2014/main" id="{08BE3205-F960-9B4C-A0A3-544136F43938}"/>
              </a:ext>
            </a:extLst>
          </p:cNvPr>
          <p:cNvSpPr>
            <a:spLocks noGrp="1"/>
          </p:cNvSpPr>
          <p:nvPr>
            <p:ph type="title"/>
          </p:nvPr>
        </p:nvSpPr>
        <p:spPr>
          <a:xfrm>
            <a:off x="771939" y="1290628"/>
            <a:ext cx="7772400" cy="620306"/>
          </a:xfrm>
          <a:prstGeom prst="rect">
            <a:avLst/>
          </a:prstGeom>
        </p:spPr>
        <p:txBody>
          <a:bodyPr/>
          <a:lstStyle>
            <a:lvl1pPr>
              <a:defRPr sz="3200">
                <a:solidFill>
                  <a:srgbClr val="002D5B"/>
                </a:solidFill>
              </a:defRPr>
            </a:lvl1pPr>
          </a:lstStyle>
          <a:p>
            <a:r>
              <a:rPr lang="en-US"/>
              <a:t>Click to edit Master title style</a:t>
            </a:r>
          </a:p>
        </p:txBody>
      </p:sp>
      <p:sp>
        <p:nvSpPr>
          <p:cNvPr id="29" name="Slide Number Placeholder 5">
            <a:extLst>
              <a:ext uri="{FF2B5EF4-FFF2-40B4-BE49-F238E27FC236}">
                <a16:creationId xmlns:a16="http://schemas.microsoft.com/office/drawing/2014/main" id="{E8F7AFAA-924C-4A45-BBDF-56D76CD9CE7E}"/>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31" name="Content Placeholder 2">
            <a:extLst>
              <a:ext uri="{FF2B5EF4-FFF2-40B4-BE49-F238E27FC236}">
                <a16:creationId xmlns:a16="http://schemas.microsoft.com/office/drawing/2014/main" id="{740B5B58-3161-2F47-91BD-EC956D166309}"/>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39657622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63_Two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588245E-EF09-43B3-9362-1EE35B99A630}"/>
              </a:ext>
            </a:extLst>
          </p:cNvPr>
          <p:cNvSpPr/>
          <p:nvPr userDrawn="1"/>
        </p:nvSpPr>
        <p:spPr>
          <a:xfrm>
            <a:off x="953552" y="2302141"/>
            <a:ext cx="4688491" cy="4001382"/>
          </a:xfrm>
          <a:prstGeom prst="rect">
            <a:avLst/>
          </a:prstGeom>
          <a:solidFill>
            <a:srgbClr val="D9DBDD"/>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a:ea typeface="+mn-ea"/>
              <a:cs typeface="+mn-cs"/>
            </a:endParaRPr>
          </a:p>
        </p:txBody>
      </p:sp>
      <p:sp>
        <p:nvSpPr>
          <p:cNvPr id="16" name="Rectangle 15">
            <a:extLst>
              <a:ext uri="{FF2B5EF4-FFF2-40B4-BE49-F238E27FC236}">
                <a16:creationId xmlns:a16="http://schemas.microsoft.com/office/drawing/2014/main" id="{3AFB240C-7D4F-4825-8130-AEEECB4BDF7C}"/>
              </a:ext>
            </a:extLst>
          </p:cNvPr>
          <p:cNvSpPr/>
          <p:nvPr userDrawn="1"/>
        </p:nvSpPr>
        <p:spPr>
          <a:xfrm>
            <a:off x="6289551" y="2302141"/>
            <a:ext cx="4688491" cy="4001382"/>
          </a:xfrm>
          <a:prstGeom prst="rect">
            <a:avLst/>
          </a:prstGeom>
          <a:solidFill>
            <a:srgbClr val="D9DBDD"/>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a:ea typeface="+mn-ea"/>
              <a:cs typeface="+mn-cs"/>
            </a:endParaRPr>
          </a:p>
        </p:txBody>
      </p:sp>
      <p:sp>
        <p:nvSpPr>
          <p:cNvPr id="3" name="Content Placeholder 2"/>
          <p:cNvSpPr>
            <a:spLocks noGrp="1"/>
          </p:cNvSpPr>
          <p:nvPr>
            <p:ph sz="half" idx="1" hasCustomPrompt="1"/>
          </p:nvPr>
        </p:nvSpPr>
        <p:spPr>
          <a:xfrm>
            <a:off x="953552" y="2620706"/>
            <a:ext cx="4688491" cy="3682817"/>
          </a:xfrm>
          <a:prstGeom prst="rect">
            <a:avLst/>
          </a:prstGeom>
        </p:spPr>
        <p:txBody>
          <a:bodyPr anchor="ctr"/>
          <a:lstStyle>
            <a:lvl1pPr marL="0" indent="0">
              <a:lnSpc>
                <a:spcPct val="100000"/>
              </a:lnSpc>
              <a:buClr>
                <a:srgbClr val="59A6DB"/>
              </a:buClr>
              <a:buNone/>
              <a:defRPr>
                <a:solidFill>
                  <a:srgbClr val="002060"/>
                </a:solidFill>
              </a:defRPr>
            </a:lvl1pPr>
            <a:lvl2pPr marL="800100" indent="-342900">
              <a:lnSpc>
                <a:spcPct val="100000"/>
              </a:lnSpc>
              <a:buClr>
                <a:schemeClr val="accent1">
                  <a:lumMod val="75000"/>
                  <a:lumOff val="25000"/>
                </a:schemeClr>
              </a:buClr>
              <a:buFont typeface="Arial" charset="0"/>
              <a:buChar char="•"/>
              <a:defRPr>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sz="half" idx="13" hasCustomPrompt="1"/>
          </p:nvPr>
        </p:nvSpPr>
        <p:spPr>
          <a:xfrm>
            <a:off x="6313783" y="2620706"/>
            <a:ext cx="4664259" cy="3682817"/>
          </a:xfrm>
          <a:prstGeom prst="rect">
            <a:avLst/>
          </a:prstGeom>
        </p:spPr>
        <p:txBody>
          <a:bodyPr anchor="ctr"/>
          <a:lstStyle>
            <a:lvl1pPr marL="0" indent="0">
              <a:lnSpc>
                <a:spcPct val="100000"/>
              </a:lnSpc>
              <a:buClr>
                <a:srgbClr val="59A6DB"/>
              </a:buClr>
              <a:buNone/>
              <a:defRPr>
                <a:solidFill>
                  <a:srgbClr val="002060"/>
                </a:solidFill>
              </a:defRPr>
            </a:lvl1pPr>
            <a:lvl2pPr marL="800100" indent="-342900">
              <a:lnSpc>
                <a:spcPct val="100000"/>
              </a:lnSpc>
              <a:buClr>
                <a:schemeClr val="accent1">
                  <a:lumMod val="75000"/>
                  <a:lumOff val="25000"/>
                </a:schemeClr>
              </a:buClr>
              <a:buFont typeface="Arial" charset="0"/>
              <a:buChar char="•"/>
              <a:defRPr>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17" name="AutoShape 41">
            <a:extLst>
              <a:ext uri="{FF2B5EF4-FFF2-40B4-BE49-F238E27FC236}">
                <a16:creationId xmlns:a16="http://schemas.microsoft.com/office/drawing/2014/main" id="{BC3F1965-7407-492C-AF31-552E669DA68D}"/>
              </a:ext>
            </a:extLst>
          </p:cNvPr>
          <p:cNvSpPr>
            <a:spLocks/>
          </p:cNvSpPr>
          <p:nvPr userDrawn="1"/>
        </p:nvSpPr>
        <p:spPr bwMode="auto">
          <a:xfrm>
            <a:off x="897186" y="2156665"/>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9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8" name="AutoShape 41">
            <a:extLst>
              <a:ext uri="{FF2B5EF4-FFF2-40B4-BE49-F238E27FC236}">
                <a16:creationId xmlns:a16="http://schemas.microsoft.com/office/drawing/2014/main" id="{0870737C-96EC-41D0-9451-FFE6F4A0694B}"/>
              </a:ext>
            </a:extLst>
          </p:cNvPr>
          <p:cNvSpPr>
            <a:spLocks/>
          </p:cNvSpPr>
          <p:nvPr userDrawn="1"/>
        </p:nvSpPr>
        <p:spPr bwMode="auto">
          <a:xfrm>
            <a:off x="6252561" y="2156665"/>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9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9" name="Title 1">
            <a:extLst>
              <a:ext uri="{FF2B5EF4-FFF2-40B4-BE49-F238E27FC236}">
                <a16:creationId xmlns:a16="http://schemas.microsoft.com/office/drawing/2014/main" id="{6209D2AC-2787-D24F-B422-B1BD5FCFF590}"/>
              </a:ext>
            </a:extLst>
          </p:cNvPr>
          <p:cNvSpPr>
            <a:spLocks noGrp="1"/>
          </p:cNvSpPr>
          <p:nvPr>
            <p:ph type="title"/>
          </p:nvPr>
        </p:nvSpPr>
        <p:spPr>
          <a:xfrm>
            <a:off x="771939" y="1290628"/>
            <a:ext cx="7772400" cy="620306"/>
          </a:xfrm>
          <a:prstGeom prst="rect">
            <a:avLst/>
          </a:prstGeom>
        </p:spPr>
        <p:txBody>
          <a:bodyPr/>
          <a:lstStyle>
            <a:lvl1pPr>
              <a:defRPr sz="3200">
                <a:solidFill>
                  <a:srgbClr val="002D5B"/>
                </a:solidFill>
              </a:defRPr>
            </a:lvl1pPr>
          </a:lstStyle>
          <a:p>
            <a:r>
              <a:rPr lang="en-US"/>
              <a:t>Click to edit Master title style</a:t>
            </a:r>
          </a:p>
        </p:txBody>
      </p:sp>
      <p:sp>
        <p:nvSpPr>
          <p:cNvPr id="11" name="Slide Number Placeholder 5">
            <a:extLst>
              <a:ext uri="{FF2B5EF4-FFF2-40B4-BE49-F238E27FC236}">
                <a16:creationId xmlns:a16="http://schemas.microsoft.com/office/drawing/2014/main" id="{CB4C0BFD-7182-004A-ABCF-E1F9BF530183}"/>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3" name="Content Placeholder 2">
            <a:extLst>
              <a:ext uri="{FF2B5EF4-FFF2-40B4-BE49-F238E27FC236}">
                <a16:creationId xmlns:a16="http://schemas.microsoft.com/office/drawing/2014/main" id="{199FA6C8-C850-ED4C-82FD-9A104FCCD082}"/>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4327066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4_Two Conten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FE01384-E36E-4D91-8269-54ACDEA8DB1A}"/>
              </a:ext>
            </a:extLst>
          </p:cNvPr>
          <p:cNvSpPr/>
          <p:nvPr userDrawn="1"/>
        </p:nvSpPr>
        <p:spPr>
          <a:xfrm>
            <a:off x="432123" y="2494230"/>
            <a:ext cx="3491696" cy="3634200"/>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a:solidFill>
                <a:srgbClr val="254B79"/>
              </a:solidFill>
            </a:endParaRPr>
          </a:p>
        </p:txBody>
      </p:sp>
      <p:sp>
        <p:nvSpPr>
          <p:cNvPr id="13" name="Freeform: Shape 12">
            <a:extLst>
              <a:ext uri="{FF2B5EF4-FFF2-40B4-BE49-F238E27FC236}">
                <a16:creationId xmlns:a16="http://schemas.microsoft.com/office/drawing/2014/main" id="{36503996-7D01-4EBA-BBE0-4348C3F5989C}"/>
              </a:ext>
            </a:extLst>
          </p:cNvPr>
          <p:cNvSpPr/>
          <p:nvPr userDrawn="1"/>
        </p:nvSpPr>
        <p:spPr>
          <a:xfrm>
            <a:off x="4281457" y="2494230"/>
            <a:ext cx="3491696" cy="3634200"/>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a:solidFill>
                <a:srgbClr val="254B79"/>
              </a:solidFill>
            </a:endParaRPr>
          </a:p>
        </p:txBody>
      </p:sp>
      <p:sp>
        <p:nvSpPr>
          <p:cNvPr id="19" name="Freeform: Shape 18">
            <a:extLst>
              <a:ext uri="{FF2B5EF4-FFF2-40B4-BE49-F238E27FC236}">
                <a16:creationId xmlns:a16="http://schemas.microsoft.com/office/drawing/2014/main" id="{9191DBDF-E286-4DC9-A6DF-C03CE6767D62}"/>
              </a:ext>
            </a:extLst>
          </p:cNvPr>
          <p:cNvSpPr/>
          <p:nvPr userDrawn="1"/>
        </p:nvSpPr>
        <p:spPr>
          <a:xfrm>
            <a:off x="8130790" y="2494230"/>
            <a:ext cx="3491696" cy="3634200"/>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a:solidFill>
                <a:srgbClr val="254B79"/>
              </a:solidFill>
            </a:endParaRPr>
          </a:p>
        </p:txBody>
      </p:sp>
      <p:sp>
        <p:nvSpPr>
          <p:cNvPr id="23" name="AutoShape 41">
            <a:extLst>
              <a:ext uri="{FF2B5EF4-FFF2-40B4-BE49-F238E27FC236}">
                <a16:creationId xmlns:a16="http://schemas.microsoft.com/office/drawing/2014/main" id="{601A0435-064F-4620-BB9E-DB9A8E1D7F54}"/>
              </a:ext>
            </a:extLst>
          </p:cNvPr>
          <p:cNvSpPr>
            <a:spLocks/>
          </p:cNvSpPr>
          <p:nvPr userDrawn="1"/>
        </p:nvSpPr>
        <p:spPr bwMode="auto">
          <a:xfrm>
            <a:off x="452963" y="2507245"/>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9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4" name="AutoShape 41">
            <a:extLst>
              <a:ext uri="{FF2B5EF4-FFF2-40B4-BE49-F238E27FC236}">
                <a16:creationId xmlns:a16="http://schemas.microsoft.com/office/drawing/2014/main" id="{BDA791B3-3463-411A-A489-607589F330BF}"/>
              </a:ext>
            </a:extLst>
          </p:cNvPr>
          <p:cNvSpPr>
            <a:spLocks/>
          </p:cNvSpPr>
          <p:nvPr userDrawn="1"/>
        </p:nvSpPr>
        <p:spPr bwMode="auto">
          <a:xfrm>
            <a:off x="4318994" y="2507245"/>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9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5" name="AutoShape 41">
            <a:extLst>
              <a:ext uri="{FF2B5EF4-FFF2-40B4-BE49-F238E27FC236}">
                <a16:creationId xmlns:a16="http://schemas.microsoft.com/office/drawing/2014/main" id="{E3E3308A-EB8E-41E8-963B-66FF989D59B7}"/>
              </a:ext>
            </a:extLst>
          </p:cNvPr>
          <p:cNvSpPr>
            <a:spLocks/>
          </p:cNvSpPr>
          <p:nvPr userDrawn="1"/>
        </p:nvSpPr>
        <p:spPr bwMode="auto">
          <a:xfrm>
            <a:off x="8150305" y="2507245"/>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9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 name="Content Placeholder 2"/>
          <p:cNvSpPr>
            <a:spLocks noGrp="1"/>
          </p:cNvSpPr>
          <p:nvPr>
            <p:ph sz="half" idx="1" hasCustomPrompt="1"/>
          </p:nvPr>
        </p:nvSpPr>
        <p:spPr>
          <a:xfrm>
            <a:off x="904913" y="2708263"/>
            <a:ext cx="2937513" cy="3332618"/>
          </a:xfrm>
          <a:prstGeom prst="rect">
            <a:avLst/>
          </a:prstGeom>
        </p:spPr>
        <p:txBody>
          <a:bodyPr anchor="ctr"/>
          <a:lstStyle>
            <a:lvl1pPr marL="0" indent="0">
              <a:lnSpc>
                <a:spcPct val="100000"/>
              </a:lnSpc>
              <a:buClr>
                <a:srgbClr val="59A6DB"/>
              </a:buClr>
              <a:buNone/>
              <a:defRPr sz="2400">
                <a:solidFill>
                  <a:srgbClr val="002D5B"/>
                </a:solidFill>
              </a:defRPr>
            </a:lvl1pPr>
            <a:lvl2pPr marL="800100" indent="-342900">
              <a:lnSpc>
                <a:spcPct val="100000"/>
              </a:lnSpc>
              <a:buClr>
                <a:schemeClr val="accent1">
                  <a:lumMod val="75000"/>
                  <a:lumOff val="25000"/>
                </a:schemeClr>
              </a:buClr>
              <a:buFont typeface="Arial" charset="0"/>
              <a:buChar char="•"/>
              <a:defRPr sz="2000">
                <a:solidFill>
                  <a:srgbClr val="002D5B"/>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D5B"/>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sz="half" idx="13" hasCustomPrompt="1"/>
          </p:nvPr>
        </p:nvSpPr>
        <p:spPr>
          <a:xfrm>
            <a:off x="4767078" y="2708263"/>
            <a:ext cx="2922331" cy="3332618"/>
          </a:xfrm>
          <a:prstGeom prst="rect">
            <a:avLst/>
          </a:prstGeom>
        </p:spPr>
        <p:txBody>
          <a:bodyPr anchor="ctr"/>
          <a:lstStyle>
            <a:lvl1pPr marL="0" indent="0">
              <a:lnSpc>
                <a:spcPct val="100000"/>
              </a:lnSpc>
              <a:buClr>
                <a:srgbClr val="59A6DB"/>
              </a:buClr>
              <a:buNone/>
              <a:defRPr sz="2400">
                <a:solidFill>
                  <a:srgbClr val="002D5B"/>
                </a:solidFill>
              </a:defRPr>
            </a:lvl1pPr>
            <a:lvl2pPr marL="800100" indent="-342900">
              <a:lnSpc>
                <a:spcPct val="100000"/>
              </a:lnSpc>
              <a:buClr>
                <a:schemeClr val="accent1">
                  <a:lumMod val="75000"/>
                  <a:lumOff val="25000"/>
                </a:schemeClr>
              </a:buClr>
              <a:buFont typeface="Arial" charset="0"/>
              <a:buChar char="•"/>
              <a:defRPr sz="2000">
                <a:solidFill>
                  <a:srgbClr val="002D5B"/>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D5B"/>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29" name="Content Placeholder 2">
            <a:extLst>
              <a:ext uri="{FF2B5EF4-FFF2-40B4-BE49-F238E27FC236}">
                <a16:creationId xmlns:a16="http://schemas.microsoft.com/office/drawing/2014/main" id="{F3A061C6-69CF-4A3F-8145-E19AA7262E73}"/>
              </a:ext>
            </a:extLst>
          </p:cNvPr>
          <p:cNvSpPr>
            <a:spLocks noGrp="1"/>
          </p:cNvSpPr>
          <p:nvPr>
            <p:ph sz="half" idx="14" hasCustomPrompt="1"/>
          </p:nvPr>
        </p:nvSpPr>
        <p:spPr>
          <a:xfrm>
            <a:off x="8625460" y="2708263"/>
            <a:ext cx="2922331" cy="3332618"/>
          </a:xfrm>
          <a:prstGeom prst="rect">
            <a:avLst/>
          </a:prstGeom>
        </p:spPr>
        <p:txBody>
          <a:bodyPr anchor="ctr"/>
          <a:lstStyle>
            <a:lvl1pPr marL="0" indent="0">
              <a:lnSpc>
                <a:spcPct val="100000"/>
              </a:lnSpc>
              <a:buClr>
                <a:srgbClr val="59A6DB"/>
              </a:buClr>
              <a:buNone/>
              <a:defRPr sz="2400">
                <a:solidFill>
                  <a:srgbClr val="002D5B"/>
                </a:solidFill>
              </a:defRPr>
            </a:lvl1pPr>
            <a:lvl2pPr marL="800100" indent="-342900">
              <a:lnSpc>
                <a:spcPct val="100000"/>
              </a:lnSpc>
              <a:buClr>
                <a:schemeClr val="accent1">
                  <a:lumMod val="75000"/>
                  <a:lumOff val="25000"/>
                </a:schemeClr>
              </a:buClr>
              <a:buFont typeface="Arial" charset="0"/>
              <a:buChar char="•"/>
              <a:defRPr sz="2000">
                <a:solidFill>
                  <a:srgbClr val="002D5B"/>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D5B"/>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12" name="Title 1">
            <a:extLst>
              <a:ext uri="{FF2B5EF4-FFF2-40B4-BE49-F238E27FC236}">
                <a16:creationId xmlns:a16="http://schemas.microsoft.com/office/drawing/2014/main" id="{3ABAAF9D-1A30-C84E-ADD9-39756656FCA8}"/>
              </a:ext>
            </a:extLst>
          </p:cNvPr>
          <p:cNvSpPr>
            <a:spLocks noGrp="1"/>
          </p:cNvSpPr>
          <p:nvPr>
            <p:ph type="title"/>
          </p:nvPr>
        </p:nvSpPr>
        <p:spPr>
          <a:xfrm>
            <a:off x="771939" y="1290628"/>
            <a:ext cx="7772400" cy="620306"/>
          </a:xfrm>
          <a:prstGeom prst="rect">
            <a:avLst/>
          </a:prstGeom>
        </p:spPr>
        <p:txBody>
          <a:bodyPr/>
          <a:lstStyle>
            <a:lvl1pPr>
              <a:defRPr sz="3200">
                <a:solidFill>
                  <a:srgbClr val="002D5B"/>
                </a:solidFill>
              </a:defRPr>
            </a:lvl1pPr>
          </a:lstStyle>
          <a:p>
            <a:r>
              <a:rPr lang="en-US"/>
              <a:t>Click to edit Master title style</a:t>
            </a:r>
          </a:p>
        </p:txBody>
      </p:sp>
      <p:sp>
        <p:nvSpPr>
          <p:cNvPr id="15" name="Slide Number Placeholder 5">
            <a:extLst>
              <a:ext uri="{FF2B5EF4-FFF2-40B4-BE49-F238E27FC236}">
                <a16:creationId xmlns:a16="http://schemas.microsoft.com/office/drawing/2014/main" id="{F50BACF8-1204-3D47-AAA7-B3CEF3D8AF85}"/>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6" name="Content Placeholder 2">
            <a:extLst>
              <a:ext uri="{FF2B5EF4-FFF2-40B4-BE49-F238E27FC236}">
                <a16:creationId xmlns:a16="http://schemas.microsoft.com/office/drawing/2014/main" id="{275F0D80-8BDC-A04A-A6ED-9AF65966C105}"/>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25537125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5_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CB9A959-1A8F-4B29-AEF1-240EE5F1D827}"/>
              </a:ext>
            </a:extLst>
          </p:cNvPr>
          <p:cNvSpPr/>
          <p:nvPr userDrawn="1"/>
        </p:nvSpPr>
        <p:spPr>
          <a:xfrm>
            <a:off x="1517761" y="2097856"/>
            <a:ext cx="4362234" cy="2011685"/>
          </a:xfrm>
          <a:prstGeom prst="rect">
            <a:avLst/>
          </a:prstGeom>
          <a:solidFill>
            <a:srgbClr val="D9DBDD"/>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a:ea typeface="+mn-ea"/>
              <a:cs typeface="+mn-cs"/>
            </a:endParaRPr>
          </a:p>
        </p:txBody>
      </p:sp>
      <p:sp>
        <p:nvSpPr>
          <p:cNvPr id="13" name="Rectangle 12">
            <a:extLst>
              <a:ext uri="{FF2B5EF4-FFF2-40B4-BE49-F238E27FC236}">
                <a16:creationId xmlns:a16="http://schemas.microsoft.com/office/drawing/2014/main" id="{1A136867-3ECF-46B8-A98C-E2CFDD4BA823}"/>
              </a:ext>
            </a:extLst>
          </p:cNvPr>
          <p:cNvSpPr/>
          <p:nvPr userDrawn="1"/>
        </p:nvSpPr>
        <p:spPr>
          <a:xfrm>
            <a:off x="6425744" y="2097856"/>
            <a:ext cx="4362234" cy="2011685"/>
          </a:xfrm>
          <a:prstGeom prst="rect">
            <a:avLst/>
          </a:prstGeom>
          <a:solidFill>
            <a:srgbClr val="D9DBDD"/>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a:ea typeface="+mn-ea"/>
              <a:cs typeface="+mn-cs"/>
            </a:endParaRPr>
          </a:p>
        </p:txBody>
      </p:sp>
      <p:sp>
        <p:nvSpPr>
          <p:cNvPr id="19" name="Rectangle 18">
            <a:extLst>
              <a:ext uri="{FF2B5EF4-FFF2-40B4-BE49-F238E27FC236}">
                <a16:creationId xmlns:a16="http://schemas.microsoft.com/office/drawing/2014/main" id="{E215608B-9A5C-4F52-BA93-8EE91EAEFCFD}"/>
              </a:ext>
            </a:extLst>
          </p:cNvPr>
          <p:cNvSpPr/>
          <p:nvPr userDrawn="1"/>
        </p:nvSpPr>
        <p:spPr>
          <a:xfrm>
            <a:off x="1517761" y="4418298"/>
            <a:ext cx="4362234" cy="2011685"/>
          </a:xfrm>
          <a:prstGeom prst="rect">
            <a:avLst/>
          </a:prstGeom>
          <a:solidFill>
            <a:srgbClr val="D9DBDD"/>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a:ea typeface="+mn-ea"/>
              <a:cs typeface="+mn-cs"/>
            </a:endParaRPr>
          </a:p>
        </p:txBody>
      </p:sp>
      <p:sp>
        <p:nvSpPr>
          <p:cNvPr id="20" name="Rectangle 19">
            <a:extLst>
              <a:ext uri="{FF2B5EF4-FFF2-40B4-BE49-F238E27FC236}">
                <a16:creationId xmlns:a16="http://schemas.microsoft.com/office/drawing/2014/main" id="{7906A800-CC99-4365-9FBB-C577EEF78E7B}"/>
              </a:ext>
            </a:extLst>
          </p:cNvPr>
          <p:cNvSpPr/>
          <p:nvPr userDrawn="1"/>
        </p:nvSpPr>
        <p:spPr>
          <a:xfrm>
            <a:off x="6425744" y="4418298"/>
            <a:ext cx="4362234" cy="2011685"/>
          </a:xfrm>
          <a:prstGeom prst="rect">
            <a:avLst/>
          </a:prstGeom>
          <a:solidFill>
            <a:srgbClr val="D9DBDD"/>
          </a:solidFill>
          <a:ln w="22225" cap="rnd" cmpd="sng" algn="ctr">
            <a:noFill/>
            <a:prstDash val="solid"/>
          </a:ln>
          <a:effectLst>
            <a:outerShdw blurRad="50800" dist="38100" algn="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Gill Sans MT"/>
              <a:ea typeface="+mn-ea"/>
              <a:cs typeface="+mn-cs"/>
            </a:endParaRPr>
          </a:p>
        </p:txBody>
      </p:sp>
      <p:sp>
        <p:nvSpPr>
          <p:cNvPr id="21" name="AutoShape 41">
            <a:extLst>
              <a:ext uri="{FF2B5EF4-FFF2-40B4-BE49-F238E27FC236}">
                <a16:creationId xmlns:a16="http://schemas.microsoft.com/office/drawing/2014/main" id="{0A964F68-B4B8-4387-ACA5-9DE5CFCDA50B}"/>
              </a:ext>
            </a:extLst>
          </p:cNvPr>
          <p:cNvSpPr>
            <a:spLocks/>
          </p:cNvSpPr>
          <p:nvPr userDrawn="1"/>
        </p:nvSpPr>
        <p:spPr bwMode="auto">
          <a:xfrm>
            <a:off x="1462522" y="427342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9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2" name="AutoShape 41">
            <a:extLst>
              <a:ext uri="{FF2B5EF4-FFF2-40B4-BE49-F238E27FC236}">
                <a16:creationId xmlns:a16="http://schemas.microsoft.com/office/drawing/2014/main" id="{374D0E9F-3900-42F4-A053-A41A23BBB535}"/>
              </a:ext>
            </a:extLst>
          </p:cNvPr>
          <p:cNvSpPr>
            <a:spLocks/>
          </p:cNvSpPr>
          <p:nvPr userDrawn="1"/>
        </p:nvSpPr>
        <p:spPr bwMode="auto">
          <a:xfrm>
            <a:off x="6389881" y="427342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9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3" name="AutoShape 41">
            <a:extLst>
              <a:ext uri="{FF2B5EF4-FFF2-40B4-BE49-F238E27FC236}">
                <a16:creationId xmlns:a16="http://schemas.microsoft.com/office/drawing/2014/main" id="{8810711C-329F-4CC0-B663-0DA8D91D1393}"/>
              </a:ext>
            </a:extLst>
          </p:cNvPr>
          <p:cNvSpPr>
            <a:spLocks/>
          </p:cNvSpPr>
          <p:nvPr userDrawn="1"/>
        </p:nvSpPr>
        <p:spPr bwMode="auto">
          <a:xfrm>
            <a:off x="1461394" y="1952380"/>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9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4" name="AutoShape 41">
            <a:extLst>
              <a:ext uri="{FF2B5EF4-FFF2-40B4-BE49-F238E27FC236}">
                <a16:creationId xmlns:a16="http://schemas.microsoft.com/office/drawing/2014/main" id="{16A65D00-7955-41A0-B9D1-2809E078D799}"/>
              </a:ext>
            </a:extLst>
          </p:cNvPr>
          <p:cNvSpPr>
            <a:spLocks/>
          </p:cNvSpPr>
          <p:nvPr userDrawn="1"/>
        </p:nvSpPr>
        <p:spPr bwMode="auto">
          <a:xfrm>
            <a:off x="6388753" y="1952380"/>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92D5B"/>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 name="Content Placeholder 2"/>
          <p:cNvSpPr>
            <a:spLocks noGrp="1"/>
          </p:cNvSpPr>
          <p:nvPr>
            <p:ph sz="half" idx="1" hasCustomPrompt="1"/>
          </p:nvPr>
        </p:nvSpPr>
        <p:spPr>
          <a:xfrm>
            <a:off x="1865951" y="2380394"/>
            <a:ext cx="3956980" cy="1729148"/>
          </a:xfrm>
          <a:prstGeom prst="rect">
            <a:avLst/>
          </a:prstGeom>
        </p:spPr>
        <p:txBody>
          <a:bodyPr anchor="ctr"/>
          <a:lstStyle>
            <a:lvl1pPr marL="0" indent="0">
              <a:lnSpc>
                <a:spcPct val="100000"/>
              </a:lnSpc>
              <a:buClr>
                <a:srgbClr val="59A6DB"/>
              </a:buClr>
              <a:buNone/>
              <a:defRPr sz="2400">
                <a:solidFill>
                  <a:srgbClr val="002060"/>
                </a:solidFill>
              </a:defRPr>
            </a:lvl1pPr>
            <a:lvl2pPr marL="800100" indent="-342900">
              <a:lnSpc>
                <a:spcPct val="100000"/>
              </a:lnSpc>
              <a:buClr>
                <a:schemeClr val="accent1">
                  <a:lumMod val="75000"/>
                  <a:lumOff val="25000"/>
                </a:schemeClr>
              </a:buClr>
              <a:buFont typeface="Arial" charset="0"/>
              <a:buChar char="•"/>
              <a:defRPr sz="20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sz="half" idx="13" hasCustomPrompt="1"/>
          </p:nvPr>
        </p:nvSpPr>
        <p:spPr>
          <a:xfrm>
            <a:off x="6817622" y="2380394"/>
            <a:ext cx="3936529" cy="1729148"/>
          </a:xfrm>
          <a:prstGeom prst="rect">
            <a:avLst/>
          </a:prstGeom>
        </p:spPr>
        <p:txBody>
          <a:bodyPr anchor="ctr"/>
          <a:lstStyle>
            <a:lvl1pPr marL="0" indent="0">
              <a:lnSpc>
                <a:spcPct val="100000"/>
              </a:lnSpc>
              <a:buClr>
                <a:srgbClr val="59A6DB"/>
              </a:buClr>
              <a:buNone/>
              <a:defRPr sz="2400">
                <a:solidFill>
                  <a:srgbClr val="002060"/>
                </a:solidFill>
              </a:defRPr>
            </a:lvl1pPr>
            <a:lvl2pPr marL="800100" indent="-342900">
              <a:lnSpc>
                <a:spcPct val="100000"/>
              </a:lnSpc>
              <a:buClr>
                <a:schemeClr val="accent1">
                  <a:lumMod val="75000"/>
                  <a:lumOff val="25000"/>
                </a:schemeClr>
              </a:buClr>
              <a:buFont typeface="Arial" charset="0"/>
              <a:buChar char="•"/>
              <a:defRPr sz="20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25" name="Content Placeholder 2">
            <a:extLst>
              <a:ext uri="{FF2B5EF4-FFF2-40B4-BE49-F238E27FC236}">
                <a16:creationId xmlns:a16="http://schemas.microsoft.com/office/drawing/2014/main" id="{16EF482D-6473-4F11-9461-7CECA7E43FD7}"/>
              </a:ext>
            </a:extLst>
          </p:cNvPr>
          <p:cNvSpPr>
            <a:spLocks noGrp="1"/>
          </p:cNvSpPr>
          <p:nvPr>
            <p:ph sz="half" idx="14" hasCustomPrompt="1"/>
          </p:nvPr>
        </p:nvSpPr>
        <p:spPr>
          <a:xfrm>
            <a:off x="1885407" y="4671374"/>
            <a:ext cx="3956980" cy="1729148"/>
          </a:xfrm>
          <a:prstGeom prst="rect">
            <a:avLst/>
          </a:prstGeom>
        </p:spPr>
        <p:txBody>
          <a:bodyPr anchor="ctr"/>
          <a:lstStyle>
            <a:lvl1pPr marL="0" indent="0">
              <a:lnSpc>
                <a:spcPct val="100000"/>
              </a:lnSpc>
              <a:buClr>
                <a:srgbClr val="59A6DB"/>
              </a:buClr>
              <a:buNone/>
              <a:defRPr sz="2400">
                <a:solidFill>
                  <a:srgbClr val="002060"/>
                </a:solidFill>
              </a:defRPr>
            </a:lvl1pPr>
            <a:lvl2pPr marL="800100" indent="-342900">
              <a:lnSpc>
                <a:spcPct val="100000"/>
              </a:lnSpc>
              <a:buClr>
                <a:schemeClr val="accent1">
                  <a:lumMod val="75000"/>
                  <a:lumOff val="25000"/>
                </a:schemeClr>
              </a:buClr>
              <a:buFont typeface="Arial" charset="0"/>
              <a:buChar char="•"/>
              <a:defRPr sz="20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26" name="Content Placeholder 2">
            <a:extLst>
              <a:ext uri="{FF2B5EF4-FFF2-40B4-BE49-F238E27FC236}">
                <a16:creationId xmlns:a16="http://schemas.microsoft.com/office/drawing/2014/main" id="{44313D63-CCC3-4F75-A697-7C032410F693}"/>
              </a:ext>
            </a:extLst>
          </p:cNvPr>
          <p:cNvSpPr>
            <a:spLocks noGrp="1"/>
          </p:cNvSpPr>
          <p:nvPr>
            <p:ph sz="half" idx="15" hasCustomPrompt="1"/>
          </p:nvPr>
        </p:nvSpPr>
        <p:spPr>
          <a:xfrm>
            <a:off x="6837078" y="4671374"/>
            <a:ext cx="3936529" cy="1729148"/>
          </a:xfrm>
          <a:prstGeom prst="rect">
            <a:avLst/>
          </a:prstGeom>
        </p:spPr>
        <p:txBody>
          <a:bodyPr anchor="ctr"/>
          <a:lstStyle>
            <a:lvl1pPr marL="0" indent="0">
              <a:lnSpc>
                <a:spcPct val="100000"/>
              </a:lnSpc>
              <a:buClr>
                <a:srgbClr val="59A6DB"/>
              </a:buClr>
              <a:buNone/>
              <a:defRPr sz="2400">
                <a:solidFill>
                  <a:srgbClr val="002060"/>
                </a:solidFill>
              </a:defRPr>
            </a:lvl1pPr>
            <a:lvl2pPr marL="800100" indent="-342900">
              <a:lnSpc>
                <a:spcPct val="100000"/>
              </a:lnSpc>
              <a:buClr>
                <a:schemeClr val="accent1">
                  <a:lumMod val="75000"/>
                  <a:lumOff val="25000"/>
                </a:schemeClr>
              </a:buClr>
              <a:buFont typeface="Arial" charset="0"/>
              <a:buChar char="•"/>
              <a:defRPr sz="20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15" name="Title 1">
            <a:extLst>
              <a:ext uri="{FF2B5EF4-FFF2-40B4-BE49-F238E27FC236}">
                <a16:creationId xmlns:a16="http://schemas.microsoft.com/office/drawing/2014/main" id="{C29D268C-1AE9-9D4D-839B-84E54B150171}"/>
              </a:ext>
            </a:extLst>
          </p:cNvPr>
          <p:cNvSpPr>
            <a:spLocks noGrp="1"/>
          </p:cNvSpPr>
          <p:nvPr>
            <p:ph type="title"/>
          </p:nvPr>
        </p:nvSpPr>
        <p:spPr>
          <a:xfrm>
            <a:off x="771939" y="1290628"/>
            <a:ext cx="7772400" cy="620306"/>
          </a:xfrm>
          <a:prstGeom prst="rect">
            <a:avLst/>
          </a:prstGeom>
        </p:spPr>
        <p:txBody>
          <a:bodyPr/>
          <a:lstStyle>
            <a:lvl1pPr>
              <a:defRPr sz="3200">
                <a:solidFill>
                  <a:srgbClr val="002D5B"/>
                </a:solidFill>
              </a:defRPr>
            </a:lvl1pPr>
          </a:lstStyle>
          <a:p>
            <a:r>
              <a:rPr lang="en-US"/>
              <a:t>Click to edit Master title style</a:t>
            </a:r>
          </a:p>
        </p:txBody>
      </p:sp>
      <p:sp>
        <p:nvSpPr>
          <p:cNvPr id="16" name="Slide Number Placeholder 5">
            <a:extLst>
              <a:ext uri="{FF2B5EF4-FFF2-40B4-BE49-F238E27FC236}">
                <a16:creationId xmlns:a16="http://schemas.microsoft.com/office/drawing/2014/main" id="{DDD9264D-6F39-034B-A34C-A7A0F4982BCC}"/>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8" name="Content Placeholder 2">
            <a:extLst>
              <a:ext uri="{FF2B5EF4-FFF2-40B4-BE49-F238E27FC236}">
                <a16:creationId xmlns:a16="http://schemas.microsoft.com/office/drawing/2014/main" id="{81DB1E5B-63DF-674D-9127-21FBEAD2523D}"/>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19463258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6_Two Conten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FE01384-E36E-4D91-8269-54ACDEA8DB1A}"/>
              </a:ext>
            </a:extLst>
          </p:cNvPr>
          <p:cNvSpPr/>
          <p:nvPr userDrawn="1"/>
        </p:nvSpPr>
        <p:spPr>
          <a:xfrm>
            <a:off x="432123" y="2202396"/>
            <a:ext cx="3491696" cy="2008572"/>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a:solidFill>
                <a:srgbClr val="254B79"/>
              </a:solidFill>
            </a:endParaRPr>
          </a:p>
        </p:txBody>
      </p:sp>
      <p:sp>
        <p:nvSpPr>
          <p:cNvPr id="13" name="Freeform: Shape 12">
            <a:extLst>
              <a:ext uri="{FF2B5EF4-FFF2-40B4-BE49-F238E27FC236}">
                <a16:creationId xmlns:a16="http://schemas.microsoft.com/office/drawing/2014/main" id="{36503996-7D01-4EBA-BBE0-4348C3F5989C}"/>
              </a:ext>
            </a:extLst>
          </p:cNvPr>
          <p:cNvSpPr/>
          <p:nvPr userDrawn="1"/>
        </p:nvSpPr>
        <p:spPr>
          <a:xfrm>
            <a:off x="4281457" y="2202396"/>
            <a:ext cx="3491696" cy="2008572"/>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a:solidFill>
                <a:srgbClr val="254B79"/>
              </a:solidFill>
            </a:endParaRPr>
          </a:p>
        </p:txBody>
      </p:sp>
      <p:sp>
        <p:nvSpPr>
          <p:cNvPr id="19" name="Freeform: Shape 18">
            <a:extLst>
              <a:ext uri="{FF2B5EF4-FFF2-40B4-BE49-F238E27FC236}">
                <a16:creationId xmlns:a16="http://schemas.microsoft.com/office/drawing/2014/main" id="{9191DBDF-E286-4DC9-A6DF-C03CE6767D62}"/>
              </a:ext>
            </a:extLst>
          </p:cNvPr>
          <p:cNvSpPr/>
          <p:nvPr userDrawn="1"/>
        </p:nvSpPr>
        <p:spPr>
          <a:xfrm>
            <a:off x="8130790" y="2202396"/>
            <a:ext cx="3491696" cy="2008572"/>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a:solidFill>
                <a:srgbClr val="254B79"/>
              </a:solidFill>
            </a:endParaRPr>
          </a:p>
        </p:txBody>
      </p:sp>
      <p:sp>
        <p:nvSpPr>
          <p:cNvPr id="20" name="Freeform: Shape 19">
            <a:extLst>
              <a:ext uri="{FF2B5EF4-FFF2-40B4-BE49-F238E27FC236}">
                <a16:creationId xmlns:a16="http://schemas.microsoft.com/office/drawing/2014/main" id="{30EFE828-EC17-48B0-A0EA-47997F911714}"/>
              </a:ext>
            </a:extLst>
          </p:cNvPr>
          <p:cNvSpPr/>
          <p:nvPr userDrawn="1"/>
        </p:nvSpPr>
        <p:spPr>
          <a:xfrm>
            <a:off x="432123" y="4398380"/>
            <a:ext cx="3491696" cy="2008572"/>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sz="1600">
              <a:solidFill>
                <a:srgbClr val="254B79"/>
              </a:solidFill>
            </a:endParaRPr>
          </a:p>
        </p:txBody>
      </p:sp>
      <p:sp>
        <p:nvSpPr>
          <p:cNvPr id="21" name="Freeform: Shape 20">
            <a:extLst>
              <a:ext uri="{FF2B5EF4-FFF2-40B4-BE49-F238E27FC236}">
                <a16:creationId xmlns:a16="http://schemas.microsoft.com/office/drawing/2014/main" id="{5DD66ED1-A957-4D35-9F55-5B9B091BDBD3}"/>
              </a:ext>
            </a:extLst>
          </p:cNvPr>
          <p:cNvSpPr/>
          <p:nvPr userDrawn="1"/>
        </p:nvSpPr>
        <p:spPr>
          <a:xfrm>
            <a:off x="4281457" y="4398380"/>
            <a:ext cx="3491696" cy="2008572"/>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a:solidFill>
                <a:srgbClr val="254B79"/>
              </a:solidFill>
            </a:endParaRPr>
          </a:p>
        </p:txBody>
      </p:sp>
      <p:sp>
        <p:nvSpPr>
          <p:cNvPr id="22" name="Freeform: Shape 21">
            <a:extLst>
              <a:ext uri="{FF2B5EF4-FFF2-40B4-BE49-F238E27FC236}">
                <a16:creationId xmlns:a16="http://schemas.microsoft.com/office/drawing/2014/main" id="{7BAFBB15-2328-4B49-AA50-7B24B7EDB54C}"/>
              </a:ext>
            </a:extLst>
          </p:cNvPr>
          <p:cNvSpPr/>
          <p:nvPr userDrawn="1"/>
        </p:nvSpPr>
        <p:spPr>
          <a:xfrm>
            <a:off x="8130790" y="4398380"/>
            <a:ext cx="3491696" cy="2008572"/>
          </a:xfrm>
          <a:custGeom>
            <a:avLst/>
            <a:gdLst>
              <a:gd name="connsiteX0" fmla="*/ 0 w 2426084"/>
              <a:gd name="connsiteY0" fmla="*/ 0 h 1455650"/>
              <a:gd name="connsiteX1" fmla="*/ 2426084 w 2426084"/>
              <a:gd name="connsiteY1" fmla="*/ 0 h 1455650"/>
              <a:gd name="connsiteX2" fmla="*/ 2426084 w 2426084"/>
              <a:gd name="connsiteY2" fmla="*/ 1455650 h 1455650"/>
              <a:gd name="connsiteX3" fmla="*/ 0 w 2426084"/>
              <a:gd name="connsiteY3" fmla="*/ 1455650 h 1455650"/>
              <a:gd name="connsiteX4" fmla="*/ 0 w 2426084"/>
              <a:gd name="connsiteY4" fmla="*/ 0 h 145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084" h="1455650">
                <a:moveTo>
                  <a:pt x="0" y="0"/>
                </a:moveTo>
                <a:lnTo>
                  <a:pt x="2426084" y="0"/>
                </a:lnTo>
                <a:lnTo>
                  <a:pt x="2426084" y="1455650"/>
                </a:lnTo>
                <a:lnTo>
                  <a:pt x="0" y="1455650"/>
                </a:lnTo>
                <a:lnTo>
                  <a:pt x="0" y="0"/>
                </a:lnTo>
                <a:close/>
              </a:path>
            </a:pathLst>
          </a:custGeom>
          <a:solidFill>
            <a:srgbClr val="D9DBDD"/>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5720" tIns="0" rIns="45720" bIns="0" numCol="1" spcCol="1270" anchor="ctr" anchorCtr="0">
            <a:noAutofit/>
          </a:bodyPr>
          <a:lstStyle/>
          <a:p>
            <a:pPr marL="0" lvl="2" indent="0">
              <a:spcBef>
                <a:spcPts val="1200"/>
              </a:spcBef>
              <a:buNone/>
            </a:pPr>
            <a:endParaRPr lang="en-US">
              <a:solidFill>
                <a:srgbClr val="254B79"/>
              </a:solidFill>
            </a:endParaRPr>
          </a:p>
        </p:txBody>
      </p:sp>
      <p:sp>
        <p:nvSpPr>
          <p:cNvPr id="23" name="AutoShape 41">
            <a:extLst>
              <a:ext uri="{FF2B5EF4-FFF2-40B4-BE49-F238E27FC236}">
                <a16:creationId xmlns:a16="http://schemas.microsoft.com/office/drawing/2014/main" id="{601A0435-064F-4620-BB9E-DB9A8E1D7F54}"/>
              </a:ext>
            </a:extLst>
          </p:cNvPr>
          <p:cNvSpPr>
            <a:spLocks/>
          </p:cNvSpPr>
          <p:nvPr userDrawn="1"/>
        </p:nvSpPr>
        <p:spPr bwMode="auto">
          <a:xfrm>
            <a:off x="452963" y="2215411"/>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92D5B"/>
          </a:solidFill>
          <a:ln>
            <a:noFill/>
          </a:ln>
          <a:effectLst/>
        </p:spPr>
        <p:txBody>
          <a:bodyPr lIns="101578" tIns="101578" rIns="101578" bIns="101578" anchor="ctr"/>
          <a:lstStyle/>
          <a:p>
            <a:pPr defTabSz="914195">
              <a:defRPr/>
            </a:pPr>
            <a:endParaRPr lang="es-ES" sz="5800">
              <a:solidFill>
                <a:schemeClr val="accent1"/>
              </a:solidFill>
              <a:effectLst>
                <a:outerShdw blurRad="38100" dist="38100" dir="2700000" algn="tl">
                  <a:srgbClr val="000000"/>
                </a:outerShdw>
              </a:effectLst>
              <a:latin typeface="Gill Sans" charset="0"/>
              <a:cs typeface="Gill Sans" charset="0"/>
              <a:sym typeface="Gill Sans" charset="0"/>
            </a:endParaRPr>
          </a:p>
        </p:txBody>
      </p:sp>
      <p:sp>
        <p:nvSpPr>
          <p:cNvPr id="24" name="AutoShape 41">
            <a:extLst>
              <a:ext uri="{FF2B5EF4-FFF2-40B4-BE49-F238E27FC236}">
                <a16:creationId xmlns:a16="http://schemas.microsoft.com/office/drawing/2014/main" id="{BDA791B3-3463-411A-A489-607589F330BF}"/>
              </a:ext>
            </a:extLst>
          </p:cNvPr>
          <p:cNvSpPr>
            <a:spLocks/>
          </p:cNvSpPr>
          <p:nvPr userDrawn="1"/>
        </p:nvSpPr>
        <p:spPr bwMode="auto">
          <a:xfrm>
            <a:off x="4318994" y="2215411"/>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92D5B"/>
          </a:solidFill>
          <a:ln>
            <a:noFill/>
          </a:ln>
          <a:effectLst/>
        </p:spPr>
        <p:txBody>
          <a:bodyPr lIns="101578" tIns="101578" rIns="101578" bIns="101578" anchor="ctr"/>
          <a:lstStyle/>
          <a:p>
            <a:pPr defTabSz="914195">
              <a:defRPr/>
            </a:pPr>
            <a:endParaRPr lang="es-ES" sz="5800">
              <a:solidFill>
                <a:schemeClr val="accent1"/>
              </a:solidFill>
              <a:effectLst>
                <a:outerShdw blurRad="38100" dist="38100" dir="2700000" algn="tl">
                  <a:srgbClr val="000000"/>
                </a:outerShdw>
              </a:effectLst>
              <a:latin typeface="Gill Sans" charset="0"/>
              <a:cs typeface="Gill Sans" charset="0"/>
              <a:sym typeface="Gill Sans" charset="0"/>
            </a:endParaRPr>
          </a:p>
        </p:txBody>
      </p:sp>
      <p:sp>
        <p:nvSpPr>
          <p:cNvPr id="25" name="AutoShape 41">
            <a:extLst>
              <a:ext uri="{FF2B5EF4-FFF2-40B4-BE49-F238E27FC236}">
                <a16:creationId xmlns:a16="http://schemas.microsoft.com/office/drawing/2014/main" id="{E3E3308A-EB8E-41E8-963B-66FF989D59B7}"/>
              </a:ext>
            </a:extLst>
          </p:cNvPr>
          <p:cNvSpPr>
            <a:spLocks/>
          </p:cNvSpPr>
          <p:nvPr userDrawn="1"/>
        </p:nvSpPr>
        <p:spPr bwMode="auto">
          <a:xfrm>
            <a:off x="8150305" y="2215411"/>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92D5B"/>
          </a:solidFill>
          <a:ln>
            <a:noFill/>
          </a:ln>
          <a:effectLst/>
        </p:spPr>
        <p:txBody>
          <a:bodyPr lIns="101578" tIns="101578" rIns="101578" bIns="101578" anchor="ctr"/>
          <a:lstStyle/>
          <a:p>
            <a:pPr defTabSz="914195">
              <a:defRPr/>
            </a:pPr>
            <a:endParaRPr lang="es-ES" sz="5800">
              <a:solidFill>
                <a:schemeClr val="accent1"/>
              </a:solidFill>
              <a:effectLst>
                <a:outerShdw blurRad="38100" dist="38100" dir="2700000" algn="tl">
                  <a:srgbClr val="000000"/>
                </a:outerShdw>
              </a:effectLst>
              <a:latin typeface="Gill Sans" charset="0"/>
              <a:cs typeface="Gill Sans" charset="0"/>
              <a:sym typeface="Gill Sans" charset="0"/>
            </a:endParaRPr>
          </a:p>
        </p:txBody>
      </p:sp>
      <p:sp>
        <p:nvSpPr>
          <p:cNvPr id="26" name="AutoShape 41">
            <a:extLst>
              <a:ext uri="{FF2B5EF4-FFF2-40B4-BE49-F238E27FC236}">
                <a16:creationId xmlns:a16="http://schemas.microsoft.com/office/drawing/2014/main" id="{DCB959A8-7484-4FFE-B144-4C467BB9F4B7}"/>
              </a:ext>
            </a:extLst>
          </p:cNvPr>
          <p:cNvSpPr>
            <a:spLocks/>
          </p:cNvSpPr>
          <p:nvPr userDrawn="1"/>
        </p:nvSpPr>
        <p:spPr bwMode="auto">
          <a:xfrm>
            <a:off x="452963" y="440519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92D5B"/>
          </a:solidFill>
          <a:ln>
            <a:noFill/>
          </a:ln>
          <a:effectLst/>
        </p:spPr>
        <p:txBody>
          <a:bodyPr lIns="101578" tIns="101578" rIns="101578" bIns="101578" anchor="ctr"/>
          <a:lstStyle/>
          <a:p>
            <a:pPr defTabSz="914195">
              <a:defRPr/>
            </a:pPr>
            <a:endParaRPr lang="es-ES" sz="5800">
              <a:solidFill>
                <a:schemeClr val="accent1"/>
              </a:solidFill>
              <a:effectLst>
                <a:outerShdw blurRad="38100" dist="38100" dir="2700000" algn="tl">
                  <a:srgbClr val="000000"/>
                </a:outerShdw>
              </a:effectLst>
              <a:latin typeface="Gill Sans" charset="0"/>
              <a:cs typeface="Gill Sans" charset="0"/>
              <a:sym typeface="Gill Sans" charset="0"/>
            </a:endParaRPr>
          </a:p>
        </p:txBody>
      </p:sp>
      <p:sp>
        <p:nvSpPr>
          <p:cNvPr id="27" name="AutoShape 41">
            <a:extLst>
              <a:ext uri="{FF2B5EF4-FFF2-40B4-BE49-F238E27FC236}">
                <a16:creationId xmlns:a16="http://schemas.microsoft.com/office/drawing/2014/main" id="{2CB5C6E8-D1DA-4D7A-9D1F-FFADEBB80A8C}"/>
              </a:ext>
            </a:extLst>
          </p:cNvPr>
          <p:cNvSpPr>
            <a:spLocks/>
          </p:cNvSpPr>
          <p:nvPr userDrawn="1"/>
        </p:nvSpPr>
        <p:spPr bwMode="auto">
          <a:xfrm>
            <a:off x="4318994" y="440519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92D5B"/>
          </a:solidFill>
          <a:ln>
            <a:noFill/>
          </a:ln>
          <a:effectLst/>
        </p:spPr>
        <p:txBody>
          <a:bodyPr lIns="101578" tIns="101578" rIns="101578" bIns="101578" anchor="ctr"/>
          <a:lstStyle/>
          <a:p>
            <a:pPr defTabSz="914195">
              <a:defRPr/>
            </a:pPr>
            <a:endParaRPr lang="es-ES" sz="5800">
              <a:solidFill>
                <a:schemeClr val="accent1"/>
              </a:solidFill>
              <a:effectLst>
                <a:outerShdw blurRad="38100" dist="38100" dir="2700000" algn="tl">
                  <a:srgbClr val="000000"/>
                </a:outerShdw>
              </a:effectLst>
              <a:latin typeface="Gill Sans" charset="0"/>
              <a:cs typeface="Gill Sans" charset="0"/>
              <a:sym typeface="Gill Sans" charset="0"/>
            </a:endParaRPr>
          </a:p>
        </p:txBody>
      </p:sp>
      <p:sp>
        <p:nvSpPr>
          <p:cNvPr id="28" name="AutoShape 41">
            <a:extLst>
              <a:ext uri="{FF2B5EF4-FFF2-40B4-BE49-F238E27FC236}">
                <a16:creationId xmlns:a16="http://schemas.microsoft.com/office/drawing/2014/main" id="{A86698F0-1226-4BF0-9962-BDF0CB0A0CB3}"/>
              </a:ext>
            </a:extLst>
          </p:cNvPr>
          <p:cNvSpPr>
            <a:spLocks/>
          </p:cNvSpPr>
          <p:nvPr userDrawn="1"/>
        </p:nvSpPr>
        <p:spPr bwMode="auto">
          <a:xfrm>
            <a:off x="8150305" y="440519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rgbClr val="092D5B"/>
          </a:solidFill>
          <a:ln>
            <a:noFill/>
          </a:ln>
          <a:effectLst/>
        </p:spPr>
        <p:txBody>
          <a:bodyPr lIns="101578" tIns="101578" rIns="101578" bIns="101578" anchor="ctr"/>
          <a:lstStyle/>
          <a:p>
            <a:pPr defTabSz="914195">
              <a:defRPr/>
            </a:pPr>
            <a:endParaRPr lang="es-ES" sz="5800">
              <a:solidFill>
                <a:schemeClr val="accent1"/>
              </a:solidFill>
              <a:effectLst>
                <a:outerShdw blurRad="38100" dist="38100" dir="2700000" algn="tl">
                  <a:srgbClr val="000000"/>
                </a:outerShdw>
              </a:effectLst>
              <a:latin typeface="Gill Sans" charset="0"/>
              <a:cs typeface="Gill Sans" charset="0"/>
              <a:sym typeface="Gill Sans" charset="0"/>
            </a:endParaRPr>
          </a:p>
        </p:txBody>
      </p:sp>
      <p:sp>
        <p:nvSpPr>
          <p:cNvPr id="3" name="Content Placeholder 2"/>
          <p:cNvSpPr>
            <a:spLocks noGrp="1"/>
          </p:cNvSpPr>
          <p:nvPr>
            <p:ph sz="half" idx="1" hasCustomPrompt="1"/>
          </p:nvPr>
        </p:nvSpPr>
        <p:spPr>
          <a:xfrm>
            <a:off x="904913" y="2416429"/>
            <a:ext cx="2937513" cy="1708100"/>
          </a:xfrm>
          <a:prstGeom prst="rect">
            <a:avLst/>
          </a:prstGeom>
        </p:spPr>
        <p:txBody>
          <a:bodyPr anchor="ctr"/>
          <a:lstStyle>
            <a:lvl1pPr marL="0" indent="0">
              <a:lnSpc>
                <a:spcPct val="100000"/>
              </a:lnSpc>
              <a:buClr>
                <a:srgbClr val="59A6DB"/>
              </a:buClr>
              <a:buNone/>
              <a:defRPr sz="2400">
                <a:solidFill>
                  <a:srgbClr val="002060"/>
                </a:solidFill>
              </a:defRPr>
            </a:lvl1pPr>
            <a:lvl2pPr marL="800100" indent="-342900">
              <a:lnSpc>
                <a:spcPct val="100000"/>
              </a:lnSpc>
              <a:buClr>
                <a:schemeClr val="accent1">
                  <a:lumMod val="75000"/>
                  <a:lumOff val="25000"/>
                </a:schemeClr>
              </a:buClr>
              <a:buFont typeface="Arial" charset="0"/>
              <a:buChar char="•"/>
              <a:defRPr sz="20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10" name="Content Placeholder 2"/>
          <p:cNvSpPr>
            <a:spLocks noGrp="1"/>
          </p:cNvSpPr>
          <p:nvPr>
            <p:ph sz="half" idx="13" hasCustomPrompt="1"/>
          </p:nvPr>
        </p:nvSpPr>
        <p:spPr>
          <a:xfrm>
            <a:off x="4767078" y="2416429"/>
            <a:ext cx="2922331" cy="1708100"/>
          </a:xfrm>
          <a:prstGeom prst="rect">
            <a:avLst/>
          </a:prstGeom>
        </p:spPr>
        <p:txBody>
          <a:bodyPr anchor="ctr"/>
          <a:lstStyle>
            <a:lvl1pPr marL="0" indent="0">
              <a:lnSpc>
                <a:spcPct val="100000"/>
              </a:lnSpc>
              <a:buClr>
                <a:srgbClr val="59A6DB"/>
              </a:buClr>
              <a:buNone/>
              <a:defRPr sz="2400">
                <a:solidFill>
                  <a:srgbClr val="002060"/>
                </a:solidFill>
              </a:defRPr>
            </a:lvl1pPr>
            <a:lvl2pPr marL="800100" indent="-342900">
              <a:lnSpc>
                <a:spcPct val="100000"/>
              </a:lnSpc>
              <a:buClr>
                <a:schemeClr val="accent1">
                  <a:lumMod val="75000"/>
                  <a:lumOff val="25000"/>
                </a:schemeClr>
              </a:buClr>
              <a:buFont typeface="Arial" charset="0"/>
              <a:buChar char="•"/>
              <a:defRPr sz="20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29" name="Content Placeholder 2">
            <a:extLst>
              <a:ext uri="{FF2B5EF4-FFF2-40B4-BE49-F238E27FC236}">
                <a16:creationId xmlns:a16="http://schemas.microsoft.com/office/drawing/2014/main" id="{F3A061C6-69CF-4A3F-8145-E19AA7262E73}"/>
              </a:ext>
            </a:extLst>
          </p:cNvPr>
          <p:cNvSpPr>
            <a:spLocks noGrp="1"/>
          </p:cNvSpPr>
          <p:nvPr>
            <p:ph sz="half" idx="14" hasCustomPrompt="1"/>
          </p:nvPr>
        </p:nvSpPr>
        <p:spPr>
          <a:xfrm>
            <a:off x="8625460" y="2416429"/>
            <a:ext cx="2922331" cy="1708100"/>
          </a:xfrm>
          <a:prstGeom prst="rect">
            <a:avLst/>
          </a:prstGeom>
        </p:spPr>
        <p:txBody>
          <a:bodyPr anchor="ctr"/>
          <a:lstStyle>
            <a:lvl1pPr marL="0" indent="0">
              <a:lnSpc>
                <a:spcPct val="100000"/>
              </a:lnSpc>
              <a:buClr>
                <a:srgbClr val="59A6DB"/>
              </a:buClr>
              <a:buNone/>
              <a:defRPr sz="2400">
                <a:solidFill>
                  <a:srgbClr val="002060"/>
                </a:solidFill>
              </a:defRPr>
            </a:lvl1pPr>
            <a:lvl2pPr marL="800100" indent="-342900">
              <a:lnSpc>
                <a:spcPct val="100000"/>
              </a:lnSpc>
              <a:buClr>
                <a:schemeClr val="accent1">
                  <a:lumMod val="75000"/>
                  <a:lumOff val="25000"/>
                </a:schemeClr>
              </a:buClr>
              <a:buFont typeface="Arial" charset="0"/>
              <a:buChar char="•"/>
              <a:defRPr sz="20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30" name="Content Placeholder 2">
            <a:extLst>
              <a:ext uri="{FF2B5EF4-FFF2-40B4-BE49-F238E27FC236}">
                <a16:creationId xmlns:a16="http://schemas.microsoft.com/office/drawing/2014/main" id="{8345886D-2365-4E74-9FE5-0788B7529BAC}"/>
              </a:ext>
            </a:extLst>
          </p:cNvPr>
          <p:cNvSpPr>
            <a:spLocks noGrp="1"/>
          </p:cNvSpPr>
          <p:nvPr>
            <p:ph sz="half" idx="15" hasCustomPrompt="1"/>
          </p:nvPr>
        </p:nvSpPr>
        <p:spPr>
          <a:xfrm>
            <a:off x="904913" y="4630911"/>
            <a:ext cx="2937513" cy="1708100"/>
          </a:xfrm>
          <a:prstGeom prst="rect">
            <a:avLst/>
          </a:prstGeom>
        </p:spPr>
        <p:txBody>
          <a:bodyPr anchor="ctr"/>
          <a:lstStyle>
            <a:lvl1pPr marL="0" indent="0">
              <a:lnSpc>
                <a:spcPct val="100000"/>
              </a:lnSpc>
              <a:buClr>
                <a:srgbClr val="59A6DB"/>
              </a:buClr>
              <a:buNone/>
              <a:defRPr sz="2400">
                <a:solidFill>
                  <a:srgbClr val="002060"/>
                </a:solidFill>
              </a:defRPr>
            </a:lvl1pPr>
            <a:lvl2pPr marL="800100" indent="-342900">
              <a:lnSpc>
                <a:spcPct val="100000"/>
              </a:lnSpc>
              <a:buClr>
                <a:schemeClr val="accent1">
                  <a:lumMod val="75000"/>
                  <a:lumOff val="25000"/>
                </a:schemeClr>
              </a:buClr>
              <a:buFont typeface="Arial" charset="0"/>
              <a:buChar char="•"/>
              <a:defRPr sz="20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31" name="Content Placeholder 2">
            <a:extLst>
              <a:ext uri="{FF2B5EF4-FFF2-40B4-BE49-F238E27FC236}">
                <a16:creationId xmlns:a16="http://schemas.microsoft.com/office/drawing/2014/main" id="{EC3271CB-C88C-413F-B2EE-14397B485DB0}"/>
              </a:ext>
            </a:extLst>
          </p:cNvPr>
          <p:cNvSpPr>
            <a:spLocks noGrp="1"/>
          </p:cNvSpPr>
          <p:nvPr>
            <p:ph sz="half" idx="16" hasCustomPrompt="1"/>
          </p:nvPr>
        </p:nvSpPr>
        <p:spPr>
          <a:xfrm>
            <a:off x="4767078" y="4630911"/>
            <a:ext cx="2922331" cy="1708100"/>
          </a:xfrm>
          <a:prstGeom prst="rect">
            <a:avLst/>
          </a:prstGeom>
        </p:spPr>
        <p:txBody>
          <a:bodyPr anchor="ctr"/>
          <a:lstStyle>
            <a:lvl1pPr marL="0" indent="0">
              <a:lnSpc>
                <a:spcPct val="100000"/>
              </a:lnSpc>
              <a:buClr>
                <a:srgbClr val="59A6DB"/>
              </a:buClr>
              <a:buNone/>
              <a:defRPr sz="2400">
                <a:solidFill>
                  <a:srgbClr val="002060"/>
                </a:solidFill>
              </a:defRPr>
            </a:lvl1pPr>
            <a:lvl2pPr marL="800100" indent="-342900">
              <a:lnSpc>
                <a:spcPct val="100000"/>
              </a:lnSpc>
              <a:buClr>
                <a:schemeClr val="accent1">
                  <a:lumMod val="75000"/>
                  <a:lumOff val="25000"/>
                </a:schemeClr>
              </a:buClr>
              <a:buFont typeface="Arial" charset="0"/>
              <a:buChar char="•"/>
              <a:defRPr sz="20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32" name="Content Placeholder 2">
            <a:extLst>
              <a:ext uri="{FF2B5EF4-FFF2-40B4-BE49-F238E27FC236}">
                <a16:creationId xmlns:a16="http://schemas.microsoft.com/office/drawing/2014/main" id="{338E6CB7-4678-46B7-A08B-CA16AFC35450}"/>
              </a:ext>
            </a:extLst>
          </p:cNvPr>
          <p:cNvSpPr>
            <a:spLocks noGrp="1"/>
          </p:cNvSpPr>
          <p:nvPr>
            <p:ph sz="half" idx="17" hasCustomPrompt="1"/>
          </p:nvPr>
        </p:nvSpPr>
        <p:spPr>
          <a:xfrm>
            <a:off x="8625460" y="4630911"/>
            <a:ext cx="2922331" cy="1708100"/>
          </a:xfrm>
          <a:prstGeom prst="rect">
            <a:avLst/>
          </a:prstGeom>
        </p:spPr>
        <p:txBody>
          <a:bodyPr anchor="ctr"/>
          <a:lstStyle>
            <a:lvl1pPr marL="0" indent="0">
              <a:lnSpc>
                <a:spcPct val="100000"/>
              </a:lnSpc>
              <a:buClr>
                <a:srgbClr val="59A6DB"/>
              </a:buClr>
              <a:buNone/>
              <a:defRPr sz="2400">
                <a:solidFill>
                  <a:srgbClr val="002060"/>
                </a:solidFill>
              </a:defRPr>
            </a:lvl1pPr>
            <a:lvl2pPr marL="800100" indent="-342900">
              <a:lnSpc>
                <a:spcPct val="100000"/>
              </a:lnSpc>
              <a:buClr>
                <a:schemeClr val="accent1">
                  <a:lumMod val="75000"/>
                  <a:lumOff val="25000"/>
                </a:schemeClr>
              </a:buClr>
              <a:buFont typeface="Arial" charset="0"/>
              <a:buChar char="•"/>
              <a:defRPr sz="2000">
                <a:solidFill>
                  <a:srgbClr val="002060"/>
                </a:solidFill>
              </a:defRPr>
            </a:lvl2pPr>
            <a:lvl3pPr marL="1143000" indent="-228600">
              <a:lnSpc>
                <a:spcPct val="100000"/>
              </a:lnSpc>
              <a:buClr>
                <a:schemeClr val="accent1">
                  <a:lumMod val="75000"/>
                  <a:lumOff val="25000"/>
                </a:schemeClr>
              </a:buClr>
              <a:buFont typeface=".HelveticaNeueDeskInterface-Regular" charset="-120"/>
              <a:buChar char="–"/>
              <a:defRPr sz="1800">
                <a:solidFill>
                  <a:srgbClr val="002060"/>
                </a:solidFill>
              </a:defRPr>
            </a:lvl3pPr>
            <a:lvl4pPr>
              <a:lnSpc>
                <a:spcPct val="100000"/>
              </a:lnSpc>
              <a:buClr>
                <a:srgbClr val="59A6DB"/>
              </a:buClr>
              <a:defRPr>
                <a:solidFill>
                  <a:srgbClr val="586673"/>
                </a:solidFill>
              </a:defRPr>
            </a:lvl4pPr>
            <a:lvl5pPr>
              <a:lnSpc>
                <a:spcPct val="100000"/>
              </a:lnSpc>
              <a:buClr>
                <a:srgbClr val="59A6DB"/>
              </a:buClr>
              <a:defRPr>
                <a:solidFill>
                  <a:srgbClr val="586673"/>
                </a:solidFill>
              </a:defRPr>
            </a:lvl5pPr>
          </a:lstStyle>
          <a:p>
            <a:pPr lvl="0"/>
            <a:r>
              <a:rPr lang="en-US"/>
              <a:t>Click to edit Master text styles</a:t>
            </a:r>
          </a:p>
          <a:p>
            <a:pPr lvl="1"/>
            <a:r>
              <a:rPr lang="en-US"/>
              <a:t>Second level</a:t>
            </a:r>
          </a:p>
          <a:p>
            <a:pPr lvl="2"/>
            <a:r>
              <a:rPr lang="en-US"/>
              <a:t>Third level</a:t>
            </a:r>
          </a:p>
        </p:txBody>
      </p:sp>
      <p:sp>
        <p:nvSpPr>
          <p:cNvPr id="34" name="Title 1">
            <a:extLst>
              <a:ext uri="{FF2B5EF4-FFF2-40B4-BE49-F238E27FC236}">
                <a16:creationId xmlns:a16="http://schemas.microsoft.com/office/drawing/2014/main" id="{55A129E8-E365-BA4B-AE65-9D3C9B6AEF91}"/>
              </a:ext>
            </a:extLst>
          </p:cNvPr>
          <p:cNvSpPr>
            <a:spLocks noGrp="1"/>
          </p:cNvSpPr>
          <p:nvPr>
            <p:ph type="title"/>
          </p:nvPr>
        </p:nvSpPr>
        <p:spPr>
          <a:xfrm>
            <a:off x="771939" y="1290628"/>
            <a:ext cx="7772400" cy="620306"/>
          </a:xfrm>
          <a:prstGeom prst="rect">
            <a:avLst/>
          </a:prstGeom>
        </p:spPr>
        <p:txBody>
          <a:bodyPr/>
          <a:lstStyle>
            <a:lvl1pPr>
              <a:defRPr sz="3200">
                <a:solidFill>
                  <a:srgbClr val="002D5B"/>
                </a:solidFill>
              </a:defRPr>
            </a:lvl1pPr>
          </a:lstStyle>
          <a:p>
            <a:r>
              <a:rPr lang="en-US"/>
              <a:t>Click to edit Master title style</a:t>
            </a:r>
          </a:p>
        </p:txBody>
      </p:sp>
      <p:sp>
        <p:nvSpPr>
          <p:cNvPr id="33" name="Slide Number Placeholder 5">
            <a:extLst>
              <a:ext uri="{FF2B5EF4-FFF2-40B4-BE49-F238E27FC236}">
                <a16:creationId xmlns:a16="http://schemas.microsoft.com/office/drawing/2014/main" id="{B1E1B7C1-35BE-7949-AB58-A752B5A2F28B}"/>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36" name="Content Placeholder 2">
            <a:extLst>
              <a:ext uri="{FF2B5EF4-FFF2-40B4-BE49-F238E27FC236}">
                <a16:creationId xmlns:a16="http://schemas.microsoft.com/office/drawing/2014/main" id="{FA444BA4-E3D5-2643-B751-571EB5713614}"/>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3449631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7_Two Content">
    <p:spTree>
      <p:nvGrpSpPr>
        <p:cNvPr id="1" name=""/>
        <p:cNvGrpSpPr/>
        <p:nvPr/>
      </p:nvGrpSpPr>
      <p:grpSpPr>
        <a:xfrm>
          <a:off x="0" y="0"/>
          <a:ext cx="0" cy="0"/>
          <a:chOff x="0" y="0"/>
          <a:chExt cx="0" cy="0"/>
        </a:xfrm>
      </p:grpSpPr>
      <p:sp>
        <p:nvSpPr>
          <p:cNvPr id="16" name="Rectangle 15"/>
          <p:cNvSpPr/>
          <p:nvPr userDrawn="1"/>
        </p:nvSpPr>
        <p:spPr>
          <a:xfrm>
            <a:off x="1" y="1252330"/>
            <a:ext cx="1196622" cy="52943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p:cNvSpPr/>
          <p:nvPr userDrawn="1"/>
        </p:nvSpPr>
        <p:spPr>
          <a:xfrm>
            <a:off x="1" y="2707038"/>
            <a:ext cx="1961784" cy="709863"/>
          </a:xfrm>
          <a:prstGeom prst="homePlate">
            <a:avLst/>
          </a:prstGeom>
          <a:solidFill>
            <a:srgbClr val="09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Pentagon 27"/>
          <p:cNvSpPr/>
          <p:nvPr userDrawn="1"/>
        </p:nvSpPr>
        <p:spPr>
          <a:xfrm>
            <a:off x="0" y="4817927"/>
            <a:ext cx="1956043" cy="709863"/>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2049810" y="1302638"/>
            <a:ext cx="7772400" cy="914400"/>
          </a:xfrm>
          <a:prstGeom prst="rect">
            <a:avLst/>
          </a:prstGeom>
        </p:spPr>
        <p:txBody>
          <a:bodyPr>
            <a:noAutofit/>
          </a:bodyPr>
          <a:lstStyle>
            <a:lvl1pPr>
              <a:defRPr sz="4000">
                <a:solidFill>
                  <a:srgbClr val="002D5B"/>
                </a:solidFill>
              </a:defRPr>
            </a:lvl1pPr>
          </a:lstStyle>
          <a:p>
            <a:r>
              <a:rPr lang="en-US"/>
              <a:t>Click to edit Master title style</a:t>
            </a:r>
          </a:p>
        </p:txBody>
      </p:sp>
      <p:sp>
        <p:nvSpPr>
          <p:cNvPr id="10" name="Content Placeholder 2"/>
          <p:cNvSpPr>
            <a:spLocks noGrp="1"/>
          </p:cNvSpPr>
          <p:nvPr>
            <p:ph sz="half" idx="1" hasCustomPrompt="1"/>
          </p:nvPr>
        </p:nvSpPr>
        <p:spPr>
          <a:xfrm>
            <a:off x="2051506" y="2539096"/>
            <a:ext cx="9607094" cy="1120333"/>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1" name="Content Placeholder 2"/>
          <p:cNvSpPr>
            <a:spLocks noGrp="1"/>
          </p:cNvSpPr>
          <p:nvPr>
            <p:ph sz="half" idx="13" hasCustomPrompt="1"/>
          </p:nvPr>
        </p:nvSpPr>
        <p:spPr>
          <a:xfrm>
            <a:off x="2049810" y="4640962"/>
            <a:ext cx="9575351" cy="1039803"/>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A559A4B8-022D-4241-80EE-8378807D0935}"/>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12" name="Slide Number Placeholder 2">
            <a:extLst>
              <a:ext uri="{FF2B5EF4-FFF2-40B4-BE49-F238E27FC236}">
                <a16:creationId xmlns:a16="http://schemas.microsoft.com/office/drawing/2014/main" id="{562396C6-9BFE-41BF-A56D-6D8FCFE18EA9}"/>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2209543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29B45-0799-461C-9389-869EC223EA89}"/>
              </a:ext>
            </a:extLst>
          </p:cNvPr>
          <p:cNvSpPr>
            <a:spLocks noGrp="1"/>
          </p:cNvSpPr>
          <p:nvPr>
            <p:ph type="title"/>
          </p:nvPr>
        </p:nvSpPr>
        <p:spPr>
          <a:xfrm>
            <a:off x="721112" y="147676"/>
            <a:ext cx="10515600" cy="839207"/>
          </a:xfrm>
          <a:prstGeom prst="rect">
            <a:avLst/>
          </a:prstGeom>
        </p:spPr>
        <p:txBody>
          <a:bodyPr anchor="ctr"/>
          <a:lstStyle>
            <a:lvl1pPr>
              <a:defRPr>
                <a:solidFill>
                  <a:schemeClr val="bg1"/>
                </a:solidFill>
              </a:defRPr>
            </a:lvl1pPr>
          </a:lstStyle>
          <a:p>
            <a:r>
              <a:rPr lang="en-US"/>
              <a:t>Click to edit Master title style</a:t>
            </a:r>
          </a:p>
        </p:txBody>
      </p:sp>
      <p:sp>
        <p:nvSpPr>
          <p:cNvPr id="4" name="Slide Number Placeholder 2">
            <a:extLst>
              <a:ext uri="{FF2B5EF4-FFF2-40B4-BE49-F238E27FC236}">
                <a16:creationId xmlns:a16="http://schemas.microsoft.com/office/drawing/2014/main" id="{A3AD2663-6D00-4D84-88AC-B2FE8182EC9B}"/>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5576472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924087F5-C1DA-40CC-9F9C-B567FBC30906}"/>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4253270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3480312"/>
            <a:ext cx="10515600" cy="1109151"/>
          </a:xfrm>
          <a:prstGeom prst="rect">
            <a:avLst/>
          </a:prstGeom>
        </p:spPr>
        <p:txBody>
          <a:bodyPr anchor="t"/>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595380"/>
          </a:xfrm>
          <a:prstGeom prst="rect">
            <a:avLst/>
          </a:prstGeom>
        </p:spPr>
        <p:txBody>
          <a:bodyPr/>
          <a:lstStyle>
            <a:lvl1pPr marL="0" indent="0">
              <a:buNone/>
              <a:defRPr sz="2400">
                <a:solidFill>
                  <a:srgbClr val="48587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2">
            <a:extLst>
              <a:ext uri="{FF2B5EF4-FFF2-40B4-BE49-F238E27FC236}">
                <a16:creationId xmlns:a16="http://schemas.microsoft.com/office/drawing/2014/main" id="{E585A7EE-500D-46A2-B9B9-5216CB4D2364}"/>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6844754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707B06-83CC-40DC-BC91-4662CB174004}"/>
              </a:ext>
            </a:extLst>
          </p:cNvPr>
          <p:cNvSpPr/>
          <p:nvPr userDrawn="1"/>
        </p:nvSpPr>
        <p:spPr>
          <a:xfrm>
            <a:off x="0" y="209007"/>
            <a:ext cx="12192000" cy="6415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2">
            <a:extLst>
              <a:ext uri="{FF2B5EF4-FFF2-40B4-BE49-F238E27FC236}">
                <a16:creationId xmlns:a16="http://schemas.microsoft.com/office/drawing/2014/main" id="{E037C089-8280-44BA-8284-0661C46015BC}"/>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42289725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1_Two Content">
    <p:spTree>
      <p:nvGrpSpPr>
        <p:cNvPr id="1" name=""/>
        <p:cNvGrpSpPr/>
        <p:nvPr/>
      </p:nvGrpSpPr>
      <p:grpSpPr>
        <a:xfrm>
          <a:off x="0" y="0"/>
          <a:ext cx="0" cy="0"/>
          <a:chOff x="0" y="0"/>
          <a:chExt cx="0" cy="0"/>
        </a:xfrm>
      </p:grpSpPr>
      <p:sp>
        <p:nvSpPr>
          <p:cNvPr id="11" name="Rectangle 10"/>
          <p:cNvSpPr/>
          <p:nvPr userDrawn="1"/>
        </p:nvSpPr>
        <p:spPr>
          <a:xfrm>
            <a:off x="1" y="960482"/>
            <a:ext cx="1196622" cy="558618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p:cNvSpPr/>
          <p:nvPr userDrawn="1"/>
        </p:nvSpPr>
        <p:spPr>
          <a:xfrm>
            <a:off x="-989" y="2248962"/>
            <a:ext cx="1941268" cy="709863"/>
          </a:xfrm>
          <a:prstGeom prst="homePlat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7" name="Pentagon 26"/>
          <p:cNvSpPr/>
          <p:nvPr userDrawn="1"/>
        </p:nvSpPr>
        <p:spPr>
          <a:xfrm>
            <a:off x="1" y="3804170"/>
            <a:ext cx="1941268" cy="709863"/>
          </a:xfrm>
          <a:prstGeom prst="homePlate">
            <a:avLst/>
          </a:prstGeom>
          <a:solidFill>
            <a:schemeClr val="accent1">
              <a:lumMod val="90000"/>
              <a:lumOff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Pentagon 27"/>
          <p:cNvSpPr/>
          <p:nvPr userDrawn="1"/>
        </p:nvSpPr>
        <p:spPr>
          <a:xfrm>
            <a:off x="5746" y="5359378"/>
            <a:ext cx="1941268" cy="709863"/>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1441579" y="1210047"/>
            <a:ext cx="7772400" cy="914400"/>
          </a:xfrm>
          <a:prstGeom prst="rect">
            <a:avLst/>
          </a:prstGeom>
        </p:spPr>
        <p:txBody>
          <a:bodyPr>
            <a:noAutofit/>
          </a:bodyPr>
          <a:lstStyle>
            <a:lvl1pPr>
              <a:defRPr sz="400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sz="half" idx="1" hasCustomPrompt="1"/>
          </p:nvPr>
        </p:nvSpPr>
        <p:spPr>
          <a:xfrm>
            <a:off x="2051506" y="2029994"/>
            <a:ext cx="9607094" cy="1120333"/>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p:cNvSpPr>
            <a:spLocks noGrp="1"/>
          </p:cNvSpPr>
          <p:nvPr>
            <p:ph sz="half" idx="13" hasCustomPrompt="1"/>
          </p:nvPr>
        </p:nvSpPr>
        <p:spPr>
          <a:xfrm>
            <a:off x="2080290" y="3646358"/>
            <a:ext cx="9575351" cy="1039803"/>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1" name="Content Placeholder 2"/>
          <p:cNvSpPr>
            <a:spLocks noGrp="1"/>
          </p:cNvSpPr>
          <p:nvPr>
            <p:ph sz="half" idx="14" hasCustomPrompt="1"/>
          </p:nvPr>
        </p:nvSpPr>
        <p:spPr>
          <a:xfrm>
            <a:off x="2081611" y="5186526"/>
            <a:ext cx="9573896" cy="1048977"/>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2" name="Slide Number Placeholder 5">
            <a:extLst>
              <a:ext uri="{FF2B5EF4-FFF2-40B4-BE49-F238E27FC236}">
                <a16:creationId xmlns:a16="http://schemas.microsoft.com/office/drawing/2014/main" id="{FB56FF9B-97FF-4FE9-B1EC-AC2A42A4AB91}"/>
              </a:ext>
            </a:extLst>
          </p:cNvPr>
          <p:cNvSpPr>
            <a:spLocks noGrp="1"/>
          </p:cNvSpPr>
          <p:nvPr>
            <p:ph type="sldNum" sz="quarter" idx="12"/>
          </p:nvPr>
        </p:nvSpPr>
        <p:spPr>
          <a:xfrm>
            <a:off x="9103660" y="6546665"/>
            <a:ext cx="2743200" cy="365125"/>
          </a:xfrm>
          <a:prstGeom prst="rect">
            <a:avLst/>
          </a:prstGeom>
        </p:spPr>
        <p:txBody>
          <a:bodyPr/>
          <a:lstStyle/>
          <a:p>
            <a:fld id="{9C2BD541-DBB1-431F-9E22-CF16FFE63B8F}" type="slidenum">
              <a:rPr lang="en-US" smtClean="0"/>
              <a:t>‹#›</a:t>
            </a:fld>
            <a:endParaRPr lang="en-US"/>
          </a:p>
        </p:txBody>
      </p:sp>
    </p:spTree>
    <p:extLst>
      <p:ext uri="{BB962C8B-B14F-4D97-AF65-F5344CB8AC3E}">
        <p14:creationId xmlns:p14="http://schemas.microsoft.com/office/powerpoint/2010/main" val="14502784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
        <p:nvSpPr>
          <p:cNvPr id="5" name="Picture Placeholder 2"/>
          <p:cNvSpPr>
            <a:spLocks noGrp="1"/>
          </p:cNvSpPr>
          <p:nvPr>
            <p:ph type="pic" sz="quarter" idx="10"/>
          </p:nvPr>
        </p:nvSpPr>
        <p:spPr>
          <a:xfrm>
            <a:off x="6155267" y="0"/>
            <a:ext cx="6036733" cy="6858000"/>
          </a:xfrm>
        </p:spPr>
        <p:txBody>
          <a:bodyPr>
            <a:normAutofit/>
          </a:bodyPr>
          <a:lstStyle>
            <a:lvl1pPr>
              <a:defRPr sz="1500">
                <a:solidFill>
                  <a:srgbClr val="00B0F0"/>
                </a:solidFill>
              </a:defRPr>
            </a:lvl1pPr>
          </a:lstStyle>
          <a:p>
            <a:r>
              <a:rPr lang="en-US"/>
              <a:t>Click icon to add picture</a:t>
            </a:r>
            <a:endParaRPr lang="id-ID"/>
          </a:p>
        </p:txBody>
      </p:sp>
      <p:sp>
        <p:nvSpPr>
          <p:cNvPr id="3" name="Slide Number Placeholder 2">
            <a:extLst>
              <a:ext uri="{FF2B5EF4-FFF2-40B4-BE49-F238E27FC236}">
                <a16:creationId xmlns:a16="http://schemas.microsoft.com/office/drawing/2014/main" id="{E315CE49-C7B1-45C4-8FFA-B21A9FB8B7AB}"/>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6144783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367419"/>
            <a:ext cx="5991578" cy="1141325"/>
          </a:xfrm>
          <a:prstGeom prst="rect">
            <a:avLst/>
          </a:prstGeom>
        </p:spPr>
        <p:txBody>
          <a:bodyPr>
            <a:noAutofit/>
          </a:bodyPr>
          <a:lstStyle>
            <a:lvl1pPr>
              <a:lnSpc>
                <a:spcPct val="100000"/>
              </a:lnSpc>
              <a:defRPr sz="3600" baseline="0">
                <a:solidFill>
                  <a:schemeClr val="tx1"/>
                </a:solidFill>
              </a:defRPr>
            </a:lvl1pPr>
          </a:lstStyle>
          <a:p>
            <a:r>
              <a:rPr lang="en-US"/>
              <a:t>Name</a:t>
            </a:r>
            <a:br>
              <a:rPr lang="en-US"/>
            </a:br>
            <a:r>
              <a:rPr lang="en-US"/>
              <a:t>Title</a:t>
            </a:r>
            <a:br>
              <a:rPr lang="en-US"/>
            </a:br>
            <a:r>
              <a:rPr lang="en-US"/>
              <a:t>Contact Info (If Desired)</a:t>
            </a:r>
          </a:p>
        </p:txBody>
      </p:sp>
      <p:sp>
        <p:nvSpPr>
          <p:cNvPr id="6" name="TextBox 5"/>
          <p:cNvSpPr txBox="1"/>
          <p:nvPr userDrawn="1"/>
        </p:nvSpPr>
        <p:spPr>
          <a:xfrm>
            <a:off x="838200" y="1801898"/>
            <a:ext cx="5868438" cy="1446550"/>
          </a:xfrm>
          <a:prstGeom prst="rect">
            <a:avLst/>
          </a:prstGeom>
          <a:noFill/>
        </p:spPr>
        <p:txBody>
          <a:bodyPr wrap="square" rtlCol="0">
            <a:spAutoFit/>
          </a:bodyPr>
          <a:lstStyle/>
          <a:p>
            <a:r>
              <a:rPr lang="en-US" sz="8800" b="1" spc="-150">
                <a:solidFill>
                  <a:srgbClr val="002D5B"/>
                </a:solidFill>
                <a:cs typeface="Arial" panose="020B0604020202020204" pitchFamily="34" charset="0"/>
              </a:rPr>
              <a:t>Contact</a:t>
            </a:r>
          </a:p>
        </p:txBody>
      </p:sp>
      <p:sp>
        <p:nvSpPr>
          <p:cNvPr id="5" name="Slide Number Placeholder 2">
            <a:extLst>
              <a:ext uri="{FF2B5EF4-FFF2-40B4-BE49-F238E27FC236}">
                <a16:creationId xmlns:a16="http://schemas.microsoft.com/office/drawing/2014/main" id="{9D2D32E4-A0DE-4977-905A-0C6520837F70}"/>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8464544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46_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521294" y="478565"/>
            <a:ext cx="5452217" cy="5935054"/>
          </a:xfrm>
          <a:custGeom>
            <a:avLst/>
            <a:gdLst>
              <a:gd name="connsiteX0" fmla="*/ 0 w 5452217"/>
              <a:gd name="connsiteY0" fmla="*/ 0 h 5935054"/>
              <a:gd name="connsiteX1" fmla="*/ 5452217 w 5452217"/>
              <a:gd name="connsiteY1" fmla="*/ 0 h 5935054"/>
              <a:gd name="connsiteX2" fmla="*/ 5452217 w 5452217"/>
              <a:gd name="connsiteY2" fmla="*/ 5935054 h 5935054"/>
              <a:gd name="connsiteX3" fmla="*/ 0 w 5452217"/>
              <a:gd name="connsiteY3" fmla="*/ 5935054 h 5935054"/>
            </a:gdLst>
            <a:ahLst/>
            <a:cxnLst>
              <a:cxn ang="0">
                <a:pos x="connsiteX0" y="connsiteY0"/>
              </a:cxn>
              <a:cxn ang="0">
                <a:pos x="connsiteX1" y="connsiteY1"/>
              </a:cxn>
              <a:cxn ang="0">
                <a:pos x="connsiteX2" y="connsiteY2"/>
              </a:cxn>
              <a:cxn ang="0">
                <a:pos x="connsiteX3" y="connsiteY3"/>
              </a:cxn>
            </a:cxnLst>
            <a:rect l="l" t="t" r="r" b="b"/>
            <a:pathLst>
              <a:path w="5452217" h="5935054">
                <a:moveTo>
                  <a:pt x="0" y="0"/>
                </a:moveTo>
                <a:lnTo>
                  <a:pt x="5452217" y="0"/>
                </a:lnTo>
                <a:lnTo>
                  <a:pt x="5452217" y="5935054"/>
                </a:lnTo>
                <a:lnTo>
                  <a:pt x="0" y="5935054"/>
                </a:lnTo>
                <a:close/>
              </a:path>
            </a:pathLst>
          </a:custGeom>
        </p:spPr>
        <p:txBody>
          <a:bodyPr wrap="square">
            <a:noAutofit/>
          </a:bodyPr>
          <a:lstStyle>
            <a:lvl1pPr>
              <a:defRPr sz="1500">
                <a:solidFill>
                  <a:srgbClr val="00B0F0"/>
                </a:solidFill>
              </a:defRPr>
            </a:lvl1pPr>
          </a:lstStyle>
          <a:p>
            <a:r>
              <a:rPr lang="en-US"/>
              <a:t>Click icon to add picture</a:t>
            </a:r>
            <a:endParaRPr lang="id-ID"/>
          </a:p>
        </p:txBody>
      </p:sp>
      <p:sp>
        <p:nvSpPr>
          <p:cNvPr id="3" name="Slide Number Placeholder 2">
            <a:extLst>
              <a:ext uri="{FF2B5EF4-FFF2-40B4-BE49-F238E27FC236}">
                <a16:creationId xmlns:a16="http://schemas.microsoft.com/office/drawing/2014/main" id="{62B1C1C2-C4EA-4345-8BA8-47B49E0D0E29}"/>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7758078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250C3D24-3AA6-4938-857F-44D4B43C3349}"/>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9811843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598148" y="1109913"/>
            <a:ext cx="8440019" cy="870406"/>
          </a:xfrm>
          <a:prstGeom prst="rect">
            <a:avLst/>
          </a:prstGeom>
        </p:spPr>
        <p:txBody>
          <a:bodyPr/>
          <a:lstStyle>
            <a:lvl1pPr>
              <a:defRPr>
                <a:solidFill>
                  <a:srgbClr val="821B87"/>
                </a:solidFill>
              </a:defRPr>
            </a:lvl1pPr>
          </a:lstStyle>
          <a:p>
            <a:r>
              <a:rPr lang="en-US"/>
              <a:t>Click to edit Master title style</a:t>
            </a:r>
          </a:p>
        </p:txBody>
      </p:sp>
      <p:sp>
        <p:nvSpPr>
          <p:cNvPr id="6" name="Oval 5"/>
          <p:cNvSpPr/>
          <p:nvPr userDrawn="1"/>
        </p:nvSpPr>
        <p:spPr bwMode="auto">
          <a:xfrm>
            <a:off x="481442" y="4431577"/>
            <a:ext cx="771899" cy="772102"/>
          </a:xfrm>
          <a:prstGeom prst="ellipse">
            <a:avLst/>
          </a:prstGeom>
          <a:solidFill>
            <a:srgbClr val="2EA8B8"/>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sp>
        <p:nvSpPr>
          <p:cNvPr id="7" name="Oval 6"/>
          <p:cNvSpPr/>
          <p:nvPr userDrawn="1"/>
        </p:nvSpPr>
        <p:spPr bwMode="auto">
          <a:xfrm>
            <a:off x="481442" y="2566551"/>
            <a:ext cx="771899" cy="772102"/>
          </a:xfrm>
          <a:prstGeom prst="ellipse">
            <a:avLst/>
          </a:prstGeom>
          <a:solidFill>
            <a:srgbClr val="03275A"/>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sp>
        <p:nvSpPr>
          <p:cNvPr id="10" name="Oval 9"/>
          <p:cNvSpPr/>
          <p:nvPr userDrawn="1"/>
        </p:nvSpPr>
        <p:spPr bwMode="auto">
          <a:xfrm>
            <a:off x="5654369" y="2555279"/>
            <a:ext cx="771899" cy="772102"/>
          </a:xfrm>
          <a:prstGeom prst="ellipse">
            <a:avLst/>
          </a:prstGeom>
          <a:solidFill>
            <a:srgbClr val="821B87"/>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sp>
        <p:nvSpPr>
          <p:cNvPr id="17" name="Oval 16"/>
          <p:cNvSpPr/>
          <p:nvPr/>
        </p:nvSpPr>
        <p:spPr bwMode="auto">
          <a:xfrm>
            <a:off x="5654370" y="4420308"/>
            <a:ext cx="771899" cy="772102"/>
          </a:xfrm>
          <a:prstGeom prst="ellipse">
            <a:avLst/>
          </a:prstGeom>
          <a:solidFill>
            <a:srgbClr val="586673"/>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a:ln>
                <a:noFill/>
              </a:ln>
              <a:solidFill>
                <a:prstClr val="white"/>
              </a:solidFill>
              <a:effectLst/>
              <a:uLnTx/>
              <a:uFillTx/>
              <a:latin typeface="Arial"/>
              <a:ea typeface="+mn-ea"/>
              <a:cs typeface="+mn-cs"/>
            </a:endParaRPr>
          </a:p>
        </p:txBody>
      </p:sp>
      <p:pic>
        <p:nvPicPr>
          <p:cNvPr id="25" name="Picture 8" descr="https://cdn1.iconfinder.com/data/icons/material-core/20/check-circle-outline-128.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585552" y="2670502"/>
            <a:ext cx="541100" cy="5411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https://cdn1.iconfinder.com/data/icons/material-core/20/check-circle-outline-128.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5770607" y="2670502"/>
            <a:ext cx="541100" cy="5411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https://cdn1.iconfinder.com/data/icons/material-core/20/check-circle-outline-128.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587469" y="4547098"/>
            <a:ext cx="541100" cy="5411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https://cdn1.iconfinder.com/data/icons/material-core/20/check-circle-outline-128.png"/>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5782974" y="4535809"/>
            <a:ext cx="541100" cy="5411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 Placeholder 29"/>
          <p:cNvSpPr>
            <a:spLocks noGrp="1"/>
          </p:cNvSpPr>
          <p:nvPr>
            <p:ph type="body" sz="quarter" idx="11"/>
          </p:nvPr>
        </p:nvSpPr>
        <p:spPr>
          <a:xfrm>
            <a:off x="1479981" y="2566988"/>
            <a:ext cx="3914250" cy="1519237"/>
          </a:xfrm>
          <a:prstGeom prst="rect">
            <a:avLst/>
          </a:prstGeom>
        </p:spPr>
        <p:txBody>
          <a:bodyPr>
            <a:noAutofit/>
          </a:bodyPr>
          <a:lstStyle>
            <a:lvl1pPr marL="0" indent="0">
              <a:buNone/>
              <a:defRPr sz="2800">
                <a:solidFill>
                  <a:srgbClr val="44546A"/>
                </a:solidFill>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p:txBody>
      </p:sp>
      <p:sp>
        <p:nvSpPr>
          <p:cNvPr id="31" name="Text Placeholder 29"/>
          <p:cNvSpPr>
            <a:spLocks noGrp="1"/>
          </p:cNvSpPr>
          <p:nvPr>
            <p:ph type="body" sz="quarter" idx="12"/>
          </p:nvPr>
        </p:nvSpPr>
        <p:spPr>
          <a:xfrm>
            <a:off x="6686406" y="2566988"/>
            <a:ext cx="4317567" cy="1519237"/>
          </a:xfrm>
          <a:prstGeom prst="rect">
            <a:avLst/>
          </a:prstGeom>
        </p:spPr>
        <p:txBody>
          <a:bodyPr>
            <a:noAutofit/>
          </a:bodyPr>
          <a:lstStyle>
            <a:lvl1pPr marL="0" indent="0">
              <a:buNone/>
              <a:defRPr sz="2800">
                <a:solidFill>
                  <a:srgbClr val="44546A"/>
                </a:solidFill>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p:txBody>
      </p:sp>
      <p:sp>
        <p:nvSpPr>
          <p:cNvPr id="32" name="Text Placeholder 29"/>
          <p:cNvSpPr>
            <a:spLocks noGrp="1"/>
          </p:cNvSpPr>
          <p:nvPr>
            <p:ph type="body" sz="quarter" idx="13"/>
          </p:nvPr>
        </p:nvSpPr>
        <p:spPr>
          <a:xfrm>
            <a:off x="1479981" y="4317290"/>
            <a:ext cx="3914250" cy="1519237"/>
          </a:xfrm>
          <a:prstGeom prst="rect">
            <a:avLst/>
          </a:prstGeom>
        </p:spPr>
        <p:txBody>
          <a:bodyPr>
            <a:noAutofit/>
          </a:bodyPr>
          <a:lstStyle>
            <a:lvl1pPr marL="0" indent="0">
              <a:buNone/>
              <a:defRPr sz="2800">
                <a:solidFill>
                  <a:srgbClr val="44546A"/>
                </a:solidFill>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p:txBody>
      </p:sp>
      <p:sp>
        <p:nvSpPr>
          <p:cNvPr id="33" name="Text Placeholder 29"/>
          <p:cNvSpPr>
            <a:spLocks noGrp="1"/>
          </p:cNvSpPr>
          <p:nvPr>
            <p:ph type="body" sz="quarter" idx="14"/>
          </p:nvPr>
        </p:nvSpPr>
        <p:spPr>
          <a:xfrm>
            <a:off x="6686405" y="4311315"/>
            <a:ext cx="4317567" cy="1519237"/>
          </a:xfrm>
          <a:prstGeom prst="rect">
            <a:avLst/>
          </a:prstGeom>
        </p:spPr>
        <p:txBody>
          <a:bodyPr>
            <a:noAutofit/>
          </a:bodyPr>
          <a:lstStyle>
            <a:lvl1pPr marL="0" indent="0">
              <a:buNone/>
              <a:defRPr sz="2800">
                <a:solidFill>
                  <a:srgbClr val="44546A"/>
                </a:solidFill>
              </a:defRPr>
            </a:lvl1pPr>
            <a:lvl2pPr>
              <a:defRPr sz="2400"/>
            </a:lvl2pPr>
            <a:lvl3pPr>
              <a:defRPr sz="2000"/>
            </a:lvl3pPr>
            <a:lvl4pPr>
              <a:defRPr sz="1800"/>
            </a:lvl4pPr>
            <a:lvl5pPr>
              <a:defRPr sz="1800"/>
            </a:lvl5pPr>
          </a:lstStyle>
          <a:p>
            <a:pPr lvl="0"/>
            <a:r>
              <a:rPr lang="en-US"/>
              <a:t>Click to edit Master text styles</a:t>
            </a:r>
          </a:p>
          <a:p>
            <a:pPr lvl="1"/>
            <a:r>
              <a:rPr lang="en-US"/>
              <a:t>Second level</a:t>
            </a:r>
          </a:p>
        </p:txBody>
      </p:sp>
      <p:sp>
        <p:nvSpPr>
          <p:cNvPr id="16" name="Slide Number Placeholder 2">
            <a:extLst>
              <a:ext uri="{FF2B5EF4-FFF2-40B4-BE49-F238E27FC236}">
                <a16:creationId xmlns:a16="http://schemas.microsoft.com/office/drawing/2014/main" id="{75B5B440-F69A-4790-B0A4-A9E478D53344}"/>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2037254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9_Two Content">
    <p:spTree>
      <p:nvGrpSpPr>
        <p:cNvPr id="1" name=""/>
        <p:cNvGrpSpPr/>
        <p:nvPr/>
      </p:nvGrpSpPr>
      <p:grpSpPr>
        <a:xfrm>
          <a:off x="0" y="0"/>
          <a:ext cx="0" cy="0"/>
          <a:chOff x="0" y="0"/>
          <a:chExt cx="0" cy="0"/>
        </a:xfrm>
      </p:grpSpPr>
      <p:sp>
        <p:nvSpPr>
          <p:cNvPr id="11" name="Rectangle 10"/>
          <p:cNvSpPr/>
          <p:nvPr userDrawn="1"/>
        </p:nvSpPr>
        <p:spPr>
          <a:xfrm>
            <a:off x="1" y="1262270"/>
            <a:ext cx="1196622" cy="52878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p:cNvSpPr/>
          <p:nvPr userDrawn="1"/>
        </p:nvSpPr>
        <p:spPr>
          <a:xfrm>
            <a:off x="-989" y="2248962"/>
            <a:ext cx="1941268" cy="709863"/>
          </a:xfrm>
          <a:prstGeom prst="homePlate">
            <a:avLst/>
          </a:prstGeom>
          <a:solidFill>
            <a:srgbClr val="09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7" name="Pentagon 26"/>
          <p:cNvSpPr/>
          <p:nvPr userDrawn="1"/>
        </p:nvSpPr>
        <p:spPr>
          <a:xfrm>
            <a:off x="1" y="3804170"/>
            <a:ext cx="1941268" cy="709863"/>
          </a:xfrm>
          <a:prstGeom prst="homePlate">
            <a:avLst/>
          </a:prstGeom>
          <a:solidFill>
            <a:schemeClr val="accent1">
              <a:lumMod val="90000"/>
              <a:lumOff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Pentagon 27"/>
          <p:cNvSpPr/>
          <p:nvPr userDrawn="1"/>
        </p:nvSpPr>
        <p:spPr>
          <a:xfrm>
            <a:off x="5746" y="5359378"/>
            <a:ext cx="1941268" cy="709863"/>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2051506" y="1262270"/>
            <a:ext cx="7772400" cy="914400"/>
          </a:xfrm>
          <a:prstGeom prst="rect">
            <a:avLst/>
          </a:prstGeom>
        </p:spPr>
        <p:txBody>
          <a:bodyPr>
            <a:noAutofit/>
          </a:bodyPr>
          <a:lstStyle>
            <a:lvl1pPr>
              <a:defRPr sz="4000">
                <a:solidFill>
                  <a:schemeClr val="accent1"/>
                </a:solidFill>
              </a:defRPr>
            </a:lvl1pPr>
          </a:lstStyle>
          <a:p>
            <a:r>
              <a:rPr lang="en-US"/>
              <a:t>Click to edit Master title style</a:t>
            </a:r>
          </a:p>
        </p:txBody>
      </p:sp>
      <p:sp>
        <p:nvSpPr>
          <p:cNvPr id="3" name="Content Placeholder 2"/>
          <p:cNvSpPr>
            <a:spLocks noGrp="1"/>
          </p:cNvSpPr>
          <p:nvPr>
            <p:ph sz="half" idx="1" hasCustomPrompt="1"/>
          </p:nvPr>
        </p:nvSpPr>
        <p:spPr>
          <a:xfrm>
            <a:off x="2051506" y="2029994"/>
            <a:ext cx="9607094" cy="1120333"/>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p:cNvSpPr>
            <a:spLocks noGrp="1"/>
          </p:cNvSpPr>
          <p:nvPr>
            <p:ph sz="half" idx="13" hasCustomPrompt="1"/>
          </p:nvPr>
        </p:nvSpPr>
        <p:spPr>
          <a:xfrm>
            <a:off x="2080290" y="3646358"/>
            <a:ext cx="9575351" cy="1039803"/>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1" name="Content Placeholder 2"/>
          <p:cNvSpPr>
            <a:spLocks noGrp="1"/>
          </p:cNvSpPr>
          <p:nvPr>
            <p:ph sz="half" idx="14" hasCustomPrompt="1"/>
          </p:nvPr>
        </p:nvSpPr>
        <p:spPr>
          <a:xfrm>
            <a:off x="2081611" y="5186526"/>
            <a:ext cx="9573896" cy="1048977"/>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2" name="Slide Number Placeholder 5">
            <a:extLst>
              <a:ext uri="{FF2B5EF4-FFF2-40B4-BE49-F238E27FC236}">
                <a16:creationId xmlns:a16="http://schemas.microsoft.com/office/drawing/2014/main" id="{F46FBADE-8651-E448-9B75-128E73185C05}"/>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3" name="Content Placeholder 2">
            <a:extLst>
              <a:ext uri="{FF2B5EF4-FFF2-40B4-BE49-F238E27FC236}">
                <a16:creationId xmlns:a16="http://schemas.microsoft.com/office/drawing/2014/main" id="{CC72F691-DD99-104F-9AE2-F53B0EB7A6D0}"/>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74979521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D923AE-2455-47D0-A169-738155CCC345}"/>
              </a:ext>
            </a:extLst>
          </p:cNvPr>
          <p:cNvSpPr>
            <a:spLocks noGrp="1"/>
          </p:cNvSpPr>
          <p:nvPr>
            <p:ph type="title"/>
          </p:nvPr>
        </p:nvSpPr>
        <p:spPr>
          <a:xfrm>
            <a:off x="685800" y="1239576"/>
            <a:ext cx="10515600" cy="914400"/>
          </a:xfrm>
          <a:prstGeom prst="rect">
            <a:avLst/>
          </a:prstGeom>
        </p:spPr>
        <p:txBody>
          <a:bodyPr/>
          <a:lstStyle/>
          <a:p>
            <a:r>
              <a:rPr lang="en-US"/>
              <a:t>Click to edit Master title style</a:t>
            </a:r>
          </a:p>
        </p:txBody>
      </p:sp>
      <p:sp>
        <p:nvSpPr>
          <p:cNvPr id="7" name="Text Placeholder 14">
            <a:extLst>
              <a:ext uri="{FF2B5EF4-FFF2-40B4-BE49-F238E27FC236}">
                <a16:creationId xmlns:a16="http://schemas.microsoft.com/office/drawing/2014/main" id="{DDE3EE90-8EA3-48BA-9432-BA7D61A95032}"/>
              </a:ext>
            </a:extLst>
          </p:cNvPr>
          <p:cNvSpPr>
            <a:spLocks noGrp="1"/>
          </p:cNvSpPr>
          <p:nvPr>
            <p:ph type="body" sz="quarter" idx="13"/>
          </p:nvPr>
        </p:nvSpPr>
        <p:spPr>
          <a:xfrm>
            <a:off x="685800" y="2392814"/>
            <a:ext cx="10515600" cy="3971925"/>
          </a:xfrm>
          <a:prstGeom prst="rect">
            <a:avLst/>
          </a:prstGeom>
        </p:spPr>
        <p:txBody>
          <a:bodyPr/>
          <a:lstStyle>
            <a:lvl1pPr marL="285750" indent="-285750">
              <a:buFont typeface="Arial" panose="020B0604020202020204" pitchFamily="34" charset="0"/>
              <a:buChar char="•"/>
              <a:defRPr/>
            </a:lvl1pPr>
            <a:lvl2pPr marL="800100" indent="-342900">
              <a:buFont typeface="Helvetica" panose="020B0604020202020204" pitchFamily="34" charset="0"/>
              <a:buChar char="−"/>
              <a:defRPr/>
            </a:lvl2pPr>
            <a:lvl3pPr marL="1143000" indent="-228600">
              <a:buSzPct val="88000"/>
              <a:buFont typeface="Courier New" panose="02070309020205020404" pitchFamily="49" charset="0"/>
              <a:buChar char="o"/>
              <a:defRPr/>
            </a:lvl3pPr>
            <a:lvl5pPr>
              <a:buSzPct val="84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2">
            <a:extLst>
              <a:ext uri="{FF2B5EF4-FFF2-40B4-BE49-F238E27FC236}">
                <a16:creationId xmlns:a16="http://schemas.microsoft.com/office/drawing/2014/main" id="{C251947B-1B23-44F6-8429-8A71CB410F83}"/>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9769807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FEE58C-0F16-47B1-9319-933955D4863C}"/>
              </a:ext>
            </a:extLst>
          </p:cNvPr>
          <p:cNvSpPr>
            <a:spLocks noGrp="1"/>
          </p:cNvSpPr>
          <p:nvPr>
            <p:ph type="body" sz="quarter" idx="13"/>
          </p:nvPr>
        </p:nvSpPr>
        <p:spPr>
          <a:xfrm>
            <a:off x="4181383" y="184556"/>
            <a:ext cx="7865615" cy="690563"/>
          </a:xfrm>
          <a:prstGeom prst="rect">
            <a:avLst/>
          </a:prstGeom>
        </p:spPr>
        <p:txBody>
          <a:bodyPr/>
          <a:lstStyle>
            <a:lvl1pPr algn="ctr">
              <a:defRPr sz="3600">
                <a:solidFill>
                  <a:schemeClr val="bg1"/>
                </a:solidFill>
              </a:defRPr>
            </a:lvl1pPr>
          </a:lstStyle>
          <a:p>
            <a:pPr lvl="0"/>
            <a:r>
              <a:rPr lang="en-US"/>
              <a:t>Edit Master text styles</a:t>
            </a:r>
          </a:p>
        </p:txBody>
      </p:sp>
      <p:sp>
        <p:nvSpPr>
          <p:cNvPr id="4" name="Slide Number Placeholder 2">
            <a:extLst>
              <a:ext uri="{FF2B5EF4-FFF2-40B4-BE49-F238E27FC236}">
                <a16:creationId xmlns:a16="http://schemas.microsoft.com/office/drawing/2014/main" id="{3BABC21D-C974-49B1-9C30-919BEED7FF53}"/>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394080033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108948"/>
            <a:ext cx="10515600" cy="9144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76072" y="2149813"/>
            <a:ext cx="5181600" cy="4231964"/>
          </a:xfrm>
          <a:prstGeom prst="rect">
            <a:avLst/>
          </a:prstGeom>
        </p:spPr>
        <p:txBody>
          <a:bodyPr/>
          <a:lstStyle>
            <a:lvl1pPr marL="0" indent="0">
              <a:lnSpc>
                <a:spcPct val="100000"/>
              </a:lnSpc>
              <a:buNone/>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62472" y="2149813"/>
            <a:ext cx="5181600" cy="4231964"/>
          </a:xfrm>
          <a:prstGeom prst="rect">
            <a:avLst/>
          </a:prstGeom>
        </p:spPr>
        <p:txBody>
          <a:bodyPr/>
          <a:lstStyle>
            <a:lvl1pPr marL="0" indent="0">
              <a:buNone/>
              <a:defRPr/>
            </a:lvl1pPr>
          </a:lstStyle>
          <a:p>
            <a:pPr lvl="0"/>
            <a:r>
              <a:rPr lang="en-US"/>
              <a:t>Click to edit Master text styles</a:t>
            </a:r>
          </a:p>
          <a:p>
            <a:pPr lvl="1"/>
            <a:r>
              <a:rPr lang="en-US"/>
              <a:t>Second level</a:t>
            </a:r>
          </a:p>
          <a:p>
            <a:pPr lvl="2"/>
            <a:r>
              <a:rPr lang="en-US"/>
              <a:t>Third level</a:t>
            </a:r>
          </a:p>
        </p:txBody>
      </p:sp>
      <p:sp>
        <p:nvSpPr>
          <p:cNvPr id="6" name="Slide Number Placeholder 2">
            <a:extLst>
              <a:ext uri="{FF2B5EF4-FFF2-40B4-BE49-F238E27FC236}">
                <a16:creationId xmlns:a16="http://schemas.microsoft.com/office/drawing/2014/main" id="{69F22813-A9DC-4D5E-BC2A-FBE0E2062D6F}"/>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6151366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EEB165-6742-B642-9EC3-26FC6E13D540}"/>
              </a:ext>
            </a:extLst>
          </p:cNvPr>
          <p:cNvSpPr>
            <a:spLocks noGrp="1"/>
          </p:cNvSpPr>
          <p:nvPr>
            <p:ph type="sldNum" sz="quarter" idx="11"/>
          </p:nvPr>
        </p:nvSpPr>
        <p:spPr>
          <a:xfrm>
            <a:off x="11591229" y="6527416"/>
            <a:ext cx="485172" cy="215444"/>
          </a:xfrm>
          <a:prstGeom prst="rect">
            <a:avLst/>
          </a:prstGeom>
        </p:spPr>
        <p:txBody>
          <a:bodyPr/>
          <a:lstStyle>
            <a:lvl1pPr>
              <a:defRPr sz="1200">
                <a:solidFill>
                  <a:schemeClr val="bg2">
                    <a:lumMod val="25000"/>
                  </a:schemeClr>
                </a:solidFill>
              </a:defRPr>
            </a:lvl1pPr>
          </a:lstStyle>
          <a:p>
            <a:fld id="{876DC42B-FC6E-E744-8CC9-DB53EF644E6C}" type="slidenum">
              <a:rPr lang="en-US" smtClean="0"/>
              <a:pPr/>
              <a:t>‹#›</a:t>
            </a:fld>
            <a:endParaRPr lang="en-US"/>
          </a:p>
        </p:txBody>
      </p:sp>
    </p:spTree>
    <p:extLst>
      <p:ext uri="{BB962C8B-B14F-4D97-AF65-F5344CB8AC3E}">
        <p14:creationId xmlns:p14="http://schemas.microsoft.com/office/powerpoint/2010/main" val="37505380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3DAA7E8-DAE0-894C-9BE4-AECA1E7BF329}"/>
              </a:ext>
            </a:extLst>
          </p:cNvPr>
          <p:cNvSpPr>
            <a:spLocks noGrp="1"/>
          </p:cNvSpPr>
          <p:nvPr>
            <p:ph idx="1"/>
          </p:nvPr>
        </p:nvSpPr>
        <p:spPr>
          <a:xfrm>
            <a:off x="838200" y="1550504"/>
            <a:ext cx="10515600" cy="4626458"/>
          </a:xfrm>
          <a:prstGeom prst="rect">
            <a:avLst/>
          </a:prstGeom>
        </p:spPr>
        <p:txBody>
          <a:bodyPr/>
          <a:lstStyle>
            <a:lvl1pPr>
              <a:defRPr b="0" i="0">
                <a:latin typeface="Helvetica" pitchFamily="2" charset="0"/>
              </a:defRPr>
            </a:lvl1pPr>
            <a:lvl2pPr>
              <a:defRPr b="0" i="0">
                <a:latin typeface="Helvetica" pitchFamily="2" charset="0"/>
              </a:defRPr>
            </a:lvl2pPr>
            <a:lvl3pPr>
              <a:defRPr b="0" i="0">
                <a:latin typeface="Helvetica" pitchFamily="2" charset="0"/>
              </a:defRPr>
            </a:lvl3pPr>
            <a:lvl4pPr>
              <a:defRPr b="0" i="0">
                <a:latin typeface="Helvetica" pitchFamily="2" charset="0"/>
              </a:defRPr>
            </a:lvl4pPr>
            <a:lvl5pPr>
              <a:defRPr b="0" i="0">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1BB34CD3-9D9D-2845-86A3-E38A87ACD133}"/>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3" name="Slide Number Placeholder 2">
            <a:extLst>
              <a:ext uri="{FF2B5EF4-FFF2-40B4-BE49-F238E27FC236}">
                <a16:creationId xmlns:a16="http://schemas.microsoft.com/office/drawing/2014/main" id="{D4EEB165-6742-B642-9EC3-26FC6E13D540}"/>
              </a:ext>
            </a:extLst>
          </p:cNvPr>
          <p:cNvSpPr>
            <a:spLocks noGrp="1"/>
          </p:cNvSpPr>
          <p:nvPr>
            <p:ph type="sldNum" sz="quarter" idx="11"/>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33799049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1BB34CD3-9D9D-2845-86A3-E38A87ACD133}"/>
              </a:ext>
            </a:extLst>
          </p:cNvPr>
          <p:cNvSpPr>
            <a:spLocks noGrp="1"/>
          </p:cNvSpPr>
          <p:nvPr>
            <p:ph idx="10" hasCustomPrompt="1"/>
          </p:nvPr>
        </p:nvSpPr>
        <p:spPr>
          <a:xfrm>
            <a:off x="838200" y="202095"/>
            <a:ext cx="7477664"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3" name="Slide Number Placeholder 2">
            <a:extLst>
              <a:ext uri="{FF2B5EF4-FFF2-40B4-BE49-F238E27FC236}">
                <a16:creationId xmlns:a16="http://schemas.microsoft.com/office/drawing/2014/main" id="{D4EEB165-6742-B642-9EC3-26FC6E13D540}"/>
              </a:ext>
            </a:extLst>
          </p:cNvPr>
          <p:cNvSpPr>
            <a:spLocks noGrp="1"/>
          </p:cNvSpPr>
          <p:nvPr>
            <p:ph type="sldNum" sz="quarter" idx="11"/>
          </p:nvPr>
        </p:nvSpPr>
        <p:spPr>
          <a:xfrm>
            <a:off x="11591229" y="6527416"/>
            <a:ext cx="485172" cy="215444"/>
          </a:xfrm>
          <a:prstGeom prst="rect">
            <a:avLst/>
          </a:prstGeom>
        </p:spPr>
        <p:txBody>
          <a:bodyPr/>
          <a:lstStyle/>
          <a:p>
            <a:fld id="{876DC42B-FC6E-E744-8CC9-DB53EF644E6C}" type="slidenum">
              <a:rPr lang="en-US" smtClean="0"/>
              <a:pPr/>
              <a:t>‹#›</a:t>
            </a:fld>
            <a:endParaRPr lang="en-US"/>
          </a:p>
        </p:txBody>
      </p:sp>
      <p:sp>
        <p:nvSpPr>
          <p:cNvPr id="10" name="Title 1">
            <a:extLst>
              <a:ext uri="{FF2B5EF4-FFF2-40B4-BE49-F238E27FC236}">
                <a16:creationId xmlns:a16="http://schemas.microsoft.com/office/drawing/2014/main" id="{BCFEA894-8A44-43AB-9C60-612A5E011B02}"/>
              </a:ext>
            </a:extLst>
          </p:cNvPr>
          <p:cNvSpPr txBox="1">
            <a:spLocks/>
          </p:cNvSpPr>
          <p:nvPr userDrawn="1"/>
        </p:nvSpPr>
        <p:spPr>
          <a:xfrm>
            <a:off x="685800" y="1108948"/>
            <a:ext cx="10515600" cy="914400"/>
          </a:xfrm>
          <a:prstGeom prst="rect">
            <a:avLst/>
          </a:prstGeom>
        </p:spPr>
        <p:txBody>
          <a:bodyPr/>
          <a:lstStyle>
            <a:lvl1pPr algn="l" defTabSz="914400" rtl="0" eaLnBrk="1" latinLnBrk="0" hangingPunct="1">
              <a:lnSpc>
                <a:spcPct val="90000"/>
              </a:lnSpc>
              <a:spcBef>
                <a:spcPct val="0"/>
              </a:spcBef>
              <a:buNone/>
              <a:defRPr sz="4000" b="0" kern="1200">
                <a:solidFill>
                  <a:schemeClr val="accent1">
                    <a:lumMod val="75000"/>
                    <a:lumOff val="25000"/>
                  </a:schemeClr>
                </a:solidFill>
                <a:latin typeface="Helvetica"/>
                <a:ea typeface="+mj-ea"/>
                <a:cs typeface="Helvetica"/>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000" b="0" i="0" u="none" strike="noStrike" kern="1200" cap="none" spc="0" normalizeH="0" baseline="0" noProof="0">
              <a:ln>
                <a:noFill/>
              </a:ln>
              <a:solidFill>
                <a:srgbClr val="03275A">
                  <a:lumMod val="75000"/>
                  <a:lumOff val="25000"/>
                </a:srgbClr>
              </a:solidFill>
              <a:effectLst/>
              <a:uLnTx/>
              <a:uFillTx/>
              <a:latin typeface="Helvetica"/>
              <a:ea typeface="+mj-ea"/>
              <a:cs typeface="Helvetica"/>
            </a:endParaRPr>
          </a:p>
        </p:txBody>
      </p:sp>
      <p:sp>
        <p:nvSpPr>
          <p:cNvPr id="11" name="Content Placeholder 2">
            <a:extLst>
              <a:ext uri="{FF2B5EF4-FFF2-40B4-BE49-F238E27FC236}">
                <a16:creationId xmlns:a16="http://schemas.microsoft.com/office/drawing/2014/main" id="{B47153DC-5434-4295-8A2C-7AA830B261E6}"/>
              </a:ext>
            </a:extLst>
          </p:cNvPr>
          <p:cNvSpPr txBox="1">
            <a:spLocks/>
          </p:cNvSpPr>
          <p:nvPr userDrawn="1"/>
        </p:nvSpPr>
        <p:spPr>
          <a:xfrm>
            <a:off x="676072" y="2149813"/>
            <a:ext cx="5181600" cy="4231964"/>
          </a:xfrm>
          <a:prstGeom prst="rect">
            <a:avLst/>
          </a:prstGeom>
        </p:spPr>
        <p:txBody>
          <a:bodyPr/>
          <a:lstStyle>
            <a:lvl1pPr marL="0" indent="0" algn="l" defTabSz="914400" rtl="0" eaLnBrk="1" latinLnBrk="0" hangingPunct="1">
              <a:lnSpc>
                <a:spcPct val="100000"/>
              </a:lnSpc>
              <a:spcBef>
                <a:spcPts val="1000"/>
              </a:spcBef>
              <a:buClr>
                <a:srgbClr val="1A2A59"/>
              </a:buClr>
              <a:buFont typeface="Arial" panose="020B0604020202020204" pitchFamily="34" charset="0"/>
              <a:buNone/>
              <a:defRPr sz="2800" kern="1200">
                <a:solidFill>
                  <a:schemeClr val="tx1"/>
                </a:solidFill>
                <a:latin typeface="Helvetica"/>
                <a:ea typeface="+mn-ea"/>
                <a:cs typeface="Helvetica"/>
              </a:defRPr>
            </a:lvl1pPr>
            <a:lvl2pPr marL="800100" indent="-342900" algn="l" defTabSz="914400" rtl="0" eaLnBrk="1" latinLnBrk="0" hangingPunct="1">
              <a:lnSpc>
                <a:spcPct val="100000"/>
              </a:lnSpc>
              <a:spcBef>
                <a:spcPts val="500"/>
              </a:spcBef>
              <a:buClr>
                <a:srgbClr val="1A2A59"/>
              </a:buClr>
              <a:buFont typeface="Arial" panose="020B0604020202020204" pitchFamily="34" charset="0"/>
              <a:buChar char="•"/>
              <a:defRPr sz="2400" kern="1200">
                <a:solidFill>
                  <a:schemeClr val="tx1"/>
                </a:solidFill>
                <a:latin typeface="Helvetica"/>
                <a:ea typeface="+mn-ea"/>
                <a:cs typeface="Helvetica"/>
              </a:defRPr>
            </a:lvl2pPr>
            <a:lvl3pPr marL="1143000" indent="-228600" algn="l" defTabSz="914400" rtl="0" eaLnBrk="1" latinLnBrk="0" hangingPunct="1">
              <a:lnSpc>
                <a:spcPct val="100000"/>
              </a:lnSpc>
              <a:spcBef>
                <a:spcPts val="500"/>
              </a:spcBef>
              <a:buClr>
                <a:srgbClr val="1A2A59"/>
              </a:buClr>
              <a:buFont typeface="Helvetica" panose="020B0604020202020204" pitchFamily="34" charset="0"/>
              <a:buChar char="−"/>
              <a:defRPr sz="2000" kern="1200">
                <a:solidFill>
                  <a:schemeClr val="tx1"/>
                </a:solidFill>
                <a:latin typeface="Helvetica"/>
                <a:ea typeface="+mn-ea"/>
                <a:cs typeface="Helvetica"/>
              </a:defRPr>
            </a:lvl3pPr>
            <a:lvl4pPr marL="1600200" indent="-228600" algn="l" defTabSz="914400" rtl="0" eaLnBrk="1" latinLnBrk="0" hangingPunct="1">
              <a:lnSpc>
                <a:spcPct val="100000"/>
              </a:lnSpc>
              <a:spcBef>
                <a:spcPts val="500"/>
              </a:spcBef>
              <a:buClr>
                <a:srgbClr val="1A2A59"/>
              </a:buClr>
              <a:buFont typeface="Wingdings" panose="05000000000000000000" pitchFamily="2" charset="2"/>
              <a:buChar char="ü"/>
              <a:defRPr sz="1800" kern="1200">
                <a:solidFill>
                  <a:schemeClr val="tx1"/>
                </a:solidFill>
                <a:latin typeface="Helvetica"/>
                <a:ea typeface="+mn-ea"/>
                <a:cs typeface="Helvetica"/>
              </a:defRPr>
            </a:lvl4pPr>
            <a:lvl5pPr marL="2057400" indent="-228600" algn="l" defTabSz="914400" rtl="0" eaLnBrk="1" latinLnBrk="0" hangingPunct="1">
              <a:lnSpc>
                <a:spcPct val="100000"/>
              </a:lnSpc>
              <a:spcBef>
                <a:spcPts val="500"/>
              </a:spcBef>
              <a:buClr>
                <a:srgbClr val="1A2A59"/>
              </a:buClr>
              <a:buFont typeface="Wingdings" charset="2"/>
              <a:buChar char="u"/>
              <a:defRPr sz="1800" kern="1200">
                <a:solidFill>
                  <a:schemeClr val="tx1"/>
                </a:solidFill>
                <a:latin typeface="Helvetica"/>
                <a:ea typeface="+mn-ea"/>
                <a:cs typeface="Helvet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1A2A59"/>
              </a:buClr>
              <a:buSzTx/>
              <a:buFont typeface="Arial" panose="020B0604020202020204" pitchFamily="34" charset="0"/>
              <a:buNone/>
              <a:tabLst/>
              <a:defRPr/>
            </a:pPr>
            <a:endParaRPr kumimoji="0" lang="en-US" sz="2800" b="0" i="0" u="none" strike="noStrike" kern="1200" cap="none" spc="0" normalizeH="0" baseline="0" noProof="0">
              <a:ln>
                <a:noFill/>
              </a:ln>
              <a:solidFill>
                <a:sysClr val="windowText" lastClr="000000"/>
              </a:solidFill>
              <a:effectLst/>
              <a:uLnTx/>
              <a:uFillTx/>
              <a:latin typeface="Helvetica"/>
              <a:ea typeface="+mn-ea"/>
              <a:cs typeface="Helvetica"/>
            </a:endParaRPr>
          </a:p>
        </p:txBody>
      </p:sp>
      <p:sp>
        <p:nvSpPr>
          <p:cNvPr id="12" name="Content Placeholder 3">
            <a:extLst>
              <a:ext uri="{FF2B5EF4-FFF2-40B4-BE49-F238E27FC236}">
                <a16:creationId xmlns:a16="http://schemas.microsoft.com/office/drawing/2014/main" id="{B95BBA83-2128-4B64-A400-721870B53970}"/>
              </a:ext>
            </a:extLst>
          </p:cNvPr>
          <p:cNvSpPr txBox="1">
            <a:spLocks/>
          </p:cNvSpPr>
          <p:nvPr userDrawn="1"/>
        </p:nvSpPr>
        <p:spPr>
          <a:xfrm>
            <a:off x="6162472" y="2149813"/>
            <a:ext cx="5181600" cy="4231964"/>
          </a:xfrm>
          <a:prstGeom prst="rect">
            <a:avLst/>
          </a:prstGeom>
        </p:spPr>
        <p:txBody>
          <a:bodyPr/>
          <a:lstStyle>
            <a:lvl1pPr marL="0" indent="0" algn="l" defTabSz="914400" rtl="0" eaLnBrk="1" latinLnBrk="0" hangingPunct="1">
              <a:lnSpc>
                <a:spcPct val="100000"/>
              </a:lnSpc>
              <a:spcBef>
                <a:spcPts val="1000"/>
              </a:spcBef>
              <a:buClr>
                <a:srgbClr val="1A2A59"/>
              </a:buClr>
              <a:buFont typeface="Arial" panose="020B0604020202020204" pitchFamily="34" charset="0"/>
              <a:buNone/>
              <a:defRPr sz="2800" kern="1200">
                <a:solidFill>
                  <a:schemeClr val="tx1"/>
                </a:solidFill>
                <a:latin typeface="Helvetica"/>
                <a:ea typeface="+mn-ea"/>
                <a:cs typeface="Helvetica"/>
              </a:defRPr>
            </a:lvl1pPr>
            <a:lvl2pPr marL="800100" indent="-342900" algn="l" defTabSz="914400" rtl="0" eaLnBrk="1" latinLnBrk="0" hangingPunct="1">
              <a:lnSpc>
                <a:spcPct val="100000"/>
              </a:lnSpc>
              <a:spcBef>
                <a:spcPts val="500"/>
              </a:spcBef>
              <a:buClr>
                <a:srgbClr val="1A2A59"/>
              </a:buClr>
              <a:buFont typeface="Arial" panose="020B0604020202020204" pitchFamily="34" charset="0"/>
              <a:buChar char="•"/>
              <a:defRPr sz="2400" kern="1200">
                <a:solidFill>
                  <a:schemeClr val="tx1"/>
                </a:solidFill>
                <a:latin typeface="Helvetica"/>
                <a:ea typeface="+mn-ea"/>
                <a:cs typeface="Helvetica"/>
              </a:defRPr>
            </a:lvl2pPr>
            <a:lvl3pPr marL="1143000" indent="-228600" algn="l" defTabSz="914400" rtl="0" eaLnBrk="1" latinLnBrk="0" hangingPunct="1">
              <a:lnSpc>
                <a:spcPct val="100000"/>
              </a:lnSpc>
              <a:spcBef>
                <a:spcPts val="500"/>
              </a:spcBef>
              <a:buClr>
                <a:srgbClr val="1A2A59"/>
              </a:buClr>
              <a:buFont typeface="Helvetica" panose="020B0604020202020204" pitchFamily="34" charset="0"/>
              <a:buChar char="−"/>
              <a:defRPr sz="2000" kern="1200">
                <a:solidFill>
                  <a:schemeClr val="tx1"/>
                </a:solidFill>
                <a:latin typeface="Helvetica"/>
                <a:ea typeface="+mn-ea"/>
                <a:cs typeface="Helvetica"/>
              </a:defRPr>
            </a:lvl3pPr>
            <a:lvl4pPr marL="1600200" indent="-228600" algn="l" defTabSz="914400" rtl="0" eaLnBrk="1" latinLnBrk="0" hangingPunct="1">
              <a:lnSpc>
                <a:spcPct val="100000"/>
              </a:lnSpc>
              <a:spcBef>
                <a:spcPts val="500"/>
              </a:spcBef>
              <a:buClr>
                <a:srgbClr val="1A2A59"/>
              </a:buClr>
              <a:buFont typeface="Wingdings" panose="05000000000000000000" pitchFamily="2" charset="2"/>
              <a:buChar char="ü"/>
              <a:defRPr sz="1800" kern="1200">
                <a:solidFill>
                  <a:schemeClr val="tx1"/>
                </a:solidFill>
                <a:latin typeface="Helvetica"/>
                <a:ea typeface="+mn-ea"/>
                <a:cs typeface="Helvetica"/>
              </a:defRPr>
            </a:lvl4pPr>
            <a:lvl5pPr marL="2057400" indent="-228600" algn="l" defTabSz="914400" rtl="0" eaLnBrk="1" latinLnBrk="0" hangingPunct="1">
              <a:lnSpc>
                <a:spcPct val="100000"/>
              </a:lnSpc>
              <a:spcBef>
                <a:spcPts val="500"/>
              </a:spcBef>
              <a:buClr>
                <a:srgbClr val="1A2A59"/>
              </a:buClr>
              <a:buFont typeface="Wingdings" charset="2"/>
              <a:buChar char="u"/>
              <a:defRPr sz="1800" kern="1200">
                <a:solidFill>
                  <a:schemeClr val="tx1"/>
                </a:solidFill>
                <a:latin typeface="Helvetica"/>
                <a:ea typeface="+mn-ea"/>
                <a:cs typeface="Helvet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1A2A59"/>
              </a:buClr>
              <a:buSzTx/>
              <a:buFont typeface="Arial" panose="020B0604020202020204" pitchFamily="34" charset="0"/>
              <a:buNone/>
              <a:tabLst/>
              <a:defRPr/>
            </a:pPr>
            <a:endParaRPr kumimoji="0" lang="en-US" sz="2800" b="0" i="0" u="none" strike="noStrike" kern="1200" cap="none" spc="0" normalizeH="0" baseline="0" noProof="0">
              <a:ln>
                <a:noFill/>
              </a:ln>
              <a:solidFill>
                <a:sysClr val="windowText" lastClr="000000"/>
              </a:solidFill>
              <a:effectLst/>
              <a:uLnTx/>
              <a:uFillTx/>
              <a:latin typeface="Helvetica"/>
              <a:ea typeface="+mn-ea"/>
              <a:cs typeface="Helvetica"/>
            </a:endParaRPr>
          </a:p>
        </p:txBody>
      </p:sp>
      <p:sp>
        <p:nvSpPr>
          <p:cNvPr id="13" name="Title 1">
            <a:extLst>
              <a:ext uri="{FF2B5EF4-FFF2-40B4-BE49-F238E27FC236}">
                <a16:creationId xmlns:a16="http://schemas.microsoft.com/office/drawing/2014/main" id="{5C6B0491-6B9C-44F8-9016-C3A72DC7D925}"/>
              </a:ext>
            </a:extLst>
          </p:cNvPr>
          <p:cNvSpPr>
            <a:spLocks noGrp="1"/>
          </p:cNvSpPr>
          <p:nvPr>
            <p:ph type="title"/>
          </p:nvPr>
        </p:nvSpPr>
        <p:spPr>
          <a:xfrm>
            <a:off x="838200" y="1261348"/>
            <a:ext cx="10515600" cy="914400"/>
          </a:xfrm>
          <a:prstGeom prst="rect">
            <a:avLst/>
          </a:prstGeom>
        </p:spPr>
        <p:txBody>
          <a:bodyPr/>
          <a:lstStyle>
            <a:lvl1pPr>
              <a:defRPr sz="3600">
                <a:solidFill>
                  <a:srgbClr val="002D5B"/>
                </a:solidFill>
              </a:defRPr>
            </a:lvl1pPr>
          </a:lstStyle>
          <a:p>
            <a:endParaRPr lang="en-US"/>
          </a:p>
        </p:txBody>
      </p:sp>
      <p:sp>
        <p:nvSpPr>
          <p:cNvPr id="4" name="Content Placeholder 3">
            <a:extLst>
              <a:ext uri="{FF2B5EF4-FFF2-40B4-BE49-F238E27FC236}">
                <a16:creationId xmlns:a16="http://schemas.microsoft.com/office/drawing/2014/main" id="{DD996A16-5725-4184-8502-B04597608A12}"/>
              </a:ext>
            </a:extLst>
          </p:cNvPr>
          <p:cNvSpPr>
            <a:spLocks noGrp="1"/>
          </p:cNvSpPr>
          <p:nvPr>
            <p:ph sz="quarter" idx="12"/>
          </p:nvPr>
        </p:nvSpPr>
        <p:spPr>
          <a:xfrm>
            <a:off x="818744" y="2302212"/>
            <a:ext cx="5191327" cy="4206029"/>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5D8C52F4-8281-4E3F-996F-D31609408053}"/>
              </a:ext>
            </a:extLst>
          </p:cNvPr>
          <p:cNvSpPr>
            <a:spLocks noGrp="1"/>
          </p:cNvSpPr>
          <p:nvPr>
            <p:ph sz="quarter" idx="13"/>
          </p:nvPr>
        </p:nvSpPr>
        <p:spPr>
          <a:xfrm>
            <a:off x="6305145" y="2302212"/>
            <a:ext cx="5191327" cy="4206029"/>
          </a:xfrm>
          <a:prstGeom prst="rect">
            <a:avLst/>
          </a:prstGeo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85827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AB586E38-64BA-458B-89D1-7D1A1FEB7CA4}"/>
              </a:ext>
            </a:extLst>
          </p:cNvPr>
          <p:cNvSpPr>
            <a:spLocks noGrp="1"/>
          </p:cNvSpPr>
          <p:nvPr>
            <p:ph type="sldNum" sz="quarter" idx="11"/>
          </p:nvPr>
        </p:nvSpPr>
        <p:spPr>
          <a:xfrm>
            <a:off x="11591229" y="6527416"/>
            <a:ext cx="485172" cy="215444"/>
          </a:xfrm>
          <a:prstGeom prst="rect">
            <a:avLst/>
          </a:prstGeom>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5128688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62223" y="2668776"/>
            <a:ext cx="5991578" cy="1141325"/>
          </a:xfrm>
          <a:prstGeom prst="rect">
            <a:avLst/>
          </a:prstGeom>
        </p:spPr>
        <p:txBody>
          <a:bodyPr>
            <a:noAutofit/>
          </a:bodyPr>
          <a:lstStyle>
            <a:lvl1pPr>
              <a:lnSpc>
                <a:spcPct val="100000"/>
              </a:lnSpc>
              <a:defRPr sz="3200" baseline="0">
                <a:solidFill>
                  <a:schemeClr val="tx1"/>
                </a:solidFill>
              </a:defRPr>
            </a:lvl1pPr>
          </a:lstStyle>
          <a:p>
            <a:r>
              <a:rPr lang="en-US"/>
              <a:t>Name</a:t>
            </a:r>
            <a:br>
              <a:rPr lang="en-US"/>
            </a:br>
            <a:r>
              <a:rPr lang="en-US"/>
              <a:t>Title</a:t>
            </a:r>
            <a:br>
              <a:rPr lang="en-US"/>
            </a:br>
            <a:r>
              <a:rPr lang="en-US"/>
              <a:t>Contact Info (If Desired)</a:t>
            </a:r>
          </a:p>
        </p:txBody>
      </p:sp>
      <p:sp>
        <p:nvSpPr>
          <p:cNvPr id="6" name="TextBox 5"/>
          <p:cNvSpPr txBox="1"/>
          <p:nvPr userDrawn="1"/>
        </p:nvSpPr>
        <p:spPr>
          <a:xfrm>
            <a:off x="303998" y="1765938"/>
            <a:ext cx="5868438" cy="2646878"/>
          </a:xfrm>
          <a:prstGeom prst="rect">
            <a:avLst/>
          </a:prstGeom>
          <a:noFill/>
        </p:spPr>
        <p:txBody>
          <a:bodyPr wrap="square" rtlCol="0">
            <a:spAutoFit/>
          </a:bodyPr>
          <a:lstStyle/>
          <a:p>
            <a:r>
              <a:rPr lang="en-US" sz="16600" b="1" spc="-150">
                <a:solidFill>
                  <a:srgbClr val="002D5B"/>
                </a:solidFill>
                <a:cs typeface="Arial" panose="020B0604020202020204" pitchFamily="34" charset="0"/>
              </a:rPr>
              <a:t>Q</a:t>
            </a:r>
            <a:r>
              <a:rPr lang="en-US" sz="8000" b="1" spc="-150">
                <a:solidFill>
                  <a:srgbClr val="002D5B"/>
                </a:solidFill>
                <a:cs typeface="Arial" panose="020B0604020202020204" pitchFamily="34" charset="0"/>
              </a:rPr>
              <a:t>&amp;</a:t>
            </a:r>
            <a:r>
              <a:rPr lang="en-US" sz="16600" b="1" spc="-150">
                <a:solidFill>
                  <a:srgbClr val="002D5B"/>
                </a:solidFill>
                <a:cs typeface="Arial" panose="020B0604020202020204" pitchFamily="34" charset="0"/>
              </a:rPr>
              <a:t>A</a:t>
            </a:r>
          </a:p>
        </p:txBody>
      </p:sp>
      <p:sp>
        <p:nvSpPr>
          <p:cNvPr id="5" name="Content Placeholder 2">
            <a:extLst>
              <a:ext uri="{FF2B5EF4-FFF2-40B4-BE49-F238E27FC236}">
                <a16:creationId xmlns:a16="http://schemas.microsoft.com/office/drawing/2014/main" id="{2F743D52-1968-B245-8030-09694645C950}"/>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3" name="Slide Number Placeholder 2">
            <a:extLst>
              <a:ext uri="{FF2B5EF4-FFF2-40B4-BE49-F238E27FC236}">
                <a16:creationId xmlns:a16="http://schemas.microsoft.com/office/drawing/2014/main" id="{A27C3A3E-D5B7-DF40-889A-054BDA7EED41}"/>
              </a:ext>
            </a:extLst>
          </p:cNvPr>
          <p:cNvSpPr>
            <a:spLocks noGrp="1"/>
          </p:cNvSpPr>
          <p:nvPr>
            <p:ph type="sldNum" sz="quarter" idx="11"/>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32924433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7_Two Content">
    <p:spTree>
      <p:nvGrpSpPr>
        <p:cNvPr id="1" name=""/>
        <p:cNvGrpSpPr/>
        <p:nvPr/>
      </p:nvGrpSpPr>
      <p:grpSpPr>
        <a:xfrm>
          <a:off x="0" y="0"/>
          <a:ext cx="0" cy="0"/>
          <a:chOff x="0" y="0"/>
          <a:chExt cx="0" cy="0"/>
        </a:xfrm>
      </p:grpSpPr>
      <p:sp>
        <p:nvSpPr>
          <p:cNvPr id="16" name="Rectangle 15"/>
          <p:cNvSpPr/>
          <p:nvPr userDrawn="1"/>
        </p:nvSpPr>
        <p:spPr>
          <a:xfrm>
            <a:off x="1" y="1252330"/>
            <a:ext cx="1196622" cy="52943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p:cNvSpPr/>
          <p:nvPr userDrawn="1"/>
        </p:nvSpPr>
        <p:spPr>
          <a:xfrm>
            <a:off x="1" y="2707038"/>
            <a:ext cx="1961784" cy="709863"/>
          </a:xfrm>
          <a:prstGeom prst="homePlate">
            <a:avLst/>
          </a:prstGeom>
          <a:solidFill>
            <a:srgbClr val="00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Pentagon 27"/>
          <p:cNvSpPr/>
          <p:nvPr userDrawn="1"/>
        </p:nvSpPr>
        <p:spPr>
          <a:xfrm>
            <a:off x="0" y="4817927"/>
            <a:ext cx="1956043" cy="709863"/>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2049810" y="1302638"/>
            <a:ext cx="7772400" cy="914400"/>
          </a:xfrm>
          <a:prstGeom prst="rect">
            <a:avLst/>
          </a:prstGeom>
        </p:spPr>
        <p:txBody>
          <a:bodyPr>
            <a:noAutofit/>
          </a:bodyPr>
          <a:lstStyle>
            <a:lvl1pPr>
              <a:defRPr sz="3600">
                <a:solidFill>
                  <a:srgbClr val="002D5B"/>
                </a:solidFill>
              </a:defRPr>
            </a:lvl1pPr>
          </a:lstStyle>
          <a:p>
            <a:r>
              <a:rPr lang="en-US"/>
              <a:t>Click to edit Master title style</a:t>
            </a:r>
          </a:p>
        </p:txBody>
      </p:sp>
      <p:sp>
        <p:nvSpPr>
          <p:cNvPr id="10" name="Content Placeholder 2"/>
          <p:cNvSpPr>
            <a:spLocks noGrp="1"/>
          </p:cNvSpPr>
          <p:nvPr>
            <p:ph sz="half" idx="1" hasCustomPrompt="1"/>
          </p:nvPr>
        </p:nvSpPr>
        <p:spPr>
          <a:xfrm>
            <a:off x="2051506" y="2539096"/>
            <a:ext cx="9607094" cy="1120333"/>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1" name="Content Placeholder 2"/>
          <p:cNvSpPr>
            <a:spLocks noGrp="1"/>
          </p:cNvSpPr>
          <p:nvPr>
            <p:ph sz="half" idx="13" hasCustomPrompt="1"/>
          </p:nvPr>
        </p:nvSpPr>
        <p:spPr>
          <a:xfrm>
            <a:off x="2049810" y="4640962"/>
            <a:ext cx="9575351" cy="1039803"/>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a:extLst>
              <a:ext uri="{FF2B5EF4-FFF2-40B4-BE49-F238E27FC236}">
                <a16:creationId xmlns:a16="http://schemas.microsoft.com/office/drawing/2014/main" id="{A559A4B8-022D-4241-80EE-8378807D0935}"/>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4" name="Slide Number Placeholder 3">
            <a:extLst>
              <a:ext uri="{FF2B5EF4-FFF2-40B4-BE49-F238E27FC236}">
                <a16:creationId xmlns:a16="http://schemas.microsoft.com/office/drawing/2014/main" id="{B4393C5D-D8CF-BF4C-98E1-81BE73B7F492}"/>
              </a:ext>
            </a:extLst>
          </p:cNvPr>
          <p:cNvSpPr>
            <a:spLocks noGrp="1"/>
          </p:cNvSpPr>
          <p:nvPr>
            <p:ph type="sldNum" sz="quarter" idx="14"/>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2207341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9_Two Content">
    <p:spTree>
      <p:nvGrpSpPr>
        <p:cNvPr id="1" name=""/>
        <p:cNvGrpSpPr/>
        <p:nvPr/>
      </p:nvGrpSpPr>
      <p:grpSpPr>
        <a:xfrm>
          <a:off x="0" y="0"/>
          <a:ext cx="0" cy="0"/>
          <a:chOff x="0" y="0"/>
          <a:chExt cx="0" cy="0"/>
        </a:xfrm>
      </p:grpSpPr>
      <p:sp>
        <p:nvSpPr>
          <p:cNvPr id="11" name="Rectangle 10"/>
          <p:cNvSpPr/>
          <p:nvPr userDrawn="1"/>
        </p:nvSpPr>
        <p:spPr>
          <a:xfrm>
            <a:off x="1" y="1262270"/>
            <a:ext cx="1196622" cy="52878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p:cNvSpPr/>
          <p:nvPr userDrawn="1"/>
        </p:nvSpPr>
        <p:spPr>
          <a:xfrm>
            <a:off x="-989" y="2248962"/>
            <a:ext cx="1941268" cy="709863"/>
          </a:xfrm>
          <a:prstGeom prst="homePlate">
            <a:avLst/>
          </a:prstGeom>
          <a:solidFill>
            <a:srgbClr val="00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7" name="Pentagon 26"/>
          <p:cNvSpPr/>
          <p:nvPr userDrawn="1"/>
        </p:nvSpPr>
        <p:spPr>
          <a:xfrm>
            <a:off x="1" y="3804170"/>
            <a:ext cx="1941268" cy="709863"/>
          </a:xfrm>
          <a:prstGeom prst="homePlate">
            <a:avLst/>
          </a:prstGeom>
          <a:solidFill>
            <a:schemeClr val="accent1">
              <a:lumMod val="90000"/>
              <a:lumOff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Pentagon 27"/>
          <p:cNvSpPr/>
          <p:nvPr userDrawn="1"/>
        </p:nvSpPr>
        <p:spPr>
          <a:xfrm>
            <a:off x="5746" y="5359378"/>
            <a:ext cx="1941268" cy="709863"/>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title"/>
          </p:nvPr>
        </p:nvSpPr>
        <p:spPr>
          <a:xfrm>
            <a:off x="2051506" y="1262270"/>
            <a:ext cx="7772400" cy="914400"/>
          </a:xfrm>
          <a:prstGeom prst="rect">
            <a:avLst/>
          </a:prstGeom>
        </p:spPr>
        <p:txBody>
          <a:bodyPr>
            <a:noAutofit/>
          </a:bodyPr>
          <a:lstStyle>
            <a:lvl1pPr>
              <a:defRPr sz="3600">
                <a:solidFill>
                  <a:schemeClr val="accent1"/>
                </a:solidFill>
              </a:defRPr>
            </a:lvl1pPr>
          </a:lstStyle>
          <a:p>
            <a:r>
              <a:rPr lang="en-US"/>
              <a:t>Click to edit Master title style</a:t>
            </a:r>
          </a:p>
        </p:txBody>
      </p:sp>
      <p:sp>
        <p:nvSpPr>
          <p:cNvPr id="3" name="Content Placeholder 2"/>
          <p:cNvSpPr>
            <a:spLocks noGrp="1"/>
          </p:cNvSpPr>
          <p:nvPr>
            <p:ph sz="half" idx="1" hasCustomPrompt="1"/>
          </p:nvPr>
        </p:nvSpPr>
        <p:spPr>
          <a:xfrm>
            <a:off x="2051506" y="2029994"/>
            <a:ext cx="9607094" cy="1120333"/>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p:cNvSpPr>
            <a:spLocks noGrp="1"/>
          </p:cNvSpPr>
          <p:nvPr>
            <p:ph sz="half" idx="13" hasCustomPrompt="1"/>
          </p:nvPr>
        </p:nvSpPr>
        <p:spPr>
          <a:xfrm>
            <a:off x="2080290" y="3646358"/>
            <a:ext cx="9575351" cy="1039803"/>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1" name="Content Placeholder 2"/>
          <p:cNvSpPr>
            <a:spLocks noGrp="1"/>
          </p:cNvSpPr>
          <p:nvPr>
            <p:ph sz="half" idx="14" hasCustomPrompt="1"/>
          </p:nvPr>
        </p:nvSpPr>
        <p:spPr>
          <a:xfrm>
            <a:off x="2081611" y="5186526"/>
            <a:ext cx="9573896" cy="1048977"/>
          </a:xfrm>
          <a:prstGeom prst="rect">
            <a:avLst/>
          </a:prstGeom>
        </p:spPr>
        <p:txBody>
          <a:bodyPr anchor="ctr">
            <a:noAutofit/>
          </a:bodyPr>
          <a:lstStyle>
            <a:lvl1pPr>
              <a:lnSpc>
                <a:spcPct val="100000"/>
              </a:lnSpc>
              <a:buClr>
                <a:schemeClr val="accent1">
                  <a:lumMod val="75000"/>
                </a:schemeClr>
              </a:buClr>
              <a:defRPr sz="28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CC72F691-DD99-104F-9AE2-F53B0EB7A6D0}"/>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5" name="Slide Number Placeholder 4">
            <a:extLst>
              <a:ext uri="{FF2B5EF4-FFF2-40B4-BE49-F238E27FC236}">
                <a16:creationId xmlns:a16="http://schemas.microsoft.com/office/drawing/2014/main" id="{553CEB19-C973-F348-9C15-75B6DBFA0AB4}"/>
              </a:ext>
            </a:extLst>
          </p:cNvPr>
          <p:cNvSpPr>
            <a:spLocks noGrp="1"/>
          </p:cNvSpPr>
          <p:nvPr>
            <p:ph type="sldNum" sz="quarter" idx="15"/>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396030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3_Two Content">
    <p:spTree>
      <p:nvGrpSpPr>
        <p:cNvPr id="1" name=""/>
        <p:cNvGrpSpPr/>
        <p:nvPr/>
      </p:nvGrpSpPr>
      <p:grpSpPr>
        <a:xfrm>
          <a:off x="0" y="0"/>
          <a:ext cx="0" cy="0"/>
          <a:chOff x="0" y="0"/>
          <a:chExt cx="0" cy="0"/>
        </a:xfrm>
      </p:grpSpPr>
      <p:sp>
        <p:nvSpPr>
          <p:cNvPr id="13" name="Rectangle 12"/>
          <p:cNvSpPr/>
          <p:nvPr userDrawn="1"/>
        </p:nvSpPr>
        <p:spPr>
          <a:xfrm>
            <a:off x="1" y="1262270"/>
            <a:ext cx="1196622" cy="52843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p:cNvSpPr/>
          <p:nvPr userDrawn="1"/>
        </p:nvSpPr>
        <p:spPr>
          <a:xfrm>
            <a:off x="-5282" y="1870344"/>
            <a:ext cx="1924850" cy="709863"/>
          </a:xfrm>
          <a:prstGeom prst="homePlate">
            <a:avLst/>
          </a:prstGeom>
          <a:solidFill>
            <a:srgbClr val="09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7" name="Pentagon 26"/>
          <p:cNvSpPr/>
          <p:nvPr userDrawn="1"/>
        </p:nvSpPr>
        <p:spPr>
          <a:xfrm>
            <a:off x="-5744" y="3052332"/>
            <a:ext cx="1924850" cy="709863"/>
          </a:xfrm>
          <a:prstGeom prst="homePlate">
            <a:avLst/>
          </a:prstGeom>
          <a:solidFill>
            <a:schemeClr val="accent1">
              <a:lumMod val="90000"/>
              <a:lumOff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Pentagon 27"/>
          <p:cNvSpPr/>
          <p:nvPr userDrawn="1"/>
        </p:nvSpPr>
        <p:spPr>
          <a:xfrm>
            <a:off x="1" y="4234320"/>
            <a:ext cx="1924850" cy="709863"/>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Content Placeholder 2"/>
          <p:cNvSpPr>
            <a:spLocks noGrp="1"/>
          </p:cNvSpPr>
          <p:nvPr>
            <p:ph sz="half" idx="1" hasCustomPrompt="1"/>
          </p:nvPr>
        </p:nvSpPr>
        <p:spPr>
          <a:xfrm>
            <a:off x="2105405" y="1711373"/>
            <a:ext cx="9553195" cy="985408"/>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a:lnSpc>
                <a:spcPct val="100000"/>
              </a:lnSpc>
              <a:buClr>
                <a:schemeClr val="accent1">
                  <a:lumMod val="75000"/>
                </a:schemeClr>
              </a:buCl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p:cNvSpPr>
            <a:spLocks noGrp="1"/>
          </p:cNvSpPr>
          <p:nvPr>
            <p:ph sz="half" idx="13" hasCustomPrompt="1"/>
          </p:nvPr>
        </p:nvSpPr>
        <p:spPr>
          <a:xfrm>
            <a:off x="2134190" y="2944432"/>
            <a:ext cx="9510693" cy="881111"/>
          </a:xfrm>
          <a:prstGeom prst="rect">
            <a:avLst/>
          </a:prstGeom>
        </p:spPr>
        <p:txBody>
          <a:bodyPr anchor="ctr">
            <a:noAutofit/>
          </a:bodyPr>
          <a:lstStyle>
            <a:lvl1pPr>
              <a:lnSpc>
                <a:spcPct val="100000"/>
              </a:lnSpc>
              <a:buClr>
                <a:schemeClr val="accent1">
                  <a:lumMod val="75000"/>
                </a:schemeClr>
              </a:buClr>
              <a:defRPr sz="2400">
                <a:solidFill>
                  <a:schemeClr val="tx1"/>
                </a:solidFill>
              </a:defRPr>
            </a:lvl1pPr>
            <a:lvl2pPr>
              <a:lnSpc>
                <a:spcPct val="100000"/>
              </a:lnSpc>
              <a:buClr>
                <a:schemeClr val="accent1">
                  <a:lumMod val="75000"/>
                </a:schemeClr>
              </a:buCl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1" name="Content Placeholder 2"/>
          <p:cNvSpPr>
            <a:spLocks noGrp="1"/>
          </p:cNvSpPr>
          <p:nvPr>
            <p:ph sz="half" idx="14" hasCustomPrompt="1"/>
          </p:nvPr>
        </p:nvSpPr>
        <p:spPr>
          <a:xfrm>
            <a:off x="2135510" y="4147842"/>
            <a:ext cx="9509230" cy="869258"/>
          </a:xfrm>
          <a:prstGeom prst="rect">
            <a:avLst/>
          </a:prstGeom>
        </p:spPr>
        <p:txBody>
          <a:bodyPr anchor="ctr">
            <a:noAutofit/>
          </a:bodyPr>
          <a:lstStyle>
            <a:lvl1pPr>
              <a:lnSpc>
                <a:spcPct val="100000"/>
              </a:lnSpc>
              <a:buClr>
                <a:schemeClr val="accent1">
                  <a:lumMod val="75000"/>
                </a:schemeClr>
              </a:buClr>
              <a:defRPr sz="2400">
                <a:solidFill>
                  <a:schemeClr val="tx1"/>
                </a:solidFill>
              </a:defRPr>
            </a:lvl1pPr>
            <a:lvl2pPr>
              <a:lnSpc>
                <a:spcPct val="100000"/>
              </a:lnSpc>
              <a:buClr>
                <a:schemeClr val="accent1">
                  <a:lumMod val="75000"/>
                </a:schemeClr>
              </a:buCl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6" name="Pentagon 15"/>
          <p:cNvSpPr/>
          <p:nvPr userDrawn="1"/>
        </p:nvSpPr>
        <p:spPr>
          <a:xfrm>
            <a:off x="-7527" y="5416307"/>
            <a:ext cx="1924850" cy="709863"/>
          </a:xfrm>
          <a:prstGeom prst="homePlate">
            <a:avLst/>
          </a:prstGeom>
          <a:solidFill>
            <a:schemeClr val="accent1">
              <a:lumMod val="50000"/>
              <a:lumOff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7" name="Content Placeholder 2"/>
          <p:cNvSpPr>
            <a:spLocks noGrp="1"/>
          </p:cNvSpPr>
          <p:nvPr>
            <p:ph sz="half" idx="15" hasCustomPrompt="1"/>
          </p:nvPr>
        </p:nvSpPr>
        <p:spPr>
          <a:xfrm>
            <a:off x="2143034" y="5330067"/>
            <a:ext cx="9509230" cy="869258"/>
          </a:xfrm>
          <a:prstGeom prst="rect">
            <a:avLst/>
          </a:prstGeom>
        </p:spPr>
        <p:txBody>
          <a:bodyPr anchor="ctr">
            <a:noAutofit/>
          </a:bodyPr>
          <a:lstStyle>
            <a:lvl1pPr>
              <a:lnSpc>
                <a:spcPct val="100000"/>
              </a:lnSpc>
              <a:buClr>
                <a:schemeClr val="accent1">
                  <a:lumMod val="75000"/>
                </a:schemeClr>
              </a:buClr>
              <a:defRPr sz="2400">
                <a:solidFill>
                  <a:schemeClr val="tx1"/>
                </a:solidFill>
              </a:defRPr>
            </a:lvl1pPr>
            <a:lvl2pPr>
              <a:lnSpc>
                <a:spcPct val="100000"/>
              </a:lnSpc>
              <a:buClr>
                <a:schemeClr val="accent1">
                  <a:lumMod val="75000"/>
                </a:schemeClr>
              </a:buCl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4" name="Slide Number Placeholder 5">
            <a:extLst>
              <a:ext uri="{FF2B5EF4-FFF2-40B4-BE49-F238E27FC236}">
                <a16:creationId xmlns:a16="http://schemas.microsoft.com/office/drawing/2014/main" id="{9A92662C-751A-C441-8439-F98A22051F13}"/>
              </a:ext>
            </a:extLst>
          </p:cNvPr>
          <p:cNvSpPr>
            <a:spLocks noGrp="1"/>
          </p:cNvSpPr>
          <p:nvPr>
            <p:ph type="sldNum" sz="quarter" idx="4"/>
          </p:nvPr>
        </p:nvSpPr>
        <p:spPr>
          <a:xfrm>
            <a:off x="11619787" y="6449968"/>
            <a:ext cx="485172" cy="365125"/>
          </a:xfrm>
          <a:prstGeom prst="rect">
            <a:avLst/>
          </a:prstGeom>
        </p:spPr>
        <p:txBody>
          <a:bodyPr/>
          <a:lstStyle>
            <a:lvl1pPr>
              <a:defRPr sz="14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18" name="Content Placeholder 2">
            <a:extLst>
              <a:ext uri="{FF2B5EF4-FFF2-40B4-BE49-F238E27FC236}">
                <a16:creationId xmlns:a16="http://schemas.microsoft.com/office/drawing/2014/main" id="{19E0EEAE-0374-134C-A931-D6605B1D1098}"/>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10150210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73_Two Content">
    <p:spTree>
      <p:nvGrpSpPr>
        <p:cNvPr id="1" name=""/>
        <p:cNvGrpSpPr/>
        <p:nvPr/>
      </p:nvGrpSpPr>
      <p:grpSpPr>
        <a:xfrm>
          <a:off x="0" y="0"/>
          <a:ext cx="0" cy="0"/>
          <a:chOff x="0" y="0"/>
          <a:chExt cx="0" cy="0"/>
        </a:xfrm>
      </p:grpSpPr>
      <p:sp>
        <p:nvSpPr>
          <p:cNvPr id="13" name="Rectangle 12"/>
          <p:cNvSpPr/>
          <p:nvPr userDrawn="1"/>
        </p:nvSpPr>
        <p:spPr>
          <a:xfrm>
            <a:off x="1" y="1262270"/>
            <a:ext cx="1196622" cy="52843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p:cNvSpPr/>
          <p:nvPr userDrawn="1"/>
        </p:nvSpPr>
        <p:spPr>
          <a:xfrm>
            <a:off x="-5282" y="1870344"/>
            <a:ext cx="1924850" cy="709863"/>
          </a:xfrm>
          <a:prstGeom prst="homePlate">
            <a:avLst/>
          </a:prstGeom>
          <a:solidFill>
            <a:srgbClr val="00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7" name="Pentagon 26"/>
          <p:cNvSpPr/>
          <p:nvPr userDrawn="1"/>
        </p:nvSpPr>
        <p:spPr>
          <a:xfrm>
            <a:off x="-5744" y="3052332"/>
            <a:ext cx="1924850" cy="709863"/>
          </a:xfrm>
          <a:prstGeom prst="homePlate">
            <a:avLst/>
          </a:prstGeom>
          <a:solidFill>
            <a:schemeClr val="accent1">
              <a:lumMod val="90000"/>
              <a:lumOff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Pentagon 27"/>
          <p:cNvSpPr/>
          <p:nvPr userDrawn="1"/>
        </p:nvSpPr>
        <p:spPr>
          <a:xfrm>
            <a:off x="1" y="4234320"/>
            <a:ext cx="1924850" cy="709863"/>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Content Placeholder 2"/>
          <p:cNvSpPr>
            <a:spLocks noGrp="1"/>
          </p:cNvSpPr>
          <p:nvPr>
            <p:ph sz="half" idx="1" hasCustomPrompt="1"/>
          </p:nvPr>
        </p:nvSpPr>
        <p:spPr>
          <a:xfrm>
            <a:off x="2105405" y="1711373"/>
            <a:ext cx="9553195" cy="985408"/>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a:lnSpc>
                <a:spcPct val="100000"/>
              </a:lnSpc>
              <a:buClr>
                <a:schemeClr val="accent1">
                  <a:lumMod val="75000"/>
                </a:schemeClr>
              </a:buCl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p:cNvSpPr>
            <a:spLocks noGrp="1"/>
          </p:cNvSpPr>
          <p:nvPr>
            <p:ph sz="half" idx="13" hasCustomPrompt="1"/>
          </p:nvPr>
        </p:nvSpPr>
        <p:spPr>
          <a:xfrm>
            <a:off x="2134190" y="2944432"/>
            <a:ext cx="9510693" cy="881111"/>
          </a:xfrm>
          <a:prstGeom prst="rect">
            <a:avLst/>
          </a:prstGeom>
        </p:spPr>
        <p:txBody>
          <a:bodyPr anchor="ctr">
            <a:noAutofit/>
          </a:bodyPr>
          <a:lstStyle>
            <a:lvl1pPr>
              <a:lnSpc>
                <a:spcPct val="100000"/>
              </a:lnSpc>
              <a:buClr>
                <a:schemeClr val="accent1">
                  <a:lumMod val="75000"/>
                </a:schemeClr>
              </a:buClr>
              <a:defRPr sz="2400">
                <a:solidFill>
                  <a:schemeClr val="tx1"/>
                </a:solidFill>
              </a:defRPr>
            </a:lvl1pPr>
            <a:lvl2pPr>
              <a:lnSpc>
                <a:spcPct val="100000"/>
              </a:lnSpc>
              <a:buClr>
                <a:schemeClr val="accent1">
                  <a:lumMod val="75000"/>
                </a:schemeClr>
              </a:buCl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1" name="Content Placeholder 2"/>
          <p:cNvSpPr>
            <a:spLocks noGrp="1"/>
          </p:cNvSpPr>
          <p:nvPr>
            <p:ph sz="half" idx="14" hasCustomPrompt="1"/>
          </p:nvPr>
        </p:nvSpPr>
        <p:spPr>
          <a:xfrm>
            <a:off x="2135510" y="4147842"/>
            <a:ext cx="9509230" cy="869258"/>
          </a:xfrm>
          <a:prstGeom prst="rect">
            <a:avLst/>
          </a:prstGeom>
        </p:spPr>
        <p:txBody>
          <a:bodyPr anchor="ctr">
            <a:noAutofit/>
          </a:bodyPr>
          <a:lstStyle>
            <a:lvl1pPr>
              <a:lnSpc>
                <a:spcPct val="100000"/>
              </a:lnSpc>
              <a:buClr>
                <a:schemeClr val="accent1">
                  <a:lumMod val="75000"/>
                </a:schemeClr>
              </a:buClr>
              <a:defRPr sz="2400">
                <a:solidFill>
                  <a:schemeClr val="tx1"/>
                </a:solidFill>
              </a:defRPr>
            </a:lvl1pPr>
            <a:lvl2pPr>
              <a:lnSpc>
                <a:spcPct val="100000"/>
              </a:lnSpc>
              <a:buClr>
                <a:schemeClr val="accent1">
                  <a:lumMod val="75000"/>
                </a:schemeClr>
              </a:buCl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6" name="Pentagon 15"/>
          <p:cNvSpPr/>
          <p:nvPr userDrawn="1"/>
        </p:nvSpPr>
        <p:spPr>
          <a:xfrm>
            <a:off x="-7527" y="5416307"/>
            <a:ext cx="1924850" cy="709863"/>
          </a:xfrm>
          <a:prstGeom prst="homePlate">
            <a:avLst/>
          </a:prstGeom>
          <a:solidFill>
            <a:schemeClr val="accent1">
              <a:lumMod val="50000"/>
              <a:lumOff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7" name="Content Placeholder 2"/>
          <p:cNvSpPr>
            <a:spLocks noGrp="1"/>
          </p:cNvSpPr>
          <p:nvPr>
            <p:ph sz="half" idx="15" hasCustomPrompt="1"/>
          </p:nvPr>
        </p:nvSpPr>
        <p:spPr>
          <a:xfrm>
            <a:off x="2143034" y="5330067"/>
            <a:ext cx="9509230" cy="869258"/>
          </a:xfrm>
          <a:prstGeom prst="rect">
            <a:avLst/>
          </a:prstGeom>
        </p:spPr>
        <p:txBody>
          <a:bodyPr anchor="ctr">
            <a:noAutofit/>
          </a:bodyPr>
          <a:lstStyle>
            <a:lvl1pPr>
              <a:lnSpc>
                <a:spcPct val="100000"/>
              </a:lnSpc>
              <a:buClr>
                <a:schemeClr val="accent1">
                  <a:lumMod val="75000"/>
                </a:schemeClr>
              </a:buClr>
              <a:defRPr sz="2400">
                <a:solidFill>
                  <a:schemeClr val="tx1"/>
                </a:solidFill>
              </a:defRPr>
            </a:lvl1pPr>
            <a:lvl2pPr>
              <a:lnSpc>
                <a:spcPct val="100000"/>
              </a:lnSpc>
              <a:buClr>
                <a:schemeClr val="accent1">
                  <a:lumMod val="75000"/>
                </a:schemeClr>
              </a:buCl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8" name="Content Placeholder 2">
            <a:extLst>
              <a:ext uri="{FF2B5EF4-FFF2-40B4-BE49-F238E27FC236}">
                <a16:creationId xmlns:a16="http://schemas.microsoft.com/office/drawing/2014/main" id="{19E0EEAE-0374-134C-A931-D6605B1D1098}"/>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5C963180-FE8C-3249-AC97-40022BE8F003}"/>
              </a:ext>
            </a:extLst>
          </p:cNvPr>
          <p:cNvSpPr>
            <a:spLocks noGrp="1"/>
          </p:cNvSpPr>
          <p:nvPr>
            <p:ph type="sldNum" sz="quarter" idx="16"/>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7549317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8_Two Content">
    <p:spTree>
      <p:nvGrpSpPr>
        <p:cNvPr id="1" name=""/>
        <p:cNvGrpSpPr/>
        <p:nvPr/>
      </p:nvGrpSpPr>
      <p:grpSpPr>
        <a:xfrm>
          <a:off x="0" y="0"/>
          <a:ext cx="0" cy="0"/>
          <a:chOff x="0" y="0"/>
          <a:chExt cx="0" cy="0"/>
        </a:xfrm>
      </p:grpSpPr>
      <p:sp>
        <p:nvSpPr>
          <p:cNvPr id="18" name="Rectangle 17"/>
          <p:cNvSpPr/>
          <p:nvPr userDrawn="1"/>
        </p:nvSpPr>
        <p:spPr>
          <a:xfrm>
            <a:off x="1" y="1262270"/>
            <a:ext cx="1196622" cy="52843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p:cNvSpPr/>
          <p:nvPr userDrawn="1"/>
        </p:nvSpPr>
        <p:spPr>
          <a:xfrm>
            <a:off x="336" y="2586404"/>
            <a:ext cx="1935820" cy="709863"/>
          </a:xfrm>
          <a:prstGeom prst="homePlate">
            <a:avLst/>
          </a:prstGeom>
          <a:solidFill>
            <a:schemeClr val="accent1">
              <a:lumMod val="90000"/>
              <a:lumOff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7" name="Pentagon 26"/>
          <p:cNvSpPr/>
          <p:nvPr userDrawn="1"/>
        </p:nvSpPr>
        <p:spPr>
          <a:xfrm>
            <a:off x="1" y="3652877"/>
            <a:ext cx="1935820" cy="709863"/>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Pentagon 27"/>
          <p:cNvSpPr/>
          <p:nvPr userDrawn="1"/>
        </p:nvSpPr>
        <p:spPr>
          <a:xfrm>
            <a:off x="3181" y="4753738"/>
            <a:ext cx="1935820" cy="709863"/>
          </a:xfrm>
          <a:prstGeom prst="homePlate">
            <a:avLst/>
          </a:prstGeom>
          <a:solidFill>
            <a:schemeClr val="accent1">
              <a:lumMod val="50000"/>
              <a:lumOff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Content Placeholder 2"/>
          <p:cNvSpPr>
            <a:spLocks noGrp="1"/>
          </p:cNvSpPr>
          <p:nvPr>
            <p:ph sz="half" idx="1" hasCustomPrompt="1"/>
          </p:nvPr>
        </p:nvSpPr>
        <p:spPr>
          <a:xfrm>
            <a:off x="2021329" y="2452446"/>
            <a:ext cx="9646919" cy="899909"/>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p:cNvSpPr>
            <a:spLocks noGrp="1"/>
          </p:cNvSpPr>
          <p:nvPr>
            <p:ph sz="half" idx="13" hasCustomPrompt="1"/>
          </p:nvPr>
        </p:nvSpPr>
        <p:spPr>
          <a:xfrm>
            <a:off x="2027882" y="3548192"/>
            <a:ext cx="9613260" cy="804662"/>
          </a:xfrm>
          <a:prstGeom prst="rect">
            <a:avLst/>
          </a:prstGeom>
        </p:spPr>
        <p:txBody>
          <a:bodyPr anchor="ctr">
            <a:noAutofit/>
          </a:bodyPr>
          <a:lstStyle>
            <a:lvl1pPr marL="0" indent="0">
              <a:lnSpc>
                <a:spcPct val="100000"/>
              </a:lnSpc>
              <a:buClr>
                <a:schemeClr val="accent1">
                  <a:lumMod val="75000"/>
                </a:schemeClr>
              </a:buClr>
              <a:buFont typeface="Arial" panose="020B0604020202020204" pitchFamily="34" charset="0"/>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1" name="Content Placeholder 2"/>
          <p:cNvSpPr>
            <a:spLocks noGrp="1"/>
          </p:cNvSpPr>
          <p:nvPr>
            <p:ph sz="half" idx="14" hasCustomPrompt="1"/>
          </p:nvPr>
        </p:nvSpPr>
        <p:spPr>
          <a:xfrm>
            <a:off x="2028197" y="4671409"/>
            <a:ext cx="9655392" cy="793837"/>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6" name="Pentagon 15"/>
          <p:cNvSpPr/>
          <p:nvPr userDrawn="1"/>
        </p:nvSpPr>
        <p:spPr>
          <a:xfrm>
            <a:off x="-4495" y="5843116"/>
            <a:ext cx="1935820" cy="709863"/>
          </a:xfrm>
          <a:prstGeom prst="homePlate">
            <a:avLst/>
          </a:prstGeom>
          <a:solidFill>
            <a:schemeClr val="accent1">
              <a:lumMod val="25000"/>
              <a:lumOff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7" name="Content Placeholder 2"/>
          <p:cNvSpPr>
            <a:spLocks noGrp="1"/>
          </p:cNvSpPr>
          <p:nvPr>
            <p:ph sz="half" idx="15" hasCustomPrompt="1"/>
          </p:nvPr>
        </p:nvSpPr>
        <p:spPr>
          <a:xfrm>
            <a:off x="2024146" y="5725923"/>
            <a:ext cx="9655392" cy="793837"/>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9" name="Pentagon 18"/>
          <p:cNvSpPr/>
          <p:nvPr userDrawn="1"/>
        </p:nvSpPr>
        <p:spPr>
          <a:xfrm>
            <a:off x="1838" y="1511882"/>
            <a:ext cx="1935820" cy="709863"/>
          </a:xfrm>
          <a:prstGeom prst="homePlate">
            <a:avLst/>
          </a:prstGeom>
          <a:solidFill>
            <a:srgbClr val="00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0" name="Content Placeholder 2"/>
          <p:cNvSpPr>
            <a:spLocks noGrp="1"/>
          </p:cNvSpPr>
          <p:nvPr>
            <p:ph sz="half" idx="16" hasCustomPrompt="1"/>
          </p:nvPr>
        </p:nvSpPr>
        <p:spPr>
          <a:xfrm>
            <a:off x="2011680" y="1400784"/>
            <a:ext cx="9646919" cy="899909"/>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3" name="Content Placeholder 2">
            <a:extLst>
              <a:ext uri="{FF2B5EF4-FFF2-40B4-BE49-F238E27FC236}">
                <a16:creationId xmlns:a16="http://schemas.microsoft.com/office/drawing/2014/main" id="{ECEEF8D8-2024-454E-B34F-59ABE0E4AC4B}"/>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2" name="Slide Number Placeholder 2">
            <a:extLst>
              <a:ext uri="{FF2B5EF4-FFF2-40B4-BE49-F238E27FC236}">
                <a16:creationId xmlns:a16="http://schemas.microsoft.com/office/drawing/2014/main" id="{D859E261-7F76-654C-9CA1-B4BB893D3107}"/>
              </a:ext>
            </a:extLst>
          </p:cNvPr>
          <p:cNvSpPr txBox="1">
            <a:spLocks/>
          </p:cNvSpPr>
          <p:nvPr userDrawn="1"/>
        </p:nvSpPr>
        <p:spPr>
          <a:xfrm>
            <a:off x="11706827" y="6546665"/>
            <a:ext cx="485172" cy="215444"/>
          </a:xfrm>
          <a:prstGeom prst="rect">
            <a:avLst/>
          </a:prstGeom>
        </p:spPr>
        <p:txBody>
          <a:bodyPr/>
          <a:lstStyle>
            <a:defPPr>
              <a:defRPr lang="en-US"/>
            </a:defPPr>
            <a:lvl1pPr marL="0" algn="l" defTabSz="914400" rtl="0" eaLnBrk="1" latinLnBrk="0" hangingPunct="1">
              <a:defRPr sz="1100" kern="1200">
                <a:solidFill>
                  <a:schemeClr val="bg2">
                    <a:lumMod val="50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6DC42B-FC6E-E744-8CC9-DB53EF644E6C}" type="slidenum">
              <a:rPr lang="en-US" smtClean="0"/>
              <a:pPr/>
              <a:t>‹#›</a:t>
            </a:fld>
            <a:endParaRPr lang="en-US"/>
          </a:p>
        </p:txBody>
      </p:sp>
    </p:spTree>
    <p:extLst>
      <p:ext uri="{BB962C8B-B14F-4D97-AF65-F5344CB8AC3E}">
        <p14:creationId xmlns:p14="http://schemas.microsoft.com/office/powerpoint/2010/main" val="40292703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7_Two Content">
    <p:spTree>
      <p:nvGrpSpPr>
        <p:cNvPr id="1" name=""/>
        <p:cNvGrpSpPr/>
        <p:nvPr/>
      </p:nvGrpSpPr>
      <p:grpSpPr>
        <a:xfrm>
          <a:off x="0" y="0"/>
          <a:ext cx="0" cy="0"/>
          <a:chOff x="0" y="0"/>
          <a:chExt cx="0" cy="0"/>
        </a:xfrm>
      </p:grpSpPr>
      <p:sp>
        <p:nvSpPr>
          <p:cNvPr id="18" name="Rectangle 17"/>
          <p:cNvSpPr/>
          <p:nvPr userDrawn="1"/>
        </p:nvSpPr>
        <p:spPr>
          <a:xfrm>
            <a:off x="1" y="1289635"/>
            <a:ext cx="1196622" cy="52570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p:cNvSpPr/>
          <p:nvPr userDrawn="1"/>
        </p:nvSpPr>
        <p:spPr>
          <a:xfrm>
            <a:off x="-3" y="2410845"/>
            <a:ext cx="1909435" cy="476395"/>
          </a:xfrm>
          <a:prstGeom prst="homePlate">
            <a:avLst/>
          </a:prstGeom>
          <a:solidFill>
            <a:schemeClr val="accent1">
              <a:lumMod val="90000"/>
              <a:lumOff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Content Placeholder 2"/>
          <p:cNvSpPr>
            <a:spLocks noGrp="1"/>
          </p:cNvSpPr>
          <p:nvPr>
            <p:ph sz="half" idx="1" hasCustomPrompt="1"/>
          </p:nvPr>
        </p:nvSpPr>
        <p:spPr>
          <a:xfrm>
            <a:off x="2013653" y="2298874"/>
            <a:ext cx="9218740"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p:cNvSpPr>
            <a:spLocks noGrp="1"/>
          </p:cNvSpPr>
          <p:nvPr>
            <p:ph sz="half" idx="13" hasCustomPrompt="1"/>
          </p:nvPr>
        </p:nvSpPr>
        <p:spPr>
          <a:xfrm>
            <a:off x="2009178" y="3185056"/>
            <a:ext cx="9186575"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1" name="Content Placeholder 2"/>
          <p:cNvSpPr>
            <a:spLocks noGrp="1"/>
          </p:cNvSpPr>
          <p:nvPr>
            <p:ph sz="half" idx="14" hasCustomPrompt="1"/>
          </p:nvPr>
        </p:nvSpPr>
        <p:spPr>
          <a:xfrm>
            <a:off x="2009166" y="4093816"/>
            <a:ext cx="9226836"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7" name="Content Placeholder 2"/>
          <p:cNvSpPr>
            <a:spLocks noGrp="1"/>
          </p:cNvSpPr>
          <p:nvPr>
            <p:ph sz="half" idx="15" hasCustomPrompt="1"/>
          </p:nvPr>
        </p:nvSpPr>
        <p:spPr>
          <a:xfrm>
            <a:off x="2005115" y="4979998"/>
            <a:ext cx="9226836"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9" name="Pentagon 18"/>
          <p:cNvSpPr/>
          <p:nvPr userDrawn="1"/>
        </p:nvSpPr>
        <p:spPr>
          <a:xfrm>
            <a:off x="-3" y="1493360"/>
            <a:ext cx="1909435" cy="479480"/>
          </a:xfrm>
          <a:prstGeom prst="homePlate">
            <a:avLst/>
          </a:prstGeom>
          <a:solidFill>
            <a:srgbClr val="00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0" name="Content Placeholder 2"/>
          <p:cNvSpPr>
            <a:spLocks noGrp="1"/>
          </p:cNvSpPr>
          <p:nvPr>
            <p:ph sz="half" idx="16" hasCustomPrompt="1"/>
          </p:nvPr>
        </p:nvSpPr>
        <p:spPr>
          <a:xfrm>
            <a:off x="2004004" y="1381389"/>
            <a:ext cx="9218740"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2" name="Pentagon 21"/>
          <p:cNvSpPr/>
          <p:nvPr userDrawn="1"/>
        </p:nvSpPr>
        <p:spPr>
          <a:xfrm>
            <a:off x="-3" y="3297027"/>
            <a:ext cx="1909435" cy="476395"/>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3" name="Pentagon 22"/>
          <p:cNvSpPr/>
          <p:nvPr userDrawn="1"/>
        </p:nvSpPr>
        <p:spPr>
          <a:xfrm>
            <a:off x="-3" y="4205787"/>
            <a:ext cx="1909435" cy="476395"/>
          </a:xfrm>
          <a:prstGeom prst="homePlate">
            <a:avLst/>
          </a:prstGeom>
          <a:solidFill>
            <a:schemeClr val="accent1">
              <a:lumMod val="50000"/>
              <a:lumOff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5" name="Pentagon 24"/>
          <p:cNvSpPr/>
          <p:nvPr userDrawn="1"/>
        </p:nvSpPr>
        <p:spPr>
          <a:xfrm>
            <a:off x="-3" y="5091969"/>
            <a:ext cx="1909435" cy="476395"/>
          </a:xfrm>
          <a:prstGeom prst="homePlate">
            <a:avLst/>
          </a:prstGeom>
          <a:solidFill>
            <a:schemeClr val="accent1">
              <a:lumMod val="25000"/>
              <a:lumOff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9" name="Pentagon 28"/>
          <p:cNvSpPr/>
          <p:nvPr userDrawn="1"/>
        </p:nvSpPr>
        <p:spPr>
          <a:xfrm>
            <a:off x="-3" y="5910416"/>
            <a:ext cx="1909435" cy="476395"/>
          </a:xfrm>
          <a:prstGeom prst="homePlate">
            <a:avLst/>
          </a:prstGeom>
          <a:solidFill>
            <a:schemeClr val="accent1">
              <a:lumMod val="10000"/>
              <a:lumOff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0" name="Content Placeholder 2"/>
          <p:cNvSpPr>
            <a:spLocks noGrp="1"/>
          </p:cNvSpPr>
          <p:nvPr>
            <p:ph sz="half" idx="17" hasCustomPrompt="1"/>
          </p:nvPr>
        </p:nvSpPr>
        <p:spPr>
          <a:xfrm>
            <a:off x="2013653" y="5798445"/>
            <a:ext cx="9226836" cy="685800"/>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7" name="Content Placeholder 2">
            <a:extLst>
              <a:ext uri="{FF2B5EF4-FFF2-40B4-BE49-F238E27FC236}">
                <a16:creationId xmlns:a16="http://schemas.microsoft.com/office/drawing/2014/main" id="{39E77E16-AAF6-DF41-8268-D25D30333778}"/>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4" name="Slide Number Placeholder 3">
            <a:extLst>
              <a:ext uri="{FF2B5EF4-FFF2-40B4-BE49-F238E27FC236}">
                <a16:creationId xmlns:a16="http://schemas.microsoft.com/office/drawing/2014/main" id="{2564FA28-8BC5-F948-8E4D-095ADF49E3CE}"/>
              </a:ext>
            </a:extLst>
          </p:cNvPr>
          <p:cNvSpPr>
            <a:spLocks noGrp="1"/>
          </p:cNvSpPr>
          <p:nvPr>
            <p:ph type="sldNum" sz="quarter" idx="18"/>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420225723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8_Two Content">
    <p:spTree>
      <p:nvGrpSpPr>
        <p:cNvPr id="1" name=""/>
        <p:cNvGrpSpPr/>
        <p:nvPr/>
      </p:nvGrpSpPr>
      <p:grpSpPr>
        <a:xfrm>
          <a:off x="0" y="0"/>
          <a:ext cx="0" cy="0"/>
          <a:chOff x="0" y="0"/>
          <a:chExt cx="0" cy="0"/>
        </a:xfrm>
      </p:grpSpPr>
      <p:sp>
        <p:nvSpPr>
          <p:cNvPr id="26" name="Pentagon 25"/>
          <p:cNvSpPr/>
          <p:nvPr userDrawn="1"/>
        </p:nvSpPr>
        <p:spPr>
          <a:xfrm>
            <a:off x="1" y="2707038"/>
            <a:ext cx="2834622" cy="709863"/>
          </a:xfrm>
          <a:prstGeom prst="homePlate">
            <a:avLst/>
          </a:prstGeom>
          <a:solidFill>
            <a:srgbClr val="00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Pentagon 27"/>
          <p:cNvSpPr/>
          <p:nvPr userDrawn="1"/>
        </p:nvSpPr>
        <p:spPr>
          <a:xfrm>
            <a:off x="0" y="4817927"/>
            <a:ext cx="2826327" cy="709863"/>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2" name="Rectangle 11">
            <a:extLst>
              <a:ext uri="{FF2B5EF4-FFF2-40B4-BE49-F238E27FC236}">
                <a16:creationId xmlns:a16="http://schemas.microsoft.com/office/drawing/2014/main" id="{77231EC0-AAF7-4C8B-AE80-2B0AB9DA9781}"/>
              </a:ext>
            </a:extLst>
          </p:cNvPr>
          <p:cNvSpPr/>
          <p:nvPr userDrawn="1"/>
        </p:nvSpPr>
        <p:spPr>
          <a:xfrm>
            <a:off x="-9728" y="1258930"/>
            <a:ext cx="2167128" cy="5289652"/>
          </a:xfrm>
          <a:prstGeom prst="rect">
            <a:avLst/>
          </a:prstGeom>
          <a:solidFill>
            <a:srgbClr val="E1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6200000">
            <a:off x="-1350563" y="3368615"/>
            <a:ext cx="4848798" cy="914400"/>
          </a:xfrm>
          <a:prstGeom prst="rect">
            <a:avLst/>
          </a:prstGeom>
        </p:spPr>
        <p:txBody>
          <a:bodyPr>
            <a:noAutofit/>
          </a:bodyPr>
          <a:lstStyle>
            <a:lvl1pPr>
              <a:defRPr sz="3600">
                <a:solidFill>
                  <a:srgbClr val="002D5B"/>
                </a:solidFill>
              </a:defRPr>
            </a:lvl1pPr>
          </a:lstStyle>
          <a:p>
            <a:r>
              <a:rPr lang="en-US"/>
              <a:t>Click to edit Master title style</a:t>
            </a:r>
          </a:p>
        </p:txBody>
      </p:sp>
      <p:sp>
        <p:nvSpPr>
          <p:cNvPr id="10" name="Content Placeholder 2"/>
          <p:cNvSpPr>
            <a:spLocks noGrp="1"/>
          </p:cNvSpPr>
          <p:nvPr>
            <p:ph sz="half" idx="1" hasCustomPrompt="1"/>
          </p:nvPr>
        </p:nvSpPr>
        <p:spPr>
          <a:xfrm>
            <a:off x="2834622" y="2539096"/>
            <a:ext cx="8823977" cy="1120333"/>
          </a:xfrm>
          <a:prstGeom prst="rect">
            <a:avLst/>
          </a:prstGeom>
        </p:spPr>
        <p:txBody>
          <a:bodyPr anchor="ctr">
            <a:noAutofit/>
          </a:bodyPr>
          <a:lstStyle>
            <a:lvl1pPr>
              <a:lnSpc>
                <a:spcPct val="100000"/>
              </a:lnSpc>
              <a:buClr>
                <a:schemeClr val="accent1">
                  <a:lumMod val="75000"/>
                </a:schemeClr>
              </a:buClr>
              <a:defRPr sz="26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1" name="Content Placeholder 2"/>
          <p:cNvSpPr>
            <a:spLocks noGrp="1"/>
          </p:cNvSpPr>
          <p:nvPr>
            <p:ph sz="half" idx="13" hasCustomPrompt="1"/>
          </p:nvPr>
        </p:nvSpPr>
        <p:spPr>
          <a:xfrm>
            <a:off x="2830339" y="4640962"/>
            <a:ext cx="8794822" cy="1039803"/>
          </a:xfrm>
          <a:prstGeom prst="rect">
            <a:avLst/>
          </a:prstGeom>
        </p:spPr>
        <p:txBody>
          <a:bodyPr anchor="ctr">
            <a:noAutofit/>
          </a:bodyPr>
          <a:lstStyle>
            <a:lvl1pPr>
              <a:lnSpc>
                <a:spcPct val="100000"/>
              </a:lnSpc>
              <a:buClr>
                <a:schemeClr val="accent1">
                  <a:lumMod val="75000"/>
                </a:schemeClr>
              </a:buClr>
              <a:defRPr sz="26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3" name="Content Placeholder 2">
            <a:extLst>
              <a:ext uri="{FF2B5EF4-FFF2-40B4-BE49-F238E27FC236}">
                <a16:creationId xmlns:a16="http://schemas.microsoft.com/office/drawing/2014/main" id="{80715D6D-58DA-5447-9B20-8277CFCA030A}"/>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3" name="Slide Number Placeholder 2">
            <a:extLst>
              <a:ext uri="{FF2B5EF4-FFF2-40B4-BE49-F238E27FC236}">
                <a16:creationId xmlns:a16="http://schemas.microsoft.com/office/drawing/2014/main" id="{BB855F5F-F89E-BB45-A58D-B5A816904477}"/>
              </a:ext>
            </a:extLst>
          </p:cNvPr>
          <p:cNvSpPr>
            <a:spLocks noGrp="1"/>
          </p:cNvSpPr>
          <p:nvPr>
            <p:ph type="sldNum" sz="quarter" idx="14"/>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1590621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0_Two Content">
    <p:spTree>
      <p:nvGrpSpPr>
        <p:cNvPr id="1" name=""/>
        <p:cNvGrpSpPr/>
        <p:nvPr/>
      </p:nvGrpSpPr>
      <p:grpSpPr>
        <a:xfrm>
          <a:off x="0" y="0"/>
          <a:ext cx="0" cy="0"/>
          <a:chOff x="0" y="0"/>
          <a:chExt cx="0" cy="0"/>
        </a:xfrm>
      </p:grpSpPr>
      <p:sp>
        <p:nvSpPr>
          <p:cNvPr id="26" name="Pentagon 25"/>
          <p:cNvSpPr/>
          <p:nvPr userDrawn="1"/>
        </p:nvSpPr>
        <p:spPr>
          <a:xfrm>
            <a:off x="5745" y="1713255"/>
            <a:ext cx="2820581" cy="709863"/>
          </a:xfrm>
          <a:prstGeom prst="homePlate">
            <a:avLst/>
          </a:prstGeom>
          <a:solidFill>
            <a:srgbClr val="00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7" name="Pentagon 26"/>
          <p:cNvSpPr/>
          <p:nvPr userDrawn="1"/>
        </p:nvSpPr>
        <p:spPr>
          <a:xfrm>
            <a:off x="5745" y="3383917"/>
            <a:ext cx="2820581" cy="709863"/>
          </a:xfrm>
          <a:prstGeom prst="homePlate">
            <a:avLst/>
          </a:prstGeom>
          <a:solidFill>
            <a:schemeClr val="accent1">
              <a:lumMod val="90000"/>
              <a:lumOff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Pentagon 27"/>
          <p:cNvSpPr/>
          <p:nvPr userDrawn="1"/>
        </p:nvSpPr>
        <p:spPr>
          <a:xfrm>
            <a:off x="5745" y="5054579"/>
            <a:ext cx="2820581" cy="709863"/>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Content Placeholder 2"/>
          <p:cNvSpPr>
            <a:spLocks noGrp="1"/>
          </p:cNvSpPr>
          <p:nvPr>
            <p:ph sz="half" idx="1" hasCustomPrompt="1"/>
          </p:nvPr>
        </p:nvSpPr>
        <p:spPr>
          <a:xfrm>
            <a:off x="2814331" y="1494287"/>
            <a:ext cx="8844268" cy="1120333"/>
          </a:xfrm>
          <a:prstGeom prst="rect">
            <a:avLst/>
          </a:prstGeom>
        </p:spPr>
        <p:txBody>
          <a:bodyPr anchor="ctr">
            <a:noAutofit/>
          </a:bodyPr>
          <a:lstStyle>
            <a:lvl1pPr>
              <a:lnSpc>
                <a:spcPct val="100000"/>
              </a:lnSpc>
              <a:buClr>
                <a:schemeClr val="accent1">
                  <a:lumMod val="75000"/>
                </a:schemeClr>
              </a:buClr>
              <a:defRPr sz="24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p:cNvSpPr>
            <a:spLocks noGrp="1"/>
          </p:cNvSpPr>
          <p:nvPr>
            <p:ph sz="half" idx="13" hasCustomPrompt="1"/>
          </p:nvPr>
        </p:nvSpPr>
        <p:spPr>
          <a:xfrm>
            <a:off x="2814331" y="3228272"/>
            <a:ext cx="8815046" cy="1039803"/>
          </a:xfrm>
          <a:prstGeom prst="rect">
            <a:avLst/>
          </a:prstGeom>
        </p:spPr>
        <p:txBody>
          <a:bodyPr anchor="ctr">
            <a:noAutofit/>
          </a:bodyPr>
          <a:lstStyle>
            <a:lvl1pPr>
              <a:lnSpc>
                <a:spcPct val="100000"/>
              </a:lnSpc>
              <a:buClr>
                <a:schemeClr val="accent1">
                  <a:lumMod val="75000"/>
                </a:schemeClr>
              </a:buClr>
              <a:defRPr sz="24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1" name="Content Placeholder 2"/>
          <p:cNvSpPr>
            <a:spLocks noGrp="1"/>
          </p:cNvSpPr>
          <p:nvPr>
            <p:ph sz="half" idx="14" hasCustomPrompt="1"/>
          </p:nvPr>
        </p:nvSpPr>
        <p:spPr>
          <a:xfrm>
            <a:off x="2814331" y="4881727"/>
            <a:ext cx="8813707" cy="1048977"/>
          </a:xfrm>
          <a:prstGeom prst="rect">
            <a:avLst/>
          </a:prstGeom>
        </p:spPr>
        <p:txBody>
          <a:bodyPr anchor="ctr">
            <a:noAutofit/>
          </a:bodyPr>
          <a:lstStyle>
            <a:lvl1pPr>
              <a:lnSpc>
                <a:spcPct val="100000"/>
              </a:lnSpc>
              <a:buClr>
                <a:schemeClr val="accent1">
                  <a:lumMod val="75000"/>
                </a:schemeClr>
              </a:buClr>
              <a:defRPr sz="2400">
                <a:solidFill>
                  <a:schemeClr val="tx1"/>
                </a:solidFill>
              </a:defRPr>
            </a:lvl1pPr>
            <a:lvl2pPr>
              <a:lnSpc>
                <a:spcPct val="100000"/>
              </a:lnSpc>
              <a:buClr>
                <a:schemeClr val="accent1">
                  <a:lumMod val="75000"/>
                </a:schemeClr>
              </a:buClr>
              <a:defRPr sz="24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1" name="Rectangle 10">
            <a:extLst>
              <a:ext uri="{FF2B5EF4-FFF2-40B4-BE49-F238E27FC236}">
                <a16:creationId xmlns:a16="http://schemas.microsoft.com/office/drawing/2014/main" id="{21700E01-2A7B-5247-A116-D98AE6D92D3F}"/>
              </a:ext>
            </a:extLst>
          </p:cNvPr>
          <p:cNvSpPr/>
          <p:nvPr userDrawn="1"/>
        </p:nvSpPr>
        <p:spPr>
          <a:xfrm>
            <a:off x="-9728" y="1258930"/>
            <a:ext cx="2167128" cy="5289652"/>
          </a:xfrm>
          <a:prstGeom prst="rect">
            <a:avLst/>
          </a:prstGeom>
          <a:solidFill>
            <a:srgbClr val="E1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A8C3963-6561-9443-8FD0-66B20FEFA5A4}"/>
              </a:ext>
            </a:extLst>
          </p:cNvPr>
          <p:cNvSpPr>
            <a:spLocks noGrp="1"/>
          </p:cNvSpPr>
          <p:nvPr>
            <p:ph type="title"/>
          </p:nvPr>
        </p:nvSpPr>
        <p:spPr>
          <a:xfrm rot="16200000">
            <a:off x="-1350563" y="3368615"/>
            <a:ext cx="4848798" cy="914400"/>
          </a:xfrm>
          <a:prstGeom prst="rect">
            <a:avLst/>
          </a:prstGeom>
        </p:spPr>
        <p:txBody>
          <a:bodyPr>
            <a:noAutofit/>
          </a:bodyPr>
          <a:lstStyle>
            <a:lvl1pPr>
              <a:defRPr sz="3600">
                <a:solidFill>
                  <a:srgbClr val="002D5B"/>
                </a:solidFill>
              </a:defRPr>
            </a:lvl1pPr>
          </a:lstStyle>
          <a:p>
            <a:r>
              <a:rPr lang="en-US"/>
              <a:t>Click to edit Master title style</a:t>
            </a:r>
          </a:p>
        </p:txBody>
      </p:sp>
      <p:sp>
        <p:nvSpPr>
          <p:cNvPr id="16" name="Content Placeholder 2">
            <a:extLst>
              <a:ext uri="{FF2B5EF4-FFF2-40B4-BE49-F238E27FC236}">
                <a16:creationId xmlns:a16="http://schemas.microsoft.com/office/drawing/2014/main" id="{E0D0AE7A-8CCF-4047-A489-B56866DB037D}"/>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0FDA8F6A-5BE9-284F-9B6E-F6B17F28F678}"/>
              </a:ext>
            </a:extLst>
          </p:cNvPr>
          <p:cNvSpPr>
            <a:spLocks noGrp="1"/>
          </p:cNvSpPr>
          <p:nvPr>
            <p:ph type="sldNum" sz="quarter" idx="15"/>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113841837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2_Two Content">
    <p:spTree>
      <p:nvGrpSpPr>
        <p:cNvPr id="1" name=""/>
        <p:cNvGrpSpPr/>
        <p:nvPr/>
      </p:nvGrpSpPr>
      <p:grpSpPr>
        <a:xfrm>
          <a:off x="0" y="0"/>
          <a:ext cx="0" cy="0"/>
          <a:chOff x="0" y="0"/>
          <a:chExt cx="0" cy="0"/>
        </a:xfrm>
      </p:grpSpPr>
      <p:sp>
        <p:nvSpPr>
          <p:cNvPr id="26" name="Pentagon 25"/>
          <p:cNvSpPr/>
          <p:nvPr userDrawn="1"/>
        </p:nvSpPr>
        <p:spPr>
          <a:xfrm>
            <a:off x="-5282" y="1325404"/>
            <a:ext cx="2833854" cy="709863"/>
          </a:xfrm>
          <a:prstGeom prst="homePlate">
            <a:avLst/>
          </a:prstGeom>
          <a:solidFill>
            <a:srgbClr val="00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7" name="Pentagon 26"/>
          <p:cNvSpPr/>
          <p:nvPr userDrawn="1"/>
        </p:nvSpPr>
        <p:spPr>
          <a:xfrm>
            <a:off x="-5744" y="2689038"/>
            <a:ext cx="2833854" cy="709863"/>
          </a:xfrm>
          <a:prstGeom prst="homePlate">
            <a:avLst/>
          </a:prstGeom>
          <a:solidFill>
            <a:schemeClr val="accent1">
              <a:lumMod val="90000"/>
              <a:lumOff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Pentagon 27"/>
          <p:cNvSpPr/>
          <p:nvPr userDrawn="1"/>
        </p:nvSpPr>
        <p:spPr>
          <a:xfrm>
            <a:off x="1" y="4052672"/>
            <a:ext cx="2833854" cy="709863"/>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6" name="Pentagon 15"/>
          <p:cNvSpPr/>
          <p:nvPr userDrawn="1"/>
        </p:nvSpPr>
        <p:spPr>
          <a:xfrm>
            <a:off x="-7527" y="5416307"/>
            <a:ext cx="2833854" cy="709863"/>
          </a:xfrm>
          <a:prstGeom prst="homePlate">
            <a:avLst/>
          </a:prstGeom>
          <a:solidFill>
            <a:schemeClr val="accent1">
              <a:lumMod val="50000"/>
              <a:lumOff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Content Placeholder 2"/>
          <p:cNvSpPr>
            <a:spLocks noGrp="1"/>
          </p:cNvSpPr>
          <p:nvPr>
            <p:ph sz="half" idx="1" hasCustomPrompt="1"/>
          </p:nvPr>
        </p:nvSpPr>
        <p:spPr>
          <a:xfrm>
            <a:off x="2910765" y="1184905"/>
            <a:ext cx="8747835" cy="985408"/>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a:lnSpc>
                <a:spcPct val="100000"/>
              </a:lnSpc>
              <a:buClr>
                <a:schemeClr val="accent1">
                  <a:lumMod val="75000"/>
                </a:schemeClr>
              </a:buCl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p:cNvSpPr>
            <a:spLocks noGrp="1"/>
          </p:cNvSpPr>
          <p:nvPr>
            <p:ph sz="half" idx="13" hasCustomPrompt="1"/>
          </p:nvPr>
        </p:nvSpPr>
        <p:spPr>
          <a:xfrm>
            <a:off x="2910765" y="2633951"/>
            <a:ext cx="8708916" cy="881111"/>
          </a:xfrm>
          <a:prstGeom prst="rect">
            <a:avLst/>
          </a:prstGeom>
        </p:spPr>
        <p:txBody>
          <a:bodyPr anchor="ctr">
            <a:noAutofit/>
          </a:bodyPr>
          <a:lstStyle>
            <a:lvl1pPr>
              <a:lnSpc>
                <a:spcPct val="100000"/>
              </a:lnSpc>
              <a:buClr>
                <a:schemeClr val="accent1">
                  <a:lumMod val="75000"/>
                </a:schemeClr>
              </a:buClr>
              <a:defRPr sz="2400">
                <a:solidFill>
                  <a:schemeClr val="tx1"/>
                </a:solidFill>
              </a:defRPr>
            </a:lvl1pPr>
            <a:lvl2pPr>
              <a:lnSpc>
                <a:spcPct val="100000"/>
              </a:lnSpc>
              <a:buClr>
                <a:schemeClr val="accent1">
                  <a:lumMod val="75000"/>
                </a:schemeClr>
              </a:buCl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1" name="Content Placeholder 2"/>
          <p:cNvSpPr>
            <a:spLocks noGrp="1"/>
          </p:cNvSpPr>
          <p:nvPr>
            <p:ph sz="half" idx="14" hasCustomPrompt="1"/>
          </p:nvPr>
        </p:nvSpPr>
        <p:spPr>
          <a:xfrm>
            <a:off x="2910765" y="3978700"/>
            <a:ext cx="8707576" cy="869258"/>
          </a:xfrm>
          <a:prstGeom prst="rect">
            <a:avLst/>
          </a:prstGeom>
        </p:spPr>
        <p:txBody>
          <a:bodyPr anchor="ctr">
            <a:noAutofit/>
          </a:bodyPr>
          <a:lstStyle>
            <a:lvl1pPr>
              <a:lnSpc>
                <a:spcPct val="100000"/>
              </a:lnSpc>
              <a:buClr>
                <a:schemeClr val="accent1">
                  <a:lumMod val="75000"/>
                </a:schemeClr>
              </a:buClr>
              <a:defRPr sz="2400">
                <a:solidFill>
                  <a:schemeClr val="tx1"/>
                </a:solidFill>
              </a:defRPr>
            </a:lvl1pPr>
            <a:lvl2pPr>
              <a:lnSpc>
                <a:spcPct val="100000"/>
              </a:lnSpc>
              <a:buClr>
                <a:schemeClr val="accent1">
                  <a:lumMod val="75000"/>
                </a:schemeClr>
              </a:buCl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7" name="Content Placeholder 2"/>
          <p:cNvSpPr>
            <a:spLocks noGrp="1"/>
          </p:cNvSpPr>
          <p:nvPr>
            <p:ph sz="half" idx="15" hasCustomPrompt="1"/>
          </p:nvPr>
        </p:nvSpPr>
        <p:spPr>
          <a:xfrm>
            <a:off x="2910765" y="5311595"/>
            <a:ext cx="8707576" cy="869258"/>
          </a:xfrm>
          <a:prstGeom prst="rect">
            <a:avLst/>
          </a:prstGeom>
        </p:spPr>
        <p:txBody>
          <a:bodyPr anchor="ctr">
            <a:noAutofit/>
          </a:bodyPr>
          <a:lstStyle>
            <a:lvl1pPr>
              <a:lnSpc>
                <a:spcPct val="100000"/>
              </a:lnSpc>
              <a:buClr>
                <a:schemeClr val="accent1">
                  <a:lumMod val="75000"/>
                </a:schemeClr>
              </a:buClr>
              <a:defRPr sz="2400">
                <a:solidFill>
                  <a:schemeClr val="tx1"/>
                </a:solidFill>
              </a:defRPr>
            </a:lvl1pPr>
            <a:lvl2pPr>
              <a:lnSpc>
                <a:spcPct val="100000"/>
              </a:lnSpc>
              <a:buClr>
                <a:schemeClr val="accent1">
                  <a:lumMod val="75000"/>
                </a:schemeClr>
              </a:buCl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3" name="Rectangle 12">
            <a:extLst>
              <a:ext uri="{FF2B5EF4-FFF2-40B4-BE49-F238E27FC236}">
                <a16:creationId xmlns:a16="http://schemas.microsoft.com/office/drawing/2014/main" id="{5B238B73-03D3-D34C-98D3-51154DB4EB03}"/>
              </a:ext>
            </a:extLst>
          </p:cNvPr>
          <p:cNvSpPr/>
          <p:nvPr userDrawn="1"/>
        </p:nvSpPr>
        <p:spPr>
          <a:xfrm>
            <a:off x="-9728" y="1258930"/>
            <a:ext cx="2167128" cy="5289652"/>
          </a:xfrm>
          <a:prstGeom prst="rect">
            <a:avLst/>
          </a:prstGeom>
          <a:solidFill>
            <a:srgbClr val="E1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DF44543D-34C0-DA41-B7DC-AE4547DDFB41}"/>
              </a:ext>
            </a:extLst>
          </p:cNvPr>
          <p:cNvSpPr>
            <a:spLocks noGrp="1"/>
          </p:cNvSpPr>
          <p:nvPr>
            <p:ph type="title"/>
          </p:nvPr>
        </p:nvSpPr>
        <p:spPr>
          <a:xfrm rot="16200000">
            <a:off x="-1350563" y="3368615"/>
            <a:ext cx="4848798" cy="914400"/>
          </a:xfrm>
          <a:prstGeom prst="rect">
            <a:avLst/>
          </a:prstGeom>
        </p:spPr>
        <p:txBody>
          <a:bodyPr>
            <a:noAutofit/>
          </a:bodyPr>
          <a:lstStyle>
            <a:lvl1pPr>
              <a:defRPr sz="3600">
                <a:solidFill>
                  <a:srgbClr val="002D5B"/>
                </a:solidFill>
              </a:defRPr>
            </a:lvl1pPr>
          </a:lstStyle>
          <a:p>
            <a:r>
              <a:rPr lang="en-US"/>
              <a:t>Click to edit Master title style</a:t>
            </a:r>
          </a:p>
        </p:txBody>
      </p:sp>
      <p:sp>
        <p:nvSpPr>
          <p:cNvPr id="19" name="Content Placeholder 2">
            <a:extLst>
              <a:ext uri="{FF2B5EF4-FFF2-40B4-BE49-F238E27FC236}">
                <a16:creationId xmlns:a16="http://schemas.microsoft.com/office/drawing/2014/main" id="{EF5D3380-C395-6545-A27B-F736C3880332}"/>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8A339B91-1684-3B41-9E03-54740FB319A9}"/>
              </a:ext>
            </a:extLst>
          </p:cNvPr>
          <p:cNvSpPr>
            <a:spLocks noGrp="1"/>
          </p:cNvSpPr>
          <p:nvPr>
            <p:ph type="sldNum" sz="quarter" idx="16"/>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18957309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9_Two Content">
    <p:spTree>
      <p:nvGrpSpPr>
        <p:cNvPr id="1" name=""/>
        <p:cNvGrpSpPr/>
        <p:nvPr/>
      </p:nvGrpSpPr>
      <p:grpSpPr>
        <a:xfrm>
          <a:off x="0" y="0"/>
          <a:ext cx="0" cy="0"/>
          <a:chOff x="0" y="0"/>
          <a:chExt cx="0" cy="0"/>
        </a:xfrm>
      </p:grpSpPr>
      <p:sp>
        <p:nvSpPr>
          <p:cNvPr id="26" name="Pentagon 25"/>
          <p:cNvSpPr/>
          <p:nvPr userDrawn="1"/>
        </p:nvSpPr>
        <p:spPr>
          <a:xfrm>
            <a:off x="335" y="2370714"/>
            <a:ext cx="2834621" cy="709863"/>
          </a:xfrm>
          <a:prstGeom prst="homePlate">
            <a:avLst/>
          </a:prstGeom>
          <a:solidFill>
            <a:schemeClr val="accent1">
              <a:lumMod val="90000"/>
              <a:lumOff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7" name="Pentagon 26"/>
          <p:cNvSpPr/>
          <p:nvPr userDrawn="1"/>
        </p:nvSpPr>
        <p:spPr>
          <a:xfrm>
            <a:off x="0" y="3488159"/>
            <a:ext cx="2834621" cy="709863"/>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Pentagon 27"/>
          <p:cNvSpPr/>
          <p:nvPr userDrawn="1"/>
        </p:nvSpPr>
        <p:spPr>
          <a:xfrm>
            <a:off x="3180" y="4605604"/>
            <a:ext cx="2834621" cy="709863"/>
          </a:xfrm>
          <a:prstGeom prst="homePlate">
            <a:avLst/>
          </a:prstGeom>
          <a:solidFill>
            <a:schemeClr val="accent1">
              <a:lumMod val="50000"/>
              <a:lumOff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6" name="Pentagon 15"/>
          <p:cNvSpPr/>
          <p:nvPr userDrawn="1"/>
        </p:nvSpPr>
        <p:spPr>
          <a:xfrm>
            <a:off x="-4496" y="5723048"/>
            <a:ext cx="2834621" cy="709863"/>
          </a:xfrm>
          <a:prstGeom prst="homePlate">
            <a:avLst/>
          </a:prstGeom>
          <a:solidFill>
            <a:schemeClr val="accent1">
              <a:lumMod val="25000"/>
              <a:lumOff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9" name="Pentagon 18"/>
          <p:cNvSpPr/>
          <p:nvPr userDrawn="1"/>
        </p:nvSpPr>
        <p:spPr>
          <a:xfrm>
            <a:off x="1837" y="1253269"/>
            <a:ext cx="2834621" cy="709863"/>
          </a:xfrm>
          <a:prstGeom prst="homePlate">
            <a:avLst/>
          </a:prstGeom>
          <a:solidFill>
            <a:srgbClr val="00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Content Placeholder 2"/>
          <p:cNvSpPr>
            <a:spLocks noGrp="1"/>
          </p:cNvSpPr>
          <p:nvPr>
            <p:ph sz="half" idx="1" hasCustomPrompt="1"/>
          </p:nvPr>
        </p:nvSpPr>
        <p:spPr>
          <a:xfrm>
            <a:off x="2825612" y="2324585"/>
            <a:ext cx="8832987" cy="899909"/>
          </a:xfrm>
          <a:prstGeom prst="rect">
            <a:avLst/>
          </a:prstGeom>
        </p:spPr>
        <p:txBody>
          <a:bodyPr anchor="ctr">
            <a:noAutofit/>
          </a:bodyPr>
          <a:lstStyle>
            <a:lvl1pPr marL="0" indent="0">
              <a:lnSpc>
                <a:spcPct val="100000"/>
              </a:lnSpc>
              <a:buClr>
                <a:schemeClr val="accent1">
                  <a:lumMod val="75000"/>
                </a:schemeClr>
              </a:buClr>
              <a:buNone/>
              <a:defRPr sz="21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p:cNvSpPr>
            <a:spLocks noGrp="1"/>
          </p:cNvSpPr>
          <p:nvPr>
            <p:ph sz="half" idx="13" hasCustomPrompt="1"/>
          </p:nvPr>
        </p:nvSpPr>
        <p:spPr>
          <a:xfrm>
            <a:off x="2822772" y="3506999"/>
            <a:ext cx="8802168" cy="804662"/>
          </a:xfrm>
          <a:prstGeom prst="rect">
            <a:avLst/>
          </a:prstGeom>
        </p:spPr>
        <p:txBody>
          <a:bodyPr anchor="ctr">
            <a:noAutofit/>
          </a:bodyPr>
          <a:lstStyle>
            <a:lvl1pPr marL="0" indent="0">
              <a:lnSpc>
                <a:spcPct val="100000"/>
              </a:lnSpc>
              <a:buClr>
                <a:schemeClr val="accent1">
                  <a:lumMod val="75000"/>
                </a:schemeClr>
              </a:buClr>
              <a:buFont typeface="Arial" panose="020B0604020202020204" pitchFamily="34" charset="0"/>
              <a:buNone/>
              <a:defRPr sz="21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1" name="Content Placeholder 2"/>
          <p:cNvSpPr>
            <a:spLocks noGrp="1"/>
          </p:cNvSpPr>
          <p:nvPr>
            <p:ph sz="half" idx="14" hasCustomPrompt="1"/>
          </p:nvPr>
        </p:nvSpPr>
        <p:spPr>
          <a:xfrm>
            <a:off x="2826326" y="4594166"/>
            <a:ext cx="8840745" cy="793837"/>
          </a:xfrm>
          <a:prstGeom prst="rect">
            <a:avLst/>
          </a:prstGeom>
        </p:spPr>
        <p:txBody>
          <a:bodyPr anchor="ctr">
            <a:noAutofit/>
          </a:bodyPr>
          <a:lstStyle>
            <a:lvl1pPr marL="0" indent="0">
              <a:lnSpc>
                <a:spcPct val="100000"/>
              </a:lnSpc>
              <a:buClr>
                <a:schemeClr val="accent1">
                  <a:lumMod val="75000"/>
                </a:schemeClr>
              </a:buClr>
              <a:buNone/>
              <a:defRPr sz="21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7" name="Content Placeholder 2"/>
          <p:cNvSpPr>
            <a:spLocks noGrp="1"/>
          </p:cNvSpPr>
          <p:nvPr>
            <p:ph sz="half" idx="15" hasCustomPrompt="1"/>
          </p:nvPr>
        </p:nvSpPr>
        <p:spPr>
          <a:xfrm>
            <a:off x="2826326" y="5670507"/>
            <a:ext cx="8840745" cy="793837"/>
          </a:xfrm>
          <a:prstGeom prst="rect">
            <a:avLst/>
          </a:prstGeom>
        </p:spPr>
        <p:txBody>
          <a:bodyPr anchor="ctr">
            <a:noAutofit/>
          </a:bodyPr>
          <a:lstStyle>
            <a:lvl1pPr marL="0" indent="0">
              <a:lnSpc>
                <a:spcPct val="100000"/>
              </a:lnSpc>
              <a:buClr>
                <a:schemeClr val="accent1">
                  <a:lumMod val="75000"/>
                </a:schemeClr>
              </a:buClr>
              <a:buNone/>
              <a:defRPr sz="21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0" name="Content Placeholder 2"/>
          <p:cNvSpPr>
            <a:spLocks noGrp="1"/>
          </p:cNvSpPr>
          <p:nvPr>
            <p:ph sz="half" idx="16" hasCustomPrompt="1"/>
          </p:nvPr>
        </p:nvSpPr>
        <p:spPr>
          <a:xfrm>
            <a:off x="2825612" y="1142171"/>
            <a:ext cx="8832987" cy="899909"/>
          </a:xfrm>
          <a:prstGeom prst="rect">
            <a:avLst/>
          </a:prstGeom>
        </p:spPr>
        <p:txBody>
          <a:bodyPr anchor="ctr">
            <a:noAutofit/>
          </a:bodyPr>
          <a:lstStyle>
            <a:lvl1pPr marL="0" indent="0">
              <a:lnSpc>
                <a:spcPct val="100000"/>
              </a:lnSpc>
              <a:buClr>
                <a:schemeClr val="accent1">
                  <a:lumMod val="75000"/>
                </a:schemeClr>
              </a:buClr>
              <a:buNone/>
              <a:defRPr sz="21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844457B1-09A8-7946-B0F1-CA56E13E89C4}"/>
              </a:ext>
            </a:extLst>
          </p:cNvPr>
          <p:cNvSpPr/>
          <p:nvPr userDrawn="1"/>
        </p:nvSpPr>
        <p:spPr>
          <a:xfrm>
            <a:off x="-9728" y="1258930"/>
            <a:ext cx="2167128" cy="5289652"/>
          </a:xfrm>
          <a:prstGeom prst="rect">
            <a:avLst/>
          </a:prstGeom>
          <a:solidFill>
            <a:srgbClr val="E1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3C015194-C8E7-5A48-853F-CD0EFF7303C2}"/>
              </a:ext>
            </a:extLst>
          </p:cNvPr>
          <p:cNvSpPr>
            <a:spLocks noGrp="1"/>
          </p:cNvSpPr>
          <p:nvPr>
            <p:ph type="title"/>
          </p:nvPr>
        </p:nvSpPr>
        <p:spPr>
          <a:xfrm rot="16200000">
            <a:off x="-1350563" y="3368615"/>
            <a:ext cx="4848798" cy="914400"/>
          </a:xfrm>
          <a:prstGeom prst="rect">
            <a:avLst/>
          </a:prstGeom>
        </p:spPr>
        <p:txBody>
          <a:bodyPr>
            <a:noAutofit/>
          </a:bodyPr>
          <a:lstStyle>
            <a:lvl1pPr>
              <a:defRPr sz="3600">
                <a:solidFill>
                  <a:srgbClr val="002D5B"/>
                </a:solidFill>
              </a:defRPr>
            </a:lvl1pPr>
          </a:lstStyle>
          <a:p>
            <a:r>
              <a:rPr lang="en-US"/>
              <a:t>Click to edit Master title style</a:t>
            </a:r>
          </a:p>
        </p:txBody>
      </p:sp>
      <p:sp>
        <p:nvSpPr>
          <p:cNvPr id="24" name="Content Placeholder 2">
            <a:extLst>
              <a:ext uri="{FF2B5EF4-FFF2-40B4-BE49-F238E27FC236}">
                <a16:creationId xmlns:a16="http://schemas.microsoft.com/office/drawing/2014/main" id="{9FDDC774-DEE0-F348-9B25-4C555CA498F8}"/>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160C8955-5304-E844-8F4D-BAC22DC9E139}"/>
              </a:ext>
            </a:extLst>
          </p:cNvPr>
          <p:cNvSpPr>
            <a:spLocks noGrp="1"/>
          </p:cNvSpPr>
          <p:nvPr>
            <p:ph type="sldNum" sz="quarter" idx="17"/>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296209009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8_Two Content">
    <p:spTree>
      <p:nvGrpSpPr>
        <p:cNvPr id="1" name=""/>
        <p:cNvGrpSpPr/>
        <p:nvPr/>
      </p:nvGrpSpPr>
      <p:grpSpPr>
        <a:xfrm>
          <a:off x="0" y="0"/>
          <a:ext cx="0" cy="0"/>
          <a:chOff x="0" y="0"/>
          <a:chExt cx="0" cy="0"/>
        </a:xfrm>
      </p:grpSpPr>
      <p:sp>
        <p:nvSpPr>
          <p:cNvPr id="26" name="Pentagon 25"/>
          <p:cNvSpPr/>
          <p:nvPr userDrawn="1"/>
        </p:nvSpPr>
        <p:spPr>
          <a:xfrm>
            <a:off x="-3" y="2194514"/>
            <a:ext cx="2834622" cy="476395"/>
          </a:xfrm>
          <a:prstGeom prst="homePlate">
            <a:avLst/>
          </a:prstGeom>
          <a:solidFill>
            <a:schemeClr val="accent1">
              <a:lumMod val="90000"/>
              <a:lumOff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9" name="Pentagon 18"/>
          <p:cNvSpPr/>
          <p:nvPr userDrawn="1"/>
        </p:nvSpPr>
        <p:spPr>
          <a:xfrm>
            <a:off x="-3" y="1262453"/>
            <a:ext cx="2834622" cy="479480"/>
          </a:xfrm>
          <a:prstGeom prst="homePlate">
            <a:avLst/>
          </a:prstGeom>
          <a:solidFill>
            <a:srgbClr val="00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2" name="Pentagon 21"/>
          <p:cNvSpPr/>
          <p:nvPr userDrawn="1"/>
        </p:nvSpPr>
        <p:spPr>
          <a:xfrm>
            <a:off x="-3" y="3123490"/>
            <a:ext cx="2834622" cy="476395"/>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3" name="Pentagon 22"/>
          <p:cNvSpPr/>
          <p:nvPr userDrawn="1"/>
        </p:nvSpPr>
        <p:spPr>
          <a:xfrm>
            <a:off x="-3" y="4052466"/>
            <a:ext cx="2834622" cy="476395"/>
          </a:xfrm>
          <a:prstGeom prst="homePlate">
            <a:avLst/>
          </a:prstGeom>
          <a:solidFill>
            <a:schemeClr val="accent1">
              <a:lumMod val="50000"/>
              <a:lumOff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5" name="Pentagon 24"/>
          <p:cNvSpPr/>
          <p:nvPr userDrawn="1"/>
        </p:nvSpPr>
        <p:spPr>
          <a:xfrm>
            <a:off x="-3" y="4981442"/>
            <a:ext cx="2834622" cy="476395"/>
          </a:xfrm>
          <a:prstGeom prst="homePlate">
            <a:avLst/>
          </a:prstGeom>
          <a:solidFill>
            <a:schemeClr val="accent1">
              <a:lumMod val="25000"/>
              <a:lumOff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9" name="Pentagon 28"/>
          <p:cNvSpPr/>
          <p:nvPr userDrawn="1"/>
        </p:nvSpPr>
        <p:spPr>
          <a:xfrm>
            <a:off x="-3" y="5910416"/>
            <a:ext cx="2834622" cy="476395"/>
          </a:xfrm>
          <a:prstGeom prst="homePlate">
            <a:avLst/>
          </a:prstGeom>
          <a:solidFill>
            <a:schemeClr val="accent1">
              <a:lumMod val="10000"/>
              <a:lumOff val="9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Content Placeholder 2"/>
          <p:cNvSpPr>
            <a:spLocks noGrp="1"/>
          </p:cNvSpPr>
          <p:nvPr>
            <p:ph sz="half" idx="1" hasCustomPrompt="1"/>
          </p:nvPr>
        </p:nvSpPr>
        <p:spPr>
          <a:xfrm>
            <a:off x="2843616" y="2080075"/>
            <a:ext cx="8388777" cy="685800"/>
          </a:xfrm>
          <a:prstGeom prst="rect">
            <a:avLst/>
          </a:prstGeom>
        </p:spPr>
        <p:txBody>
          <a:bodyPr anchor="ctr">
            <a:noAutofit/>
          </a:bodyPr>
          <a:lstStyle>
            <a:lvl1pPr marL="0" indent="0">
              <a:lnSpc>
                <a:spcPct val="100000"/>
              </a:lnSpc>
              <a:buClr>
                <a:schemeClr val="accent1">
                  <a:lumMod val="75000"/>
                </a:schemeClr>
              </a:buClr>
              <a:buNone/>
              <a:defRPr sz="21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p:cNvSpPr>
            <a:spLocks noGrp="1"/>
          </p:cNvSpPr>
          <p:nvPr>
            <p:ph sz="half" idx="13" hasCustomPrompt="1"/>
          </p:nvPr>
        </p:nvSpPr>
        <p:spPr>
          <a:xfrm>
            <a:off x="2836246" y="3009668"/>
            <a:ext cx="8359507" cy="685800"/>
          </a:xfrm>
          <a:prstGeom prst="rect">
            <a:avLst/>
          </a:prstGeom>
        </p:spPr>
        <p:txBody>
          <a:bodyPr anchor="ctr">
            <a:noAutofit/>
          </a:bodyPr>
          <a:lstStyle>
            <a:lvl1pPr marL="0" indent="0">
              <a:lnSpc>
                <a:spcPct val="100000"/>
              </a:lnSpc>
              <a:buClr>
                <a:schemeClr val="accent1">
                  <a:lumMod val="75000"/>
                </a:schemeClr>
              </a:buClr>
              <a:buNone/>
              <a:defRPr sz="21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1" name="Content Placeholder 2"/>
          <p:cNvSpPr>
            <a:spLocks noGrp="1"/>
          </p:cNvSpPr>
          <p:nvPr>
            <p:ph sz="half" idx="14" hasCustomPrompt="1"/>
          </p:nvPr>
        </p:nvSpPr>
        <p:spPr>
          <a:xfrm>
            <a:off x="2839858" y="3939261"/>
            <a:ext cx="8396144" cy="685800"/>
          </a:xfrm>
          <a:prstGeom prst="rect">
            <a:avLst/>
          </a:prstGeom>
        </p:spPr>
        <p:txBody>
          <a:bodyPr anchor="ctr">
            <a:noAutofit/>
          </a:bodyPr>
          <a:lstStyle>
            <a:lvl1pPr marL="0" indent="0">
              <a:lnSpc>
                <a:spcPct val="100000"/>
              </a:lnSpc>
              <a:buClr>
                <a:schemeClr val="accent1">
                  <a:lumMod val="75000"/>
                </a:schemeClr>
              </a:buClr>
              <a:buNone/>
              <a:defRPr sz="21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7" name="Content Placeholder 2"/>
          <p:cNvSpPr>
            <a:spLocks noGrp="1"/>
          </p:cNvSpPr>
          <p:nvPr>
            <p:ph sz="half" idx="15" hasCustomPrompt="1"/>
          </p:nvPr>
        </p:nvSpPr>
        <p:spPr>
          <a:xfrm>
            <a:off x="2835807" y="4868854"/>
            <a:ext cx="8396144" cy="685800"/>
          </a:xfrm>
          <a:prstGeom prst="rect">
            <a:avLst/>
          </a:prstGeom>
        </p:spPr>
        <p:txBody>
          <a:bodyPr anchor="ctr">
            <a:noAutofit/>
          </a:bodyPr>
          <a:lstStyle>
            <a:lvl1pPr marL="0" indent="0">
              <a:lnSpc>
                <a:spcPct val="100000"/>
              </a:lnSpc>
              <a:buClr>
                <a:schemeClr val="accent1">
                  <a:lumMod val="75000"/>
                </a:schemeClr>
              </a:buClr>
              <a:buNone/>
              <a:defRPr sz="21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0" name="Content Placeholder 2"/>
          <p:cNvSpPr>
            <a:spLocks noGrp="1"/>
          </p:cNvSpPr>
          <p:nvPr>
            <p:ph sz="half" idx="16" hasCustomPrompt="1"/>
          </p:nvPr>
        </p:nvSpPr>
        <p:spPr>
          <a:xfrm>
            <a:off x="2833967" y="1150482"/>
            <a:ext cx="8388777" cy="685800"/>
          </a:xfrm>
          <a:prstGeom prst="rect">
            <a:avLst/>
          </a:prstGeom>
        </p:spPr>
        <p:txBody>
          <a:bodyPr anchor="ctr">
            <a:noAutofit/>
          </a:bodyPr>
          <a:lstStyle>
            <a:lvl1pPr marL="0" indent="0">
              <a:lnSpc>
                <a:spcPct val="100000"/>
              </a:lnSpc>
              <a:buClr>
                <a:schemeClr val="accent1">
                  <a:lumMod val="75000"/>
                </a:schemeClr>
              </a:buClr>
              <a:buNone/>
              <a:defRPr sz="21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30" name="Content Placeholder 2"/>
          <p:cNvSpPr>
            <a:spLocks noGrp="1"/>
          </p:cNvSpPr>
          <p:nvPr>
            <p:ph sz="half" idx="17" hasCustomPrompt="1"/>
          </p:nvPr>
        </p:nvSpPr>
        <p:spPr>
          <a:xfrm>
            <a:off x="2844345" y="5798445"/>
            <a:ext cx="8396144" cy="685800"/>
          </a:xfrm>
          <a:prstGeom prst="rect">
            <a:avLst/>
          </a:prstGeom>
        </p:spPr>
        <p:txBody>
          <a:bodyPr anchor="ctr">
            <a:noAutofit/>
          </a:bodyPr>
          <a:lstStyle>
            <a:lvl1pPr marL="0" indent="0">
              <a:lnSpc>
                <a:spcPct val="100000"/>
              </a:lnSpc>
              <a:buClr>
                <a:schemeClr val="accent1">
                  <a:lumMod val="75000"/>
                </a:schemeClr>
              </a:buClr>
              <a:buNone/>
              <a:defRPr sz="21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8" name="Rectangle 17">
            <a:extLst>
              <a:ext uri="{FF2B5EF4-FFF2-40B4-BE49-F238E27FC236}">
                <a16:creationId xmlns:a16="http://schemas.microsoft.com/office/drawing/2014/main" id="{FDB3EA35-50BE-F74A-B51C-853548DA3829}"/>
              </a:ext>
            </a:extLst>
          </p:cNvPr>
          <p:cNvSpPr/>
          <p:nvPr userDrawn="1"/>
        </p:nvSpPr>
        <p:spPr>
          <a:xfrm>
            <a:off x="-9728" y="1258930"/>
            <a:ext cx="2167128" cy="5289652"/>
          </a:xfrm>
          <a:prstGeom prst="rect">
            <a:avLst/>
          </a:prstGeom>
          <a:solidFill>
            <a:srgbClr val="E1E3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718CE024-37EE-9141-8CE6-713AA9BDBCF5}"/>
              </a:ext>
            </a:extLst>
          </p:cNvPr>
          <p:cNvSpPr>
            <a:spLocks noGrp="1"/>
          </p:cNvSpPr>
          <p:nvPr>
            <p:ph type="title"/>
          </p:nvPr>
        </p:nvSpPr>
        <p:spPr>
          <a:xfrm rot="16200000">
            <a:off x="-1350563" y="3368615"/>
            <a:ext cx="4848798" cy="914400"/>
          </a:xfrm>
          <a:prstGeom prst="rect">
            <a:avLst/>
          </a:prstGeom>
        </p:spPr>
        <p:txBody>
          <a:bodyPr>
            <a:noAutofit/>
          </a:bodyPr>
          <a:lstStyle>
            <a:lvl1pPr>
              <a:defRPr sz="3600">
                <a:solidFill>
                  <a:srgbClr val="002D5B"/>
                </a:solidFill>
              </a:defRPr>
            </a:lvl1pPr>
          </a:lstStyle>
          <a:p>
            <a:r>
              <a:rPr lang="en-US"/>
              <a:t>Click to edit Master title style</a:t>
            </a:r>
          </a:p>
        </p:txBody>
      </p:sp>
      <p:sp>
        <p:nvSpPr>
          <p:cNvPr id="28" name="Content Placeholder 2">
            <a:extLst>
              <a:ext uri="{FF2B5EF4-FFF2-40B4-BE49-F238E27FC236}">
                <a16:creationId xmlns:a16="http://schemas.microsoft.com/office/drawing/2014/main" id="{0E081F3F-3868-F848-B1E9-56A4D1183BEE}"/>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DC51360A-C953-8743-BFC1-CFA345CFE4BF}"/>
              </a:ext>
            </a:extLst>
          </p:cNvPr>
          <p:cNvSpPr>
            <a:spLocks noGrp="1"/>
          </p:cNvSpPr>
          <p:nvPr>
            <p:ph type="sldNum" sz="quarter" idx="18"/>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418550841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6" name="Rectangle 5"/>
          <p:cNvSpPr>
            <a:spLocks/>
          </p:cNvSpPr>
          <p:nvPr userDrawn="1"/>
        </p:nvSpPr>
        <p:spPr bwMode="auto">
          <a:xfrm>
            <a:off x="859473" y="2279854"/>
            <a:ext cx="4761184"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7" name="Rectangle 4"/>
          <p:cNvSpPr>
            <a:spLocks/>
          </p:cNvSpPr>
          <p:nvPr userDrawn="1"/>
        </p:nvSpPr>
        <p:spPr bwMode="auto">
          <a:xfrm>
            <a:off x="859473" y="2279854"/>
            <a:ext cx="4761184"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9" name="AutoShape 41"/>
          <p:cNvSpPr>
            <a:spLocks/>
          </p:cNvSpPr>
          <p:nvPr userDrawn="1"/>
        </p:nvSpPr>
        <p:spPr bwMode="auto">
          <a:xfrm>
            <a:off x="3024788" y="241891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0" name="Rectangle 4"/>
          <p:cNvSpPr>
            <a:spLocks/>
          </p:cNvSpPr>
          <p:nvPr userDrawn="1"/>
        </p:nvSpPr>
        <p:spPr bwMode="auto">
          <a:xfrm>
            <a:off x="6472880" y="2279854"/>
            <a:ext cx="4761184"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1" name="Rectangle 4"/>
          <p:cNvSpPr>
            <a:spLocks/>
          </p:cNvSpPr>
          <p:nvPr userDrawn="1"/>
        </p:nvSpPr>
        <p:spPr bwMode="auto">
          <a:xfrm>
            <a:off x="6471501" y="2279854"/>
            <a:ext cx="4761184"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3" name="AutoShape 41"/>
          <p:cNvSpPr>
            <a:spLocks/>
          </p:cNvSpPr>
          <p:nvPr userDrawn="1"/>
        </p:nvSpPr>
        <p:spPr bwMode="auto">
          <a:xfrm>
            <a:off x="8636816" y="241891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9" name="Text Placeholder 18"/>
          <p:cNvSpPr>
            <a:spLocks noGrp="1"/>
          </p:cNvSpPr>
          <p:nvPr>
            <p:ph type="body" sz="quarter" idx="13"/>
          </p:nvPr>
        </p:nvSpPr>
        <p:spPr>
          <a:xfrm>
            <a:off x="1014321" y="3134558"/>
            <a:ext cx="4308321"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0" name="Text Placeholder 18"/>
          <p:cNvSpPr>
            <a:spLocks noGrp="1"/>
          </p:cNvSpPr>
          <p:nvPr>
            <p:ph type="body" sz="quarter" idx="14"/>
          </p:nvPr>
        </p:nvSpPr>
        <p:spPr>
          <a:xfrm>
            <a:off x="6586629" y="3134558"/>
            <a:ext cx="4301341"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15" name="Content Placeholder 2">
            <a:extLst>
              <a:ext uri="{FF2B5EF4-FFF2-40B4-BE49-F238E27FC236}">
                <a16:creationId xmlns:a16="http://schemas.microsoft.com/office/drawing/2014/main" id="{209DD017-02D3-BE4F-AEC1-7DF6C6CA015D}"/>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3" name="Slide Number Placeholder 2">
            <a:extLst>
              <a:ext uri="{FF2B5EF4-FFF2-40B4-BE49-F238E27FC236}">
                <a16:creationId xmlns:a16="http://schemas.microsoft.com/office/drawing/2014/main" id="{C9F12FD5-5508-1D46-833F-033275F9CC0D}"/>
              </a:ext>
            </a:extLst>
          </p:cNvPr>
          <p:cNvSpPr>
            <a:spLocks noGrp="1"/>
          </p:cNvSpPr>
          <p:nvPr>
            <p:ph type="sldNum" sz="quarter" idx="15"/>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1857262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Rectangle 5"/>
          <p:cNvSpPr>
            <a:spLocks/>
          </p:cNvSpPr>
          <p:nvPr userDrawn="1"/>
        </p:nvSpPr>
        <p:spPr bwMode="auto">
          <a:xfrm>
            <a:off x="402271" y="2279854"/>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7" name="Rectangle 4"/>
          <p:cNvSpPr>
            <a:spLocks/>
          </p:cNvSpPr>
          <p:nvPr userDrawn="1"/>
        </p:nvSpPr>
        <p:spPr bwMode="auto">
          <a:xfrm>
            <a:off x="402271" y="2279854"/>
            <a:ext cx="3560129"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9" name="AutoShape 41"/>
          <p:cNvSpPr>
            <a:spLocks/>
          </p:cNvSpPr>
          <p:nvPr userDrawn="1"/>
        </p:nvSpPr>
        <p:spPr bwMode="auto">
          <a:xfrm>
            <a:off x="1967058" y="241891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0" name="Rectangle 4"/>
          <p:cNvSpPr>
            <a:spLocks/>
          </p:cNvSpPr>
          <p:nvPr userDrawn="1"/>
        </p:nvSpPr>
        <p:spPr bwMode="auto">
          <a:xfrm>
            <a:off x="4186871" y="2279854"/>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1" name="Rectangle 4"/>
          <p:cNvSpPr>
            <a:spLocks/>
          </p:cNvSpPr>
          <p:nvPr userDrawn="1"/>
        </p:nvSpPr>
        <p:spPr bwMode="auto">
          <a:xfrm>
            <a:off x="4186871" y="2279854"/>
            <a:ext cx="3560129"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3" name="AutoShape 41"/>
          <p:cNvSpPr>
            <a:spLocks/>
          </p:cNvSpPr>
          <p:nvPr userDrawn="1"/>
        </p:nvSpPr>
        <p:spPr bwMode="auto">
          <a:xfrm>
            <a:off x="5751658" y="241891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4" name="Rectangle 4"/>
          <p:cNvSpPr>
            <a:spLocks/>
          </p:cNvSpPr>
          <p:nvPr userDrawn="1"/>
        </p:nvSpPr>
        <p:spPr bwMode="auto">
          <a:xfrm>
            <a:off x="7971471" y="2279854"/>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5" name="Rectangle 4"/>
          <p:cNvSpPr>
            <a:spLocks/>
          </p:cNvSpPr>
          <p:nvPr userDrawn="1"/>
        </p:nvSpPr>
        <p:spPr bwMode="auto">
          <a:xfrm>
            <a:off x="7971471" y="2279854"/>
            <a:ext cx="3560129"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7" name="AutoShape 41"/>
          <p:cNvSpPr>
            <a:spLocks/>
          </p:cNvSpPr>
          <p:nvPr userDrawn="1"/>
        </p:nvSpPr>
        <p:spPr bwMode="auto">
          <a:xfrm>
            <a:off x="9536258" y="2418914"/>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9" name="Text Placeholder 18"/>
          <p:cNvSpPr>
            <a:spLocks noGrp="1"/>
          </p:cNvSpPr>
          <p:nvPr>
            <p:ph type="body" sz="quarter" idx="13"/>
          </p:nvPr>
        </p:nvSpPr>
        <p:spPr>
          <a:xfrm>
            <a:off x="557119" y="3134558"/>
            <a:ext cx="3221505"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0" name="Text Placeholder 18"/>
          <p:cNvSpPr>
            <a:spLocks noGrp="1"/>
          </p:cNvSpPr>
          <p:nvPr>
            <p:ph type="body" sz="quarter" idx="14"/>
          </p:nvPr>
        </p:nvSpPr>
        <p:spPr>
          <a:xfrm>
            <a:off x="4300621" y="3134558"/>
            <a:ext cx="3216286"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1" name="Text Placeholder 18"/>
          <p:cNvSpPr>
            <a:spLocks noGrp="1"/>
          </p:cNvSpPr>
          <p:nvPr>
            <p:ph type="body" sz="quarter" idx="15"/>
          </p:nvPr>
        </p:nvSpPr>
        <p:spPr>
          <a:xfrm>
            <a:off x="8123145" y="3134558"/>
            <a:ext cx="3230656" cy="3036887"/>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sz="1800">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16" name="Title 1">
            <a:extLst>
              <a:ext uri="{FF2B5EF4-FFF2-40B4-BE49-F238E27FC236}">
                <a16:creationId xmlns:a16="http://schemas.microsoft.com/office/drawing/2014/main" id="{FCBD3D1D-30D6-8441-980F-784B1C66630B}"/>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3" name="Content Placeholder 2">
            <a:extLst>
              <a:ext uri="{FF2B5EF4-FFF2-40B4-BE49-F238E27FC236}">
                <a16:creationId xmlns:a16="http://schemas.microsoft.com/office/drawing/2014/main" id="{353CB87C-3E28-5245-B84F-6DE6BFA75D1F}"/>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AE4BD91F-9DC8-7D4C-961E-DF4F74CC022C}"/>
              </a:ext>
            </a:extLst>
          </p:cNvPr>
          <p:cNvSpPr>
            <a:spLocks noGrp="1"/>
          </p:cNvSpPr>
          <p:nvPr>
            <p:ph type="sldNum" sz="quarter" idx="16"/>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4069695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8_Two Content">
    <p:spTree>
      <p:nvGrpSpPr>
        <p:cNvPr id="1" name=""/>
        <p:cNvGrpSpPr/>
        <p:nvPr/>
      </p:nvGrpSpPr>
      <p:grpSpPr>
        <a:xfrm>
          <a:off x="0" y="0"/>
          <a:ext cx="0" cy="0"/>
          <a:chOff x="0" y="0"/>
          <a:chExt cx="0" cy="0"/>
        </a:xfrm>
      </p:grpSpPr>
      <p:sp>
        <p:nvSpPr>
          <p:cNvPr id="18" name="Rectangle 17"/>
          <p:cNvSpPr/>
          <p:nvPr userDrawn="1"/>
        </p:nvSpPr>
        <p:spPr>
          <a:xfrm>
            <a:off x="1" y="1262270"/>
            <a:ext cx="1196622" cy="52843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25"/>
          <p:cNvSpPr/>
          <p:nvPr userDrawn="1"/>
        </p:nvSpPr>
        <p:spPr>
          <a:xfrm>
            <a:off x="336" y="2586404"/>
            <a:ext cx="1935820" cy="709863"/>
          </a:xfrm>
          <a:prstGeom prst="homePlate">
            <a:avLst/>
          </a:prstGeom>
          <a:solidFill>
            <a:schemeClr val="accent1">
              <a:lumMod val="90000"/>
              <a:lumOff val="1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7" name="Pentagon 26"/>
          <p:cNvSpPr/>
          <p:nvPr userDrawn="1"/>
        </p:nvSpPr>
        <p:spPr>
          <a:xfrm>
            <a:off x="1" y="3652877"/>
            <a:ext cx="1935820" cy="709863"/>
          </a:xfrm>
          <a:prstGeom prst="homePlate">
            <a:avLst/>
          </a:prstGeom>
          <a:solidFill>
            <a:schemeClr val="accent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8" name="Pentagon 27"/>
          <p:cNvSpPr/>
          <p:nvPr userDrawn="1"/>
        </p:nvSpPr>
        <p:spPr>
          <a:xfrm>
            <a:off x="3181" y="4753738"/>
            <a:ext cx="1935820" cy="709863"/>
          </a:xfrm>
          <a:prstGeom prst="homePlate">
            <a:avLst/>
          </a:prstGeom>
          <a:solidFill>
            <a:schemeClr val="accent1">
              <a:lumMod val="50000"/>
              <a:lumOff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Content Placeholder 2"/>
          <p:cNvSpPr>
            <a:spLocks noGrp="1"/>
          </p:cNvSpPr>
          <p:nvPr>
            <p:ph sz="half" idx="1" hasCustomPrompt="1"/>
          </p:nvPr>
        </p:nvSpPr>
        <p:spPr>
          <a:xfrm>
            <a:off x="2021329" y="2452446"/>
            <a:ext cx="9646919" cy="899909"/>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5" name="Content Placeholder 2"/>
          <p:cNvSpPr>
            <a:spLocks noGrp="1"/>
          </p:cNvSpPr>
          <p:nvPr>
            <p:ph sz="half" idx="13" hasCustomPrompt="1"/>
          </p:nvPr>
        </p:nvSpPr>
        <p:spPr>
          <a:xfrm>
            <a:off x="2027882" y="3548192"/>
            <a:ext cx="9613260" cy="804662"/>
          </a:xfrm>
          <a:prstGeom prst="rect">
            <a:avLst/>
          </a:prstGeom>
        </p:spPr>
        <p:txBody>
          <a:bodyPr anchor="ctr">
            <a:noAutofit/>
          </a:bodyPr>
          <a:lstStyle>
            <a:lvl1pPr marL="0" indent="0">
              <a:lnSpc>
                <a:spcPct val="100000"/>
              </a:lnSpc>
              <a:buClr>
                <a:schemeClr val="accent1">
                  <a:lumMod val="75000"/>
                </a:schemeClr>
              </a:buClr>
              <a:buFont typeface="Arial" panose="020B0604020202020204" pitchFamily="34" charset="0"/>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1" name="Content Placeholder 2"/>
          <p:cNvSpPr>
            <a:spLocks noGrp="1"/>
          </p:cNvSpPr>
          <p:nvPr>
            <p:ph sz="half" idx="14" hasCustomPrompt="1"/>
          </p:nvPr>
        </p:nvSpPr>
        <p:spPr>
          <a:xfrm>
            <a:off x="2028197" y="4671409"/>
            <a:ext cx="9655392" cy="793837"/>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6" name="Pentagon 15"/>
          <p:cNvSpPr/>
          <p:nvPr userDrawn="1"/>
        </p:nvSpPr>
        <p:spPr>
          <a:xfrm>
            <a:off x="-4495" y="5843116"/>
            <a:ext cx="1935820" cy="709863"/>
          </a:xfrm>
          <a:prstGeom prst="homePlate">
            <a:avLst/>
          </a:prstGeom>
          <a:solidFill>
            <a:schemeClr val="accent1">
              <a:lumMod val="25000"/>
              <a:lumOff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7" name="Content Placeholder 2"/>
          <p:cNvSpPr>
            <a:spLocks noGrp="1"/>
          </p:cNvSpPr>
          <p:nvPr>
            <p:ph sz="half" idx="15" hasCustomPrompt="1"/>
          </p:nvPr>
        </p:nvSpPr>
        <p:spPr>
          <a:xfrm>
            <a:off x="2024146" y="5725923"/>
            <a:ext cx="9655392" cy="793837"/>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19" name="Pentagon 18"/>
          <p:cNvSpPr/>
          <p:nvPr userDrawn="1"/>
        </p:nvSpPr>
        <p:spPr>
          <a:xfrm>
            <a:off x="1838" y="1511882"/>
            <a:ext cx="1935820" cy="709863"/>
          </a:xfrm>
          <a:prstGeom prst="homePlate">
            <a:avLst/>
          </a:prstGeom>
          <a:solidFill>
            <a:srgbClr val="092D5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0" name="Content Placeholder 2"/>
          <p:cNvSpPr>
            <a:spLocks noGrp="1"/>
          </p:cNvSpPr>
          <p:nvPr>
            <p:ph sz="half" idx="16" hasCustomPrompt="1"/>
          </p:nvPr>
        </p:nvSpPr>
        <p:spPr>
          <a:xfrm>
            <a:off x="2011680" y="1400784"/>
            <a:ext cx="9646919" cy="899909"/>
          </a:xfrm>
          <a:prstGeom prst="rect">
            <a:avLst/>
          </a:prstGeom>
        </p:spPr>
        <p:txBody>
          <a:bodyPr anchor="ctr">
            <a:noAutofit/>
          </a:bodyPr>
          <a:lstStyle>
            <a:lvl1pPr marL="0" indent="0">
              <a:lnSpc>
                <a:spcPct val="100000"/>
              </a:lnSpc>
              <a:buClr>
                <a:schemeClr val="accent1">
                  <a:lumMod val="75000"/>
                </a:schemeClr>
              </a:buClr>
              <a:buNone/>
              <a:defRPr sz="2400">
                <a:solidFill>
                  <a:schemeClr val="tx1"/>
                </a:solidFill>
              </a:defRPr>
            </a:lvl1pPr>
            <a:lvl2pPr marL="800100" indent="-342900">
              <a:lnSpc>
                <a:spcPct val="100000"/>
              </a:lnSpc>
              <a:buClr>
                <a:schemeClr val="accent1">
                  <a:lumMod val="75000"/>
                </a:schemeClr>
              </a:buClr>
              <a:buFont typeface="Arial" panose="020B0604020202020204" pitchFamily="34" charset="0"/>
              <a:buChar char="•"/>
              <a:defRPr sz="2000">
                <a:solidFill>
                  <a:schemeClr val="tx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Click to edit Master text styles</a:t>
            </a:r>
          </a:p>
        </p:txBody>
      </p:sp>
      <p:sp>
        <p:nvSpPr>
          <p:cNvPr id="24" name="Slide Number Placeholder 5">
            <a:extLst>
              <a:ext uri="{FF2B5EF4-FFF2-40B4-BE49-F238E27FC236}">
                <a16:creationId xmlns:a16="http://schemas.microsoft.com/office/drawing/2014/main" id="{B7513374-E17E-A142-99D9-B77ADAB126EC}"/>
              </a:ext>
            </a:extLst>
          </p:cNvPr>
          <p:cNvSpPr txBox="1">
            <a:spLocks/>
          </p:cNvSpPr>
          <p:nvPr userDrawn="1"/>
        </p:nvSpPr>
        <p:spPr>
          <a:xfrm>
            <a:off x="11619787" y="6449968"/>
            <a:ext cx="485172" cy="365125"/>
          </a:xfrm>
          <a:prstGeom prst="rect">
            <a:avLst/>
          </a:prstGeom>
        </p:spPr>
        <p:txBody>
          <a:bodyPr/>
          <a:lstStyle>
            <a:defPPr>
              <a:defRPr lang="en-US"/>
            </a:defPPr>
            <a:lvl1pPr marL="0" algn="l" defTabSz="914400" rtl="0" eaLnBrk="1" latinLnBrk="0" hangingPunct="1">
              <a:defRPr sz="1400" kern="1200">
                <a:solidFill>
                  <a:schemeClr val="bg2">
                    <a:lumMod val="50000"/>
                  </a:schemeClr>
                </a:solidFill>
                <a:latin typeface="Helvetica"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76DC42B-FC6E-E744-8CC9-DB53EF644E6C}" type="slidenum">
              <a:rPr lang="en-US" smtClean="0"/>
              <a:pPr/>
              <a:t>‹#›</a:t>
            </a:fld>
            <a:endParaRPr lang="en-US"/>
          </a:p>
        </p:txBody>
      </p:sp>
      <p:sp>
        <p:nvSpPr>
          <p:cNvPr id="23" name="Content Placeholder 2">
            <a:extLst>
              <a:ext uri="{FF2B5EF4-FFF2-40B4-BE49-F238E27FC236}">
                <a16:creationId xmlns:a16="http://schemas.microsoft.com/office/drawing/2014/main" id="{ECEEF8D8-2024-454E-B34F-59ABE0E4AC4B}"/>
              </a:ext>
            </a:extLst>
          </p:cNvPr>
          <p:cNvSpPr>
            <a:spLocks noGrp="1"/>
          </p:cNvSpPr>
          <p:nvPr>
            <p:ph idx="10" hasCustomPrompt="1"/>
          </p:nvPr>
        </p:nvSpPr>
        <p:spPr>
          <a:xfrm>
            <a:off x="838200" y="202095"/>
            <a:ext cx="6417365" cy="742122"/>
          </a:xfrm>
          <a:prstGeom prst="rect">
            <a:avLst/>
          </a:prstGeom>
        </p:spPr>
        <p:txBody>
          <a:bodyPr/>
          <a:lstStyle>
            <a:lvl1pPr>
              <a:defRPr sz="40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Tree>
    <p:extLst>
      <p:ext uri="{BB962C8B-B14F-4D97-AF65-F5344CB8AC3E}">
        <p14:creationId xmlns:p14="http://schemas.microsoft.com/office/powerpoint/2010/main" val="14510889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6" name="Rectangle 4"/>
          <p:cNvSpPr>
            <a:spLocks/>
          </p:cNvSpPr>
          <p:nvPr userDrawn="1"/>
        </p:nvSpPr>
        <p:spPr bwMode="auto">
          <a:xfrm>
            <a:off x="488616" y="2096736"/>
            <a:ext cx="2615184" cy="4343680"/>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7" name="Rectangle 6"/>
          <p:cNvSpPr>
            <a:spLocks/>
          </p:cNvSpPr>
          <p:nvPr userDrawn="1"/>
        </p:nvSpPr>
        <p:spPr bwMode="auto">
          <a:xfrm>
            <a:off x="480095" y="2084249"/>
            <a:ext cx="2633029"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9" name="Rectangle 4"/>
          <p:cNvSpPr>
            <a:spLocks/>
          </p:cNvSpPr>
          <p:nvPr userDrawn="1"/>
        </p:nvSpPr>
        <p:spPr bwMode="auto">
          <a:xfrm>
            <a:off x="3384376" y="2096736"/>
            <a:ext cx="2615184" cy="4343680"/>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11" name="Rectangle 4"/>
          <p:cNvSpPr>
            <a:spLocks/>
          </p:cNvSpPr>
          <p:nvPr userDrawn="1"/>
        </p:nvSpPr>
        <p:spPr bwMode="auto">
          <a:xfrm>
            <a:off x="6220234" y="2096736"/>
            <a:ext cx="2615184" cy="4343680"/>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13" name="Rectangle 4"/>
          <p:cNvSpPr>
            <a:spLocks/>
          </p:cNvSpPr>
          <p:nvPr userDrawn="1"/>
        </p:nvSpPr>
        <p:spPr bwMode="auto">
          <a:xfrm>
            <a:off x="9054926" y="2096736"/>
            <a:ext cx="2615184" cy="4343680"/>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15" name="Rectangle 4"/>
          <p:cNvSpPr>
            <a:spLocks/>
          </p:cNvSpPr>
          <p:nvPr userDrawn="1"/>
        </p:nvSpPr>
        <p:spPr bwMode="auto">
          <a:xfrm>
            <a:off x="3370511" y="2084249"/>
            <a:ext cx="2633029"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6" name="Rectangle 4"/>
          <p:cNvSpPr>
            <a:spLocks/>
          </p:cNvSpPr>
          <p:nvPr userDrawn="1"/>
        </p:nvSpPr>
        <p:spPr bwMode="auto">
          <a:xfrm>
            <a:off x="6206369" y="2084249"/>
            <a:ext cx="2633029"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7" name="Rectangle 4"/>
          <p:cNvSpPr>
            <a:spLocks/>
          </p:cNvSpPr>
          <p:nvPr userDrawn="1"/>
        </p:nvSpPr>
        <p:spPr bwMode="auto">
          <a:xfrm>
            <a:off x="9047351" y="2084249"/>
            <a:ext cx="2633029"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23" name="Text Placeholder 22"/>
          <p:cNvSpPr>
            <a:spLocks noGrp="1"/>
          </p:cNvSpPr>
          <p:nvPr>
            <p:ph type="body" sz="quarter" idx="13"/>
          </p:nvPr>
        </p:nvSpPr>
        <p:spPr>
          <a:xfrm>
            <a:off x="513297" y="2742260"/>
            <a:ext cx="2574183" cy="3683098"/>
          </a:xfrm>
          <a:prstGeom prst="rect">
            <a:avLst/>
          </a:prstGeom>
        </p:spPr>
        <p:txBody>
          <a:bodyPr/>
          <a:lstStyle>
            <a:lvl1pPr marL="0" indent="0">
              <a:buNone/>
              <a:defRPr sz="2000">
                <a:solidFill>
                  <a:schemeClr val="tx1"/>
                </a:solidFill>
              </a:defRPr>
            </a:lvl1pPr>
            <a:lvl2pPr marL="519113" indent="-349250">
              <a:defRPr sz="1800">
                <a:solidFill>
                  <a:schemeClr val="tx1"/>
                </a:solidFill>
              </a:defRPr>
            </a:lvl2pPr>
          </a:lstStyle>
          <a:p>
            <a:pPr lvl="0"/>
            <a:r>
              <a:rPr lang="en-US"/>
              <a:t>Click to edit Master text styles</a:t>
            </a:r>
          </a:p>
          <a:p>
            <a:pPr lvl="1"/>
            <a:r>
              <a:rPr lang="en-US"/>
              <a:t>Second level</a:t>
            </a:r>
          </a:p>
        </p:txBody>
      </p:sp>
      <p:sp>
        <p:nvSpPr>
          <p:cNvPr id="24" name="Text Placeholder 22"/>
          <p:cNvSpPr>
            <a:spLocks noGrp="1"/>
          </p:cNvSpPr>
          <p:nvPr>
            <p:ph type="body" sz="quarter" idx="14"/>
          </p:nvPr>
        </p:nvSpPr>
        <p:spPr>
          <a:xfrm>
            <a:off x="3420462" y="2742260"/>
            <a:ext cx="2556481" cy="3683098"/>
          </a:xfrm>
          <a:prstGeom prst="rect">
            <a:avLst/>
          </a:prstGeom>
        </p:spPr>
        <p:txBody>
          <a:bodyPr/>
          <a:lstStyle>
            <a:lvl1pPr marL="0" indent="0">
              <a:buNone/>
              <a:defRPr sz="2000">
                <a:solidFill>
                  <a:schemeClr val="tx1"/>
                </a:solidFill>
              </a:defRPr>
            </a:lvl1pPr>
            <a:lvl2pPr marL="519113" indent="-349250">
              <a:defRPr sz="1800">
                <a:solidFill>
                  <a:schemeClr val="tx1"/>
                </a:solidFill>
              </a:defRPr>
            </a:lvl2pPr>
          </a:lstStyle>
          <a:p>
            <a:pPr lvl="0"/>
            <a:r>
              <a:rPr lang="en-US"/>
              <a:t>Click to edit Master text styles</a:t>
            </a:r>
          </a:p>
          <a:p>
            <a:pPr lvl="1"/>
            <a:r>
              <a:rPr lang="en-US"/>
              <a:t>Second level</a:t>
            </a:r>
          </a:p>
        </p:txBody>
      </p:sp>
      <p:sp>
        <p:nvSpPr>
          <p:cNvPr id="25" name="Text Placeholder 22"/>
          <p:cNvSpPr>
            <a:spLocks noGrp="1"/>
          </p:cNvSpPr>
          <p:nvPr>
            <p:ph type="body" sz="quarter" idx="15"/>
          </p:nvPr>
        </p:nvSpPr>
        <p:spPr>
          <a:xfrm>
            <a:off x="6276472" y="2742260"/>
            <a:ext cx="2521039" cy="3683098"/>
          </a:xfrm>
          <a:prstGeom prst="rect">
            <a:avLst/>
          </a:prstGeom>
        </p:spPr>
        <p:txBody>
          <a:bodyPr/>
          <a:lstStyle>
            <a:lvl1pPr marL="0" indent="0">
              <a:buNone/>
              <a:defRPr sz="2000">
                <a:solidFill>
                  <a:schemeClr val="tx1"/>
                </a:solidFill>
              </a:defRPr>
            </a:lvl1pPr>
            <a:lvl2pPr marL="519113" indent="-349250">
              <a:defRPr sz="1800">
                <a:solidFill>
                  <a:schemeClr val="tx1"/>
                </a:solidFill>
              </a:defRPr>
            </a:lvl2pPr>
          </a:lstStyle>
          <a:p>
            <a:pPr lvl="0"/>
            <a:r>
              <a:rPr lang="en-US"/>
              <a:t>Click to edit Master text styles</a:t>
            </a:r>
          </a:p>
          <a:p>
            <a:pPr lvl="1"/>
            <a:r>
              <a:rPr lang="en-US"/>
              <a:t>Second level</a:t>
            </a:r>
          </a:p>
        </p:txBody>
      </p:sp>
      <p:sp>
        <p:nvSpPr>
          <p:cNvPr id="26" name="Text Placeholder 22"/>
          <p:cNvSpPr>
            <a:spLocks noGrp="1"/>
          </p:cNvSpPr>
          <p:nvPr>
            <p:ph type="body" sz="quarter" idx="16"/>
          </p:nvPr>
        </p:nvSpPr>
        <p:spPr>
          <a:xfrm>
            <a:off x="9091194" y="2732465"/>
            <a:ext cx="2550923" cy="3683098"/>
          </a:xfrm>
          <a:prstGeom prst="rect">
            <a:avLst/>
          </a:prstGeom>
        </p:spPr>
        <p:txBody>
          <a:bodyPr/>
          <a:lstStyle>
            <a:lvl1pPr marL="0" indent="0">
              <a:buNone/>
              <a:defRPr sz="2000">
                <a:solidFill>
                  <a:schemeClr val="tx1"/>
                </a:solidFill>
              </a:defRPr>
            </a:lvl1pPr>
            <a:lvl2pPr marL="519113" indent="-349250">
              <a:defRPr sz="1800">
                <a:solidFill>
                  <a:schemeClr val="tx1"/>
                </a:solidFill>
              </a:defRPr>
            </a:lvl2pPr>
          </a:lstStyle>
          <a:p>
            <a:pPr lvl="0"/>
            <a:r>
              <a:rPr lang="en-US"/>
              <a:t>Click to edit Master text styles</a:t>
            </a:r>
          </a:p>
          <a:p>
            <a:pPr lvl="1"/>
            <a:r>
              <a:rPr lang="en-US"/>
              <a:t>Second level</a:t>
            </a:r>
          </a:p>
        </p:txBody>
      </p:sp>
      <p:sp>
        <p:nvSpPr>
          <p:cNvPr id="27" name="AutoShape 41">
            <a:extLst>
              <a:ext uri="{FF2B5EF4-FFF2-40B4-BE49-F238E27FC236}">
                <a16:creationId xmlns:a16="http://schemas.microsoft.com/office/drawing/2014/main" id="{F2E4CC1D-4102-4AED-9974-30B6CC9328C7}"/>
              </a:ext>
            </a:extLst>
          </p:cNvPr>
          <p:cNvSpPr>
            <a:spLocks/>
          </p:cNvSpPr>
          <p:nvPr userDrawn="1"/>
        </p:nvSpPr>
        <p:spPr bwMode="auto">
          <a:xfrm>
            <a:off x="1580931" y="2140759"/>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8" name="AutoShape 41">
            <a:extLst>
              <a:ext uri="{FF2B5EF4-FFF2-40B4-BE49-F238E27FC236}">
                <a16:creationId xmlns:a16="http://schemas.microsoft.com/office/drawing/2014/main" id="{558A804D-F679-4D26-AABD-654719D0B0F4}"/>
              </a:ext>
            </a:extLst>
          </p:cNvPr>
          <p:cNvSpPr>
            <a:spLocks/>
          </p:cNvSpPr>
          <p:nvPr userDrawn="1"/>
        </p:nvSpPr>
        <p:spPr bwMode="auto">
          <a:xfrm>
            <a:off x="4429142" y="2140759"/>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9" name="AutoShape 41">
            <a:extLst>
              <a:ext uri="{FF2B5EF4-FFF2-40B4-BE49-F238E27FC236}">
                <a16:creationId xmlns:a16="http://schemas.microsoft.com/office/drawing/2014/main" id="{9DC33A4D-CFEC-40F6-B570-1096BD9143C1}"/>
              </a:ext>
            </a:extLst>
          </p:cNvPr>
          <p:cNvSpPr>
            <a:spLocks/>
          </p:cNvSpPr>
          <p:nvPr userDrawn="1"/>
        </p:nvSpPr>
        <p:spPr bwMode="auto">
          <a:xfrm>
            <a:off x="7277353" y="2140759"/>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0" name="AutoShape 41">
            <a:extLst>
              <a:ext uri="{FF2B5EF4-FFF2-40B4-BE49-F238E27FC236}">
                <a16:creationId xmlns:a16="http://schemas.microsoft.com/office/drawing/2014/main" id="{4A07BF8F-5636-441F-93D8-A751F28B7098}"/>
              </a:ext>
            </a:extLst>
          </p:cNvPr>
          <p:cNvSpPr>
            <a:spLocks/>
          </p:cNvSpPr>
          <p:nvPr userDrawn="1"/>
        </p:nvSpPr>
        <p:spPr bwMode="auto">
          <a:xfrm>
            <a:off x="10125564" y="2140759"/>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19" name="Title 1">
            <a:extLst>
              <a:ext uri="{FF2B5EF4-FFF2-40B4-BE49-F238E27FC236}">
                <a16:creationId xmlns:a16="http://schemas.microsoft.com/office/drawing/2014/main" id="{D8248AAF-F032-A246-B227-0DD40AA0E394}"/>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2" name="Content Placeholder 2">
            <a:extLst>
              <a:ext uri="{FF2B5EF4-FFF2-40B4-BE49-F238E27FC236}">
                <a16:creationId xmlns:a16="http://schemas.microsoft.com/office/drawing/2014/main" id="{3C63A27F-8D34-534F-A149-8E1FCEEE0CF8}"/>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C252F0CF-C488-BB49-88AF-4FB516AB7675}"/>
              </a:ext>
            </a:extLst>
          </p:cNvPr>
          <p:cNvSpPr>
            <a:spLocks noGrp="1"/>
          </p:cNvSpPr>
          <p:nvPr>
            <p:ph type="sldNum" sz="quarter" idx="17"/>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18621947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66050F44-9561-44D3-A434-FDD4DE7654ED}"/>
              </a:ext>
            </a:extLst>
          </p:cNvPr>
          <p:cNvSpPr>
            <a:spLocks/>
          </p:cNvSpPr>
          <p:nvPr userDrawn="1"/>
        </p:nvSpPr>
        <p:spPr bwMode="auto">
          <a:xfrm>
            <a:off x="488616" y="2417102"/>
            <a:ext cx="2037947" cy="4023314"/>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5" name="Rectangle 4">
            <a:extLst>
              <a:ext uri="{FF2B5EF4-FFF2-40B4-BE49-F238E27FC236}">
                <a16:creationId xmlns:a16="http://schemas.microsoft.com/office/drawing/2014/main" id="{C31EA6FC-62C6-4468-8E16-7457D5CFFD13}"/>
              </a:ext>
            </a:extLst>
          </p:cNvPr>
          <p:cNvSpPr>
            <a:spLocks/>
          </p:cNvSpPr>
          <p:nvPr userDrawn="1"/>
        </p:nvSpPr>
        <p:spPr bwMode="auto">
          <a:xfrm>
            <a:off x="480095" y="2278206"/>
            <a:ext cx="2051853"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6" name="Rectangle 4">
            <a:extLst>
              <a:ext uri="{FF2B5EF4-FFF2-40B4-BE49-F238E27FC236}">
                <a16:creationId xmlns:a16="http://schemas.microsoft.com/office/drawing/2014/main" id="{293A90A6-D8DA-499D-B81D-B4A48971CD9F}"/>
              </a:ext>
            </a:extLst>
          </p:cNvPr>
          <p:cNvSpPr>
            <a:spLocks/>
          </p:cNvSpPr>
          <p:nvPr userDrawn="1"/>
        </p:nvSpPr>
        <p:spPr bwMode="auto">
          <a:xfrm>
            <a:off x="2788223" y="2417102"/>
            <a:ext cx="2037947" cy="4023314"/>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7" name="Rectangle 4">
            <a:extLst>
              <a:ext uri="{FF2B5EF4-FFF2-40B4-BE49-F238E27FC236}">
                <a16:creationId xmlns:a16="http://schemas.microsoft.com/office/drawing/2014/main" id="{8BC86191-2A29-43A1-BD80-37E028115DB3}"/>
              </a:ext>
            </a:extLst>
          </p:cNvPr>
          <p:cNvSpPr>
            <a:spLocks/>
          </p:cNvSpPr>
          <p:nvPr userDrawn="1"/>
        </p:nvSpPr>
        <p:spPr bwMode="auto">
          <a:xfrm>
            <a:off x="5087830" y="2417102"/>
            <a:ext cx="2037947" cy="4023314"/>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8" name="Rectangle 4">
            <a:extLst>
              <a:ext uri="{FF2B5EF4-FFF2-40B4-BE49-F238E27FC236}">
                <a16:creationId xmlns:a16="http://schemas.microsoft.com/office/drawing/2014/main" id="{5A240093-405F-4DD0-B428-AAB0DC93CF56}"/>
              </a:ext>
            </a:extLst>
          </p:cNvPr>
          <p:cNvSpPr>
            <a:spLocks/>
          </p:cNvSpPr>
          <p:nvPr userDrawn="1"/>
        </p:nvSpPr>
        <p:spPr bwMode="auto">
          <a:xfrm>
            <a:off x="7387437" y="2417102"/>
            <a:ext cx="2037947" cy="4023314"/>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9" name="Rectangle 4">
            <a:extLst>
              <a:ext uri="{FF2B5EF4-FFF2-40B4-BE49-F238E27FC236}">
                <a16:creationId xmlns:a16="http://schemas.microsoft.com/office/drawing/2014/main" id="{3CF77200-7CE3-4295-B32F-E8B53D0F0A8B}"/>
              </a:ext>
            </a:extLst>
          </p:cNvPr>
          <p:cNvSpPr>
            <a:spLocks/>
          </p:cNvSpPr>
          <p:nvPr userDrawn="1"/>
        </p:nvSpPr>
        <p:spPr bwMode="auto">
          <a:xfrm>
            <a:off x="2779938" y="2278206"/>
            <a:ext cx="2051853"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0" name="Rectangle 4">
            <a:extLst>
              <a:ext uri="{FF2B5EF4-FFF2-40B4-BE49-F238E27FC236}">
                <a16:creationId xmlns:a16="http://schemas.microsoft.com/office/drawing/2014/main" id="{12C03D64-5532-4301-A0AA-49541123153A}"/>
              </a:ext>
            </a:extLst>
          </p:cNvPr>
          <p:cNvSpPr>
            <a:spLocks/>
          </p:cNvSpPr>
          <p:nvPr userDrawn="1"/>
        </p:nvSpPr>
        <p:spPr bwMode="auto">
          <a:xfrm>
            <a:off x="5079781" y="2278206"/>
            <a:ext cx="2051853"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1" name="Rectangle 4">
            <a:extLst>
              <a:ext uri="{FF2B5EF4-FFF2-40B4-BE49-F238E27FC236}">
                <a16:creationId xmlns:a16="http://schemas.microsoft.com/office/drawing/2014/main" id="{B1EFB901-6B8F-45F4-AF74-3A8EBD1D6205}"/>
              </a:ext>
            </a:extLst>
          </p:cNvPr>
          <p:cNvSpPr>
            <a:spLocks/>
          </p:cNvSpPr>
          <p:nvPr userDrawn="1"/>
        </p:nvSpPr>
        <p:spPr bwMode="auto">
          <a:xfrm>
            <a:off x="7379624" y="2278206"/>
            <a:ext cx="2051853"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2" name="Text Placeholder 22">
            <a:extLst>
              <a:ext uri="{FF2B5EF4-FFF2-40B4-BE49-F238E27FC236}">
                <a16:creationId xmlns:a16="http://schemas.microsoft.com/office/drawing/2014/main" id="{3179400D-E07D-41B5-B808-30D55DE417A7}"/>
              </a:ext>
            </a:extLst>
          </p:cNvPr>
          <p:cNvSpPr>
            <a:spLocks noGrp="1"/>
          </p:cNvSpPr>
          <p:nvPr>
            <p:ph type="body" sz="quarter" idx="13"/>
          </p:nvPr>
        </p:nvSpPr>
        <p:spPr>
          <a:xfrm>
            <a:off x="504062" y="2959068"/>
            <a:ext cx="2005996" cy="3466290"/>
          </a:xfrm>
          <a:prstGeom prst="rect">
            <a:avLst/>
          </a:prstGeom>
        </p:spPr>
        <p:txBody>
          <a:bodyPr/>
          <a:lstStyle>
            <a:lvl1pPr marL="0" indent="0">
              <a:buNone/>
              <a:defRPr sz="2000">
                <a:solidFill>
                  <a:schemeClr val="tx1"/>
                </a:solidFill>
              </a:defRPr>
            </a:lvl1pPr>
            <a:lvl2pPr marL="519113" indent="-349250">
              <a:defRPr sz="1800">
                <a:solidFill>
                  <a:schemeClr val="tx1"/>
                </a:solidFill>
              </a:defRPr>
            </a:lvl2pPr>
          </a:lstStyle>
          <a:p>
            <a:pPr lvl="0"/>
            <a:r>
              <a:rPr lang="en-US"/>
              <a:t>Click to edit Master text styles</a:t>
            </a:r>
          </a:p>
          <a:p>
            <a:pPr lvl="1"/>
            <a:r>
              <a:rPr lang="en-US"/>
              <a:t>Second level</a:t>
            </a:r>
          </a:p>
        </p:txBody>
      </p:sp>
      <p:sp>
        <p:nvSpPr>
          <p:cNvPr id="13" name="Text Placeholder 22">
            <a:extLst>
              <a:ext uri="{FF2B5EF4-FFF2-40B4-BE49-F238E27FC236}">
                <a16:creationId xmlns:a16="http://schemas.microsoft.com/office/drawing/2014/main" id="{2D458F2A-DF3A-4451-B2CF-C7EA2D4924D4}"/>
              </a:ext>
            </a:extLst>
          </p:cNvPr>
          <p:cNvSpPr>
            <a:spLocks noGrp="1"/>
          </p:cNvSpPr>
          <p:nvPr>
            <p:ph type="body" sz="quarter" idx="14"/>
          </p:nvPr>
        </p:nvSpPr>
        <p:spPr>
          <a:xfrm>
            <a:off x="2806427" y="2959068"/>
            <a:ext cx="1992201" cy="3466290"/>
          </a:xfrm>
          <a:prstGeom prst="rect">
            <a:avLst/>
          </a:prstGeom>
        </p:spPr>
        <p:txBody>
          <a:bodyPr/>
          <a:lstStyle>
            <a:lvl1pPr marL="0" indent="0">
              <a:buNone/>
              <a:defRPr sz="2000">
                <a:solidFill>
                  <a:schemeClr val="tx1"/>
                </a:solidFill>
              </a:defRPr>
            </a:lvl1pPr>
            <a:lvl2pPr marL="519113" indent="-349250">
              <a:defRPr sz="1800">
                <a:solidFill>
                  <a:schemeClr val="tx1"/>
                </a:solidFill>
              </a:defRPr>
            </a:lvl2pPr>
          </a:lstStyle>
          <a:p>
            <a:pPr lvl="0"/>
            <a:r>
              <a:rPr lang="en-US"/>
              <a:t>Click to edit Master text styles</a:t>
            </a:r>
          </a:p>
          <a:p>
            <a:pPr lvl="1"/>
            <a:r>
              <a:rPr lang="en-US"/>
              <a:t>Second level</a:t>
            </a:r>
          </a:p>
        </p:txBody>
      </p:sp>
      <p:sp>
        <p:nvSpPr>
          <p:cNvPr id="14" name="Text Placeholder 22">
            <a:extLst>
              <a:ext uri="{FF2B5EF4-FFF2-40B4-BE49-F238E27FC236}">
                <a16:creationId xmlns:a16="http://schemas.microsoft.com/office/drawing/2014/main" id="{D4EBD215-4173-406D-9074-60257D179636}"/>
              </a:ext>
            </a:extLst>
          </p:cNvPr>
          <p:cNvSpPr>
            <a:spLocks noGrp="1"/>
          </p:cNvSpPr>
          <p:nvPr>
            <p:ph type="body" sz="quarter" idx="15"/>
          </p:nvPr>
        </p:nvSpPr>
        <p:spPr>
          <a:xfrm>
            <a:off x="5122705" y="2959068"/>
            <a:ext cx="1964582" cy="3466290"/>
          </a:xfrm>
          <a:prstGeom prst="rect">
            <a:avLst/>
          </a:prstGeom>
        </p:spPr>
        <p:txBody>
          <a:bodyPr/>
          <a:lstStyle>
            <a:lvl1pPr marL="0" indent="0">
              <a:buNone/>
              <a:defRPr sz="2000">
                <a:solidFill>
                  <a:schemeClr val="tx1"/>
                </a:solidFill>
              </a:defRPr>
            </a:lvl1pPr>
            <a:lvl2pPr marL="519113" indent="-349250">
              <a:defRPr sz="1800">
                <a:solidFill>
                  <a:schemeClr val="tx1"/>
                </a:solidFill>
              </a:defRPr>
            </a:lvl2pPr>
          </a:lstStyle>
          <a:p>
            <a:pPr lvl="0"/>
            <a:r>
              <a:rPr lang="en-US"/>
              <a:t>Click to edit Master text styles</a:t>
            </a:r>
          </a:p>
          <a:p>
            <a:pPr lvl="1"/>
            <a:r>
              <a:rPr lang="en-US"/>
              <a:t>Second level</a:t>
            </a:r>
          </a:p>
        </p:txBody>
      </p:sp>
      <p:sp>
        <p:nvSpPr>
          <p:cNvPr id="15" name="Text Placeholder 22">
            <a:extLst>
              <a:ext uri="{FF2B5EF4-FFF2-40B4-BE49-F238E27FC236}">
                <a16:creationId xmlns:a16="http://schemas.microsoft.com/office/drawing/2014/main" id="{BC715B0A-68F8-4277-B92E-05CC12EF7C70}"/>
              </a:ext>
            </a:extLst>
          </p:cNvPr>
          <p:cNvSpPr>
            <a:spLocks noGrp="1"/>
          </p:cNvSpPr>
          <p:nvPr>
            <p:ph type="body" sz="quarter" idx="16"/>
          </p:nvPr>
        </p:nvSpPr>
        <p:spPr>
          <a:xfrm>
            <a:off x="7411364" y="2949273"/>
            <a:ext cx="1987870" cy="3466290"/>
          </a:xfrm>
          <a:prstGeom prst="rect">
            <a:avLst/>
          </a:prstGeom>
        </p:spPr>
        <p:txBody>
          <a:bodyPr/>
          <a:lstStyle>
            <a:lvl1pPr marL="0" indent="0">
              <a:buNone/>
              <a:defRPr sz="2000">
                <a:solidFill>
                  <a:schemeClr val="tx1"/>
                </a:solidFill>
              </a:defRPr>
            </a:lvl1pPr>
            <a:lvl2pPr marL="519113" indent="-349250">
              <a:defRPr sz="1800">
                <a:solidFill>
                  <a:schemeClr val="tx1"/>
                </a:solidFill>
              </a:defRPr>
            </a:lvl2pPr>
          </a:lstStyle>
          <a:p>
            <a:pPr lvl="0"/>
            <a:r>
              <a:rPr lang="en-US"/>
              <a:t>Click to edit Master text styles</a:t>
            </a:r>
          </a:p>
          <a:p>
            <a:pPr lvl="1"/>
            <a:r>
              <a:rPr lang="en-US"/>
              <a:t>Second level</a:t>
            </a:r>
          </a:p>
        </p:txBody>
      </p:sp>
      <p:sp>
        <p:nvSpPr>
          <p:cNvPr id="16" name="Rectangle 4">
            <a:extLst>
              <a:ext uri="{FF2B5EF4-FFF2-40B4-BE49-F238E27FC236}">
                <a16:creationId xmlns:a16="http://schemas.microsoft.com/office/drawing/2014/main" id="{E0119BD2-B9ED-41FC-8772-E3505441922D}"/>
              </a:ext>
            </a:extLst>
          </p:cNvPr>
          <p:cNvSpPr>
            <a:spLocks/>
          </p:cNvSpPr>
          <p:nvPr userDrawn="1"/>
        </p:nvSpPr>
        <p:spPr bwMode="auto">
          <a:xfrm>
            <a:off x="9687043" y="2417102"/>
            <a:ext cx="2037947" cy="4023314"/>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cs typeface="Arial"/>
            </a:endParaRPr>
          </a:p>
        </p:txBody>
      </p:sp>
      <p:sp>
        <p:nvSpPr>
          <p:cNvPr id="17" name="Rectangle 4">
            <a:extLst>
              <a:ext uri="{FF2B5EF4-FFF2-40B4-BE49-F238E27FC236}">
                <a16:creationId xmlns:a16="http://schemas.microsoft.com/office/drawing/2014/main" id="{A95F479F-843F-46D1-8B31-C3C9FB8F49F1}"/>
              </a:ext>
            </a:extLst>
          </p:cNvPr>
          <p:cNvSpPr>
            <a:spLocks/>
          </p:cNvSpPr>
          <p:nvPr userDrawn="1"/>
        </p:nvSpPr>
        <p:spPr bwMode="auto">
          <a:xfrm>
            <a:off x="9679468" y="2278206"/>
            <a:ext cx="2051853" cy="5419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8" name="Text Placeholder 22">
            <a:extLst>
              <a:ext uri="{FF2B5EF4-FFF2-40B4-BE49-F238E27FC236}">
                <a16:creationId xmlns:a16="http://schemas.microsoft.com/office/drawing/2014/main" id="{1FF1E17C-94CE-4D42-B51F-DF389769BA9F}"/>
              </a:ext>
            </a:extLst>
          </p:cNvPr>
          <p:cNvSpPr>
            <a:spLocks noGrp="1"/>
          </p:cNvSpPr>
          <p:nvPr>
            <p:ph type="body" sz="quarter" idx="17"/>
          </p:nvPr>
        </p:nvSpPr>
        <p:spPr>
          <a:xfrm>
            <a:off x="9714076" y="2966303"/>
            <a:ext cx="1987870" cy="3466290"/>
          </a:xfrm>
          <a:prstGeom prst="rect">
            <a:avLst/>
          </a:prstGeom>
        </p:spPr>
        <p:txBody>
          <a:bodyPr/>
          <a:lstStyle>
            <a:lvl1pPr marL="0" indent="0">
              <a:buNone/>
              <a:defRPr sz="2000">
                <a:solidFill>
                  <a:schemeClr val="tx1"/>
                </a:solidFill>
              </a:defRPr>
            </a:lvl1pPr>
            <a:lvl2pPr marL="519113" indent="-349250">
              <a:defRPr sz="1800">
                <a:solidFill>
                  <a:schemeClr val="tx1"/>
                </a:solidFill>
              </a:defRPr>
            </a:lvl2pPr>
          </a:lstStyle>
          <a:p>
            <a:pPr lvl="0"/>
            <a:r>
              <a:rPr lang="en-US"/>
              <a:t>Click to edit Master text styles</a:t>
            </a:r>
          </a:p>
          <a:p>
            <a:pPr lvl="1"/>
            <a:r>
              <a:rPr lang="en-US"/>
              <a:t>Second level</a:t>
            </a:r>
          </a:p>
        </p:txBody>
      </p:sp>
      <p:sp>
        <p:nvSpPr>
          <p:cNvPr id="19" name="AutoShape 41">
            <a:extLst>
              <a:ext uri="{FF2B5EF4-FFF2-40B4-BE49-F238E27FC236}">
                <a16:creationId xmlns:a16="http://schemas.microsoft.com/office/drawing/2014/main" id="{CAC1710B-60E5-42F6-8A22-1F651B5975AF}"/>
              </a:ext>
            </a:extLst>
          </p:cNvPr>
          <p:cNvSpPr>
            <a:spLocks/>
          </p:cNvSpPr>
          <p:nvPr userDrawn="1"/>
        </p:nvSpPr>
        <p:spPr bwMode="auto">
          <a:xfrm>
            <a:off x="1313084" y="2334716"/>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0" name="AutoShape 41">
            <a:extLst>
              <a:ext uri="{FF2B5EF4-FFF2-40B4-BE49-F238E27FC236}">
                <a16:creationId xmlns:a16="http://schemas.microsoft.com/office/drawing/2014/main" id="{2F87FAE1-A1EC-4A8E-B895-2C6325F4ABA7}"/>
              </a:ext>
            </a:extLst>
          </p:cNvPr>
          <p:cNvSpPr>
            <a:spLocks/>
          </p:cNvSpPr>
          <p:nvPr userDrawn="1"/>
        </p:nvSpPr>
        <p:spPr bwMode="auto">
          <a:xfrm>
            <a:off x="3560931" y="2334716"/>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1" name="AutoShape 41">
            <a:extLst>
              <a:ext uri="{FF2B5EF4-FFF2-40B4-BE49-F238E27FC236}">
                <a16:creationId xmlns:a16="http://schemas.microsoft.com/office/drawing/2014/main" id="{B7F47AA0-0649-42B8-A322-E4F3606735FC}"/>
              </a:ext>
            </a:extLst>
          </p:cNvPr>
          <p:cNvSpPr>
            <a:spLocks/>
          </p:cNvSpPr>
          <p:nvPr userDrawn="1"/>
        </p:nvSpPr>
        <p:spPr bwMode="auto">
          <a:xfrm>
            <a:off x="5882668" y="2334716"/>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2" name="AutoShape 41">
            <a:extLst>
              <a:ext uri="{FF2B5EF4-FFF2-40B4-BE49-F238E27FC236}">
                <a16:creationId xmlns:a16="http://schemas.microsoft.com/office/drawing/2014/main" id="{94B3707E-692A-45E9-BD35-1E50CBB25CD6}"/>
              </a:ext>
            </a:extLst>
          </p:cNvPr>
          <p:cNvSpPr>
            <a:spLocks/>
          </p:cNvSpPr>
          <p:nvPr userDrawn="1"/>
        </p:nvSpPr>
        <p:spPr bwMode="auto">
          <a:xfrm>
            <a:off x="8158236" y="2334716"/>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3" name="AutoShape 41">
            <a:extLst>
              <a:ext uri="{FF2B5EF4-FFF2-40B4-BE49-F238E27FC236}">
                <a16:creationId xmlns:a16="http://schemas.microsoft.com/office/drawing/2014/main" id="{843EB4CB-87C9-4B5F-B8A5-2E9F2293D493}"/>
              </a:ext>
            </a:extLst>
          </p:cNvPr>
          <p:cNvSpPr>
            <a:spLocks/>
          </p:cNvSpPr>
          <p:nvPr userDrawn="1"/>
        </p:nvSpPr>
        <p:spPr bwMode="auto">
          <a:xfrm>
            <a:off x="10471941" y="2334716"/>
            <a:ext cx="430554" cy="4289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5" name="Title 1">
            <a:extLst>
              <a:ext uri="{FF2B5EF4-FFF2-40B4-BE49-F238E27FC236}">
                <a16:creationId xmlns:a16="http://schemas.microsoft.com/office/drawing/2014/main" id="{54E175C4-26DB-5649-A5EA-85C48E66F5A3}"/>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7" name="Content Placeholder 2">
            <a:extLst>
              <a:ext uri="{FF2B5EF4-FFF2-40B4-BE49-F238E27FC236}">
                <a16:creationId xmlns:a16="http://schemas.microsoft.com/office/drawing/2014/main" id="{E0CD2F53-8CF8-2B4D-A454-919388AC5C03}"/>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CD130125-27C9-1041-A747-3292F7733892}"/>
              </a:ext>
            </a:extLst>
          </p:cNvPr>
          <p:cNvSpPr>
            <a:spLocks noGrp="1"/>
          </p:cNvSpPr>
          <p:nvPr>
            <p:ph type="sldNum" sz="quarter" idx="18"/>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9306143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7246918-4317-4FB7-8DC6-3EAAF6551E20}"/>
              </a:ext>
            </a:extLst>
          </p:cNvPr>
          <p:cNvSpPr>
            <a:spLocks/>
          </p:cNvSpPr>
          <p:nvPr userDrawn="1"/>
        </p:nvSpPr>
        <p:spPr bwMode="auto">
          <a:xfrm>
            <a:off x="4022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26" name="Rectangle 4">
            <a:extLst>
              <a:ext uri="{FF2B5EF4-FFF2-40B4-BE49-F238E27FC236}">
                <a16:creationId xmlns:a16="http://schemas.microsoft.com/office/drawing/2014/main" id="{BBEA6069-919E-45A9-A065-B1F6FCF04607}"/>
              </a:ext>
            </a:extLst>
          </p:cNvPr>
          <p:cNvSpPr>
            <a:spLocks/>
          </p:cNvSpPr>
          <p:nvPr userDrawn="1"/>
        </p:nvSpPr>
        <p:spPr bwMode="auto">
          <a:xfrm>
            <a:off x="402271" y="2041409"/>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27" name="AutoShape 41">
            <a:extLst>
              <a:ext uri="{FF2B5EF4-FFF2-40B4-BE49-F238E27FC236}">
                <a16:creationId xmlns:a16="http://schemas.microsoft.com/office/drawing/2014/main" id="{63E7ABD8-6D24-4EF3-9713-7BF11A2C8AE1}"/>
              </a:ext>
            </a:extLst>
          </p:cNvPr>
          <p:cNvSpPr>
            <a:spLocks/>
          </p:cNvSpPr>
          <p:nvPr userDrawn="1"/>
        </p:nvSpPr>
        <p:spPr bwMode="auto">
          <a:xfrm>
            <a:off x="20153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8" name="Rectangle 4">
            <a:extLst>
              <a:ext uri="{FF2B5EF4-FFF2-40B4-BE49-F238E27FC236}">
                <a16:creationId xmlns:a16="http://schemas.microsoft.com/office/drawing/2014/main" id="{9AB1657B-C587-4B10-8CFA-0FF9C59EF04A}"/>
              </a:ext>
            </a:extLst>
          </p:cNvPr>
          <p:cNvSpPr>
            <a:spLocks/>
          </p:cNvSpPr>
          <p:nvPr userDrawn="1"/>
        </p:nvSpPr>
        <p:spPr bwMode="auto">
          <a:xfrm>
            <a:off x="41868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29" name="Rectangle 4">
            <a:extLst>
              <a:ext uri="{FF2B5EF4-FFF2-40B4-BE49-F238E27FC236}">
                <a16:creationId xmlns:a16="http://schemas.microsoft.com/office/drawing/2014/main" id="{71CA80AA-7C4B-476F-B152-2EB59BFD5ABC}"/>
              </a:ext>
            </a:extLst>
          </p:cNvPr>
          <p:cNvSpPr>
            <a:spLocks/>
          </p:cNvSpPr>
          <p:nvPr userDrawn="1"/>
        </p:nvSpPr>
        <p:spPr bwMode="auto">
          <a:xfrm>
            <a:off x="4186871" y="2041409"/>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0" name="AutoShape 41">
            <a:extLst>
              <a:ext uri="{FF2B5EF4-FFF2-40B4-BE49-F238E27FC236}">
                <a16:creationId xmlns:a16="http://schemas.microsoft.com/office/drawing/2014/main" id="{D3DA2FC5-CB35-4BF4-8290-6A560802DE20}"/>
              </a:ext>
            </a:extLst>
          </p:cNvPr>
          <p:cNvSpPr>
            <a:spLocks/>
          </p:cNvSpPr>
          <p:nvPr userDrawn="1"/>
        </p:nvSpPr>
        <p:spPr bwMode="auto">
          <a:xfrm>
            <a:off x="57999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1" name="Rectangle 4">
            <a:extLst>
              <a:ext uri="{FF2B5EF4-FFF2-40B4-BE49-F238E27FC236}">
                <a16:creationId xmlns:a16="http://schemas.microsoft.com/office/drawing/2014/main" id="{CDF362C2-AA6D-43EA-9803-D777E2857F9F}"/>
              </a:ext>
            </a:extLst>
          </p:cNvPr>
          <p:cNvSpPr>
            <a:spLocks/>
          </p:cNvSpPr>
          <p:nvPr userDrawn="1"/>
        </p:nvSpPr>
        <p:spPr bwMode="auto">
          <a:xfrm>
            <a:off x="79714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32" name="Rectangle 4">
            <a:extLst>
              <a:ext uri="{FF2B5EF4-FFF2-40B4-BE49-F238E27FC236}">
                <a16:creationId xmlns:a16="http://schemas.microsoft.com/office/drawing/2014/main" id="{00F08967-285C-4B08-8FF2-3DBE80266CDF}"/>
              </a:ext>
            </a:extLst>
          </p:cNvPr>
          <p:cNvSpPr>
            <a:spLocks/>
          </p:cNvSpPr>
          <p:nvPr userDrawn="1"/>
        </p:nvSpPr>
        <p:spPr bwMode="auto">
          <a:xfrm>
            <a:off x="7971471" y="2041409"/>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3" name="AutoShape 41">
            <a:extLst>
              <a:ext uri="{FF2B5EF4-FFF2-40B4-BE49-F238E27FC236}">
                <a16:creationId xmlns:a16="http://schemas.microsoft.com/office/drawing/2014/main" id="{97715248-8918-468A-BDE6-1AE355A64A61}"/>
              </a:ext>
            </a:extLst>
          </p:cNvPr>
          <p:cNvSpPr>
            <a:spLocks/>
          </p:cNvSpPr>
          <p:nvPr userDrawn="1"/>
        </p:nvSpPr>
        <p:spPr bwMode="auto">
          <a:xfrm>
            <a:off x="95845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4" name="Text Placeholder 18">
            <a:extLst>
              <a:ext uri="{FF2B5EF4-FFF2-40B4-BE49-F238E27FC236}">
                <a16:creationId xmlns:a16="http://schemas.microsoft.com/office/drawing/2014/main" id="{CCF40282-1C7D-4FBC-84DC-903A87570153}"/>
              </a:ext>
            </a:extLst>
          </p:cNvPr>
          <p:cNvSpPr>
            <a:spLocks noGrp="1"/>
          </p:cNvSpPr>
          <p:nvPr>
            <p:ph type="body" sz="quarter" idx="13" hasCustomPrompt="1"/>
          </p:nvPr>
        </p:nvSpPr>
        <p:spPr>
          <a:xfrm>
            <a:off x="414421" y="2589274"/>
            <a:ext cx="3547979" cy="1588444"/>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3"/>
            <a:endParaRPr lang="en-US"/>
          </a:p>
        </p:txBody>
      </p:sp>
      <p:sp>
        <p:nvSpPr>
          <p:cNvPr id="35" name="Text Placeholder 18">
            <a:extLst>
              <a:ext uri="{FF2B5EF4-FFF2-40B4-BE49-F238E27FC236}">
                <a16:creationId xmlns:a16="http://schemas.microsoft.com/office/drawing/2014/main" id="{93796A14-0987-4933-A3A7-4F9F3E82BFE4}"/>
              </a:ext>
            </a:extLst>
          </p:cNvPr>
          <p:cNvSpPr>
            <a:spLocks noGrp="1"/>
          </p:cNvSpPr>
          <p:nvPr>
            <p:ph type="body" sz="quarter" idx="14" hasCustomPrompt="1"/>
          </p:nvPr>
        </p:nvSpPr>
        <p:spPr>
          <a:xfrm>
            <a:off x="4200099" y="2589274"/>
            <a:ext cx="3542231" cy="1588444"/>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3"/>
            <a:endParaRPr lang="en-US"/>
          </a:p>
        </p:txBody>
      </p:sp>
      <p:sp>
        <p:nvSpPr>
          <p:cNvPr id="36" name="Text Placeholder 18">
            <a:extLst>
              <a:ext uri="{FF2B5EF4-FFF2-40B4-BE49-F238E27FC236}">
                <a16:creationId xmlns:a16="http://schemas.microsoft.com/office/drawing/2014/main" id="{557F8DB3-E00F-4D52-8111-509F62C94417}"/>
              </a:ext>
            </a:extLst>
          </p:cNvPr>
          <p:cNvSpPr>
            <a:spLocks noGrp="1"/>
          </p:cNvSpPr>
          <p:nvPr>
            <p:ph type="body" sz="quarter" idx="15" hasCustomPrompt="1"/>
          </p:nvPr>
        </p:nvSpPr>
        <p:spPr>
          <a:xfrm>
            <a:off x="7980042" y="2589274"/>
            <a:ext cx="3558057" cy="1588444"/>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3"/>
            <a:endParaRPr lang="en-US"/>
          </a:p>
        </p:txBody>
      </p:sp>
      <p:sp>
        <p:nvSpPr>
          <p:cNvPr id="37" name="Rectangle 36">
            <a:extLst>
              <a:ext uri="{FF2B5EF4-FFF2-40B4-BE49-F238E27FC236}">
                <a16:creationId xmlns:a16="http://schemas.microsoft.com/office/drawing/2014/main" id="{1A29521C-C90E-4EEE-ABC0-A55DFB562808}"/>
              </a:ext>
            </a:extLst>
          </p:cNvPr>
          <p:cNvSpPr>
            <a:spLocks/>
          </p:cNvSpPr>
          <p:nvPr userDrawn="1"/>
        </p:nvSpPr>
        <p:spPr bwMode="auto">
          <a:xfrm>
            <a:off x="395772" y="4298668"/>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38" name="Rectangle 4">
            <a:extLst>
              <a:ext uri="{FF2B5EF4-FFF2-40B4-BE49-F238E27FC236}">
                <a16:creationId xmlns:a16="http://schemas.microsoft.com/office/drawing/2014/main" id="{96C0E691-3BE6-4E29-80CB-000AD95AF0EC}"/>
              </a:ext>
            </a:extLst>
          </p:cNvPr>
          <p:cNvSpPr>
            <a:spLocks/>
          </p:cNvSpPr>
          <p:nvPr userDrawn="1"/>
        </p:nvSpPr>
        <p:spPr bwMode="auto">
          <a:xfrm>
            <a:off x="395772" y="4298668"/>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9" name="AutoShape 41">
            <a:extLst>
              <a:ext uri="{FF2B5EF4-FFF2-40B4-BE49-F238E27FC236}">
                <a16:creationId xmlns:a16="http://schemas.microsoft.com/office/drawing/2014/main" id="{612CBD33-22C2-4F89-AE21-194E29FA4960}"/>
              </a:ext>
            </a:extLst>
          </p:cNvPr>
          <p:cNvSpPr>
            <a:spLocks/>
          </p:cNvSpPr>
          <p:nvPr userDrawn="1"/>
        </p:nvSpPr>
        <p:spPr bwMode="auto">
          <a:xfrm>
            <a:off x="2008875" y="4349002"/>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40" name="Rectangle 4">
            <a:extLst>
              <a:ext uri="{FF2B5EF4-FFF2-40B4-BE49-F238E27FC236}">
                <a16:creationId xmlns:a16="http://schemas.microsoft.com/office/drawing/2014/main" id="{B00976EA-1BDB-4AE4-8C1E-154A80470C60}"/>
              </a:ext>
            </a:extLst>
          </p:cNvPr>
          <p:cNvSpPr>
            <a:spLocks/>
          </p:cNvSpPr>
          <p:nvPr userDrawn="1"/>
        </p:nvSpPr>
        <p:spPr bwMode="auto">
          <a:xfrm>
            <a:off x="4180372" y="4298668"/>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41" name="Rectangle 4">
            <a:extLst>
              <a:ext uri="{FF2B5EF4-FFF2-40B4-BE49-F238E27FC236}">
                <a16:creationId xmlns:a16="http://schemas.microsoft.com/office/drawing/2014/main" id="{FDC7BEB6-0BBB-4B3A-91BE-28693BE2B0DF}"/>
              </a:ext>
            </a:extLst>
          </p:cNvPr>
          <p:cNvSpPr>
            <a:spLocks/>
          </p:cNvSpPr>
          <p:nvPr userDrawn="1"/>
        </p:nvSpPr>
        <p:spPr bwMode="auto">
          <a:xfrm>
            <a:off x="4180372" y="4298668"/>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42" name="AutoShape 41">
            <a:extLst>
              <a:ext uri="{FF2B5EF4-FFF2-40B4-BE49-F238E27FC236}">
                <a16:creationId xmlns:a16="http://schemas.microsoft.com/office/drawing/2014/main" id="{65E021CF-1D96-464C-912B-A13518252347}"/>
              </a:ext>
            </a:extLst>
          </p:cNvPr>
          <p:cNvSpPr>
            <a:spLocks/>
          </p:cNvSpPr>
          <p:nvPr userDrawn="1"/>
        </p:nvSpPr>
        <p:spPr bwMode="auto">
          <a:xfrm>
            <a:off x="5793475" y="4349002"/>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43" name="Text Placeholder 18">
            <a:extLst>
              <a:ext uri="{FF2B5EF4-FFF2-40B4-BE49-F238E27FC236}">
                <a16:creationId xmlns:a16="http://schemas.microsoft.com/office/drawing/2014/main" id="{49E7A55A-7631-4D12-840A-7F574A7CE506}"/>
              </a:ext>
            </a:extLst>
          </p:cNvPr>
          <p:cNvSpPr>
            <a:spLocks noGrp="1"/>
          </p:cNvSpPr>
          <p:nvPr>
            <p:ph type="body" sz="quarter" idx="16" hasCustomPrompt="1"/>
          </p:nvPr>
        </p:nvSpPr>
        <p:spPr>
          <a:xfrm>
            <a:off x="407922" y="4846533"/>
            <a:ext cx="3547979" cy="1588444"/>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3"/>
            <a:endParaRPr lang="en-US"/>
          </a:p>
        </p:txBody>
      </p:sp>
      <p:sp>
        <p:nvSpPr>
          <p:cNvPr id="44" name="Text Placeholder 18">
            <a:extLst>
              <a:ext uri="{FF2B5EF4-FFF2-40B4-BE49-F238E27FC236}">
                <a16:creationId xmlns:a16="http://schemas.microsoft.com/office/drawing/2014/main" id="{0F0C3DD5-7254-47AA-B49F-989C92842F56}"/>
              </a:ext>
            </a:extLst>
          </p:cNvPr>
          <p:cNvSpPr>
            <a:spLocks noGrp="1"/>
          </p:cNvSpPr>
          <p:nvPr>
            <p:ph type="body" sz="quarter" idx="17" hasCustomPrompt="1"/>
          </p:nvPr>
        </p:nvSpPr>
        <p:spPr>
          <a:xfrm>
            <a:off x="4193600" y="4846533"/>
            <a:ext cx="3542231" cy="1588444"/>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3"/>
            <a:endParaRPr lang="en-US"/>
          </a:p>
        </p:txBody>
      </p:sp>
      <p:sp>
        <p:nvSpPr>
          <p:cNvPr id="23" name="Title 1">
            <a:extLst>
              <a:ext uri="{FF2B5EF4-FFF2-40B4-BE49-F238E27FC236}">
                <a16:creationId xmlns:a16="http://schemas.microsoft.com/office/drawing/2014/main" id="{32AB34E0-4D67-034F-9B01-046AB477016A}"/>
              </a:ext>
            </a:extLst>
          </p:cNvPr>
          <p:cNvSpPr>
            <a:spLocks noGrp="1"/>
          </p:cNvSpPr>
          <p:nvPr>
            <p:ph type="title"/>
          </p:nvPr>
        </p:nvSpPr>
        <p:spPr>
          <a:xfrm>
            <a:off x="771939" y="1290627"/>
            <a:ext cx="7772400" cy="1141325"/>
          </a:xfrm>
          <a:prstGeom prst="rect">
            <a:avLst/>
          </a:prstGeom>
        </p:spPr>
        <p:txBody>
          <a:bodyPr/>
          <a:lstStyle>
            <a:lvl1pPr>
              <a:defRPr sz="2800">
                <a:solidFill>
                  <a:srgbClr val="002D5B"/>
                </a:solidFill>
              </a:defRPr>
            </a:lvl1pPr>
          </a:lstStyle>
          <a:p>
            <a:r>
              <a:rPr lang="en-US"/>
              <a:t>Click to edit Master title style</a:t>
            </a:r>
          </a:p>
        </p:txBody>
      </p:sp>
      <p:sp>
        <p:nvSpPr>
          <p:cNvPr id="46" name="Content Placeholder 2">
            <a:extLst>
              <a:ext uri="{FF2B5EF4-FFF2-40B4-BE49-F238E27FC236}">
                <a16:creationId xmlns:a16="http://schemas.microsoft.com/office/drawing/2014/main" id="{8B35300D-CA46-9B42-9893-E6CE6C8FA286}"/>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2FDD85F9-1533-F045-B5EA-EF3F738A8231}"/>
              </a:ext>
            </a:extLst>
          </p:cNvPr>
          <p:cNvSpPr>
            <a:spLocks noGrp="1"/>
          </p:cNvSpPr>
          <p:nvPr>
            <p:ph type="sldNum" sz="quarter" idx="18"/>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418400651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7246918-4317-4FB7-8DC6-3EAAF6551E20}"/>
              </a:ext>
            </a:extLst>
          </p:cNvPr>
          <p:cNvSpPr>
            <a:spLocks/>
          </p:cNvSpPr>
          <p:nvPr userDrawn="1"/>
        </p:nvSpPr>
        <p:spPr bwMode="auto">
          <a:xfrm>
            <a:off x="4022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26" name="Rectangle 4">
            <a:extLst>
              <a:ext uri="{FF2B5EF4-FFF2-40B4-BE49-F238E27FC236}">
                <a16:creationId xmlns:a16="http://schemas.microsoft.com/office/drawing/2014/main" id="{BBEA6069-919E-45A9-A065-B1F6FCF04607}"/>
              </a:ext>
            </a:extLst>
          </p:cNvPr>
          <p:cNvSpPr>
            <a:spLocks/>
          </p:cNvSpPr>
          <p:nvPr userDrawn="1"/>
        </p:nvSpPr>
        <p:spPr bwMode="auto">
          <a:xfrm>
            <a:off x="402271" y="2041409"/>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27" name="AutoShape 41">
            <a:extLst>
              <a:ext uri="{FF2B5EF4-FFF2-40B4-BE49-F238E27FC236}">
                <a16:creationId xmlns:a16="http://schemas.microsoft.com/office/drawing/2014/main" id="{63E7ABD8-6D24-4EF3-9713-7BF11A2C8AE1}"/>
              </a:ext>
            </a:extLst>
          </p:cNvPr>
          <p:cNvSpPr>
            <a:spLocks/>
          </p:cNvSpPr>
          <p:nvPr userDrawn="1"/>
        </p:nvSpPr>
        <p:spPr bwMode="auto">
          <a:xfrm>
            <a:off x="20153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28" name="Rectangle 4">
            <a:extLst>
              <a:ext uri="{FF2B5EF4-FFF2-40B4-BE49-F238E27FC236}">
                <a16:creationId xmlns:a16="http://schemas.microsoft.com/office/drawing/2014/main" id="{9AB1657B-C587-4B10-8CFA-0FF9C59EF04A}"/>
              </a:ext>
            </a:extLst>
          </p:cNvPr>
          <p:cNvSpPr>
            <a:spLocks/>
          </p:cNvSpPr>
          <p:nvPr userDrawn="1"/>
        </p:nvSpPr>
        <p:spPr bwMode="auto">
          <a:xfrm>
            <a:off x="41868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29" name="Rectangle 4">
            <a:extLst>
              <a:ext uri="{FF2B5EF4-FFF2-40B4-BE49-F238E27FC236}">
                <a16:creationId xmlns:a16="http://schemas.microsoft.com/office/drawing/2014/main" id="{71CA80AA-7C4B-476F-B152-2EB59BFD5ABC}"/>
              </a:ext>
            </a:extLst>
          </p:cNvPr>
          <p:cNvSpPr>
            <a:spLocks/>
          </p:cNvSpPr>
          <p:nvPr userDrawn="1"/>
        </p:nvSpPr>
        <p:spPr bwMode="auto">
          <a:xfrm>
            <a:off x="4186871" y="2041409"/>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0" name="AutoShape 41">
            <a:extLst>
              <a:ext uri="{FF2B5EF4-FFF2-40B4-BE49-F238E27FC236}">
                <a16:creationId xmlns:a16="http://schemas.microsoft.com/office/drawing/2014/main" id="{D3DA2FC5-CB35-4BF4-8290-6A560802DE20}"/>
              </a:ext>
            </a:extLst>
          </p:cNvPr>
          <p:cNvSpPr>
            <a:spLocks/>
          </p:cNvSpPr>
          <p:nvPr userDrawn="1"/>
        </p:nvSpPr>
        <p:spPr bwMode="auto">
          <a:xfrm>
            <a:off x="57999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1" name="Rectangle 4">
            <a:extLst>
              <a:ext uri="{FF2B5EF4-FFF2-40B4-BE49-F238E27FC236}">
                <a16:creationId xmlns:a16="http://schemas.microsoft.com/office/drawing/2014/main" id="{CDF362C2-AA6D-43EA-9803-D777E2857F9F}"/>
              </a:ext>
            </a:extLst>
          </p:cNvPr>
          <p:cNvSpPr>
            <a:spLocks/>
          </p:cNvSpPr>
          <p:nvPr userDrawn="1"/>
        </p:nvSpPr>
        <p:spPr bwMode="auto">
          <a:xfrm>
            <a:off x="7971471" y="2041409"/>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32" name="Rectangle 4">
            <a:extLst>
              <a:ext uri="{FF2B5EF4-FFF2-40B4-BE49-F238E27FC236}">
                <a16:creationId xmlns:a16="http://schemas.microsoft.com/office/drawing/2014/main" id="{00F08967-285C-4B08-8FF2-3DBE80266CDF}"/>
              </a:ext>
            </a:extLst>
          </p:cNvPr>
          <p:cNvSpPr>
            <a:spLocks/>
          </p:cNvSpPr>
          <p:nvPr userDrawn="1"/>
        </p:nvSpPr>
        <p:spPr bwMode="auto">
          <a:xfrm>
            <a:off x="7971471" y="2041409"/>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3" name="AutoShape 41">
            <a:extLst>
              <a:ext uri="{FF2B5EF4-FFF2-40B4-BE49-F238E27FC236}">
                <a16:creationId xmlns:a16="http://schemas.microsoft.com/office/drawing/2014/main" id="{97715248-8918-468A-BDE6-1AE355A64A61}"/>
              </a:ext>
            </a:extLst>
          </p:cNvPr>
          <p:cNvSpPr>
            <a:spLocks/>
          </p:cNvSpPr>
          <p:nvPr userDrawn="1"/>
        </p:nvSpPr>
        <p:spPr bwMode="auto">
          <a:xfrm>
            <a:off x="9584574" y="2091743"/>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34" name="Text Placeholder 18">
            <a:extLst>
              <a:ext uri="{FF2B5EF4-FFF2-40B4-BE49-F238E27FC236}">
                <a16:creationId xmlns:a16="http://schemas.microsoft.com/office/drawing/2014/main" id="{CCF40282-1C7D-4FBC-84DC-903A87570153}"/>
              </a:ext>
            </a:extLst>
          </p:cNvPr>
          <p:cNvSpPr>
            <a:spLocks noGrp="1"/>
          </p:cNvSpPr>
          <p:nvPr>
            <p:ph type="body" sz="quarter" idx="13" hasCustomPrompt="1"/>
          </p:nvPr>
        </p:nvSpPr>
        <p:spPr>
          <a:xfrm>
            <a:off x="414421" y="2589274"/>
            <a:ext cx="3547979" cy="1588444"/>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3"/>
            <a:endParaRPr lang="en-US"/>
          </a:p>
        </p:txBody>
      </p:sp>
      <p:sp>
        <p:nvSpPr>
          <p:cNvPr id="35" name="Text Placeholder 18">
            <a:extLst>
              <a:ext uri="{FF2B5EF4-FFF2-40B4-BE49-F238E27FC236}">
                <a16:creationId xmlns:a16="http://schemas.microsoft.com/office/drawing/2014/main" id="{93796A14-0987-4933-A3A7-4F9F3E82BFE4}"/>
              </a:ext>
            </a:extLst>
          </p:cNvPr>
          <p:cNvSpPr>
            <a:spLocks noGrp="1"/>
          </p:cNvSpPr>
          <p:nvPr>
            <p:ph type="body" sz="quarter" idx="14" hasCustomPrompt="1"/>
          </p:nvPr>
        </p:nvSpPr>
        <p:spPr>
          <a:xfrm>
            <a:off x="4200099" y="2589274"/>
            <a:ext cx="3542231" cy="1588444"/>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3"/>
            <a:endParaRPr lang="en-US"/>
          </a:p>
        </p:txBody>
      </p:sp>
      <p:sp>
        <p:nvSpPr>
          <p:cNvPr id="36" name="Text Placeholder 18">
            <a:extLst>
              <a:ext uri="{FF2B5EF4-FFF2-40B4-BE49-F238E27FC236}">
                <a16:creationId xmlns:a16="http://schemas.microsoft.com/office/drawing/2014/main" id="{557F8DB3-E00F-4D52-8111-509F62C94417}"/>
              </a:ext>
            </a:extLst>
          </p:cNvPr>
          <p:cNvSpPr>
            <a:spLocks noGrp="1"/>
          </p:cNvSpPr>
          <p:nvPr>
            <p:ph type="body" sz="quarter" idx="15" hasCustomPrompt="1"/>
          </p:nvPr>
        </p:nvSpPr>
        <p:spPr>
          <a:xfrm>
            <a:off x="7980042" y="2589274"/>
            <a:ext cx="3558057" cy="1588444"/>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3"/>
            <a:endParaRPr lang="en-US"/>
          </a:p>
        </p:txBody>
      </p:sp>
      <p:sp>
        <p:nvSpPr>
          <p:cNvPr id="37" name="Rectangle 36">
            <a:extLst>
              <a:ext uri="{FF2B5EF4-FFF2-40B4-BE49-F238E27FC236}">
                <a16:creationId xmlns:a16="http://schemas.microsoft.com/office/drawing/2014/main" id="{1A29521C-C90E-4EEE-ABC0-A55DFB562808}"/>
              </a:ext>
            </a:extLst>
          </p:cNvPr>
          <p:cNvSpPr>
            <a:spLocks/>
          </p:cNvSpPr>
          <p:nvPr userDrawn="1"/>
        </p:nvSpPr>
        <p:spPr bwMode="auto">
          <a:xfrm>
            <a:off x="395772" y="4298668"/>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38" name="Rectangle 4">
            <a:extLst>
              <a:ext uri="{FF2B5EF4-FFF2-40B4-BE49-F238E27FC236}">
                <a16:creationId xmlns:a16="http://schemas.microsoft.com/office/drawing/2014/main" id="{96C0E691-3BE6-4E29-80CB-000AD95AF0EC}"/>
              </a:ext>
            </a:extLst>
          </p:cNvPr>
          <p:cNvSpPr>
            <a:spLocks/>
          </p:cNvSpPr>
          <p:nvPr userDrawn="1"/>
        </p:nvSpPr>
        <p:spPr bwMode="auto">
          <a:xfrm>
            <a:off x="395772" y="4298668"/>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39" name="AutoShape 41">
            <a:extLst>
              <a:ext uri="{FF2B5EF4-FFF2-40B4-BE49-F238E27FC236}">
                <a16:creationId xmlns:a16="http://schemas.microsoft.com/office/drawing/2014/main" id="{612CBD33-22C2-4F89-AE21-194E29FA4960}"/>
              </a:ext>
            </a:extLst>
          </p:cNvPr>
          <p:cNvSpPr>
            <a:spLocks/>
          </p:cNvSpPr>
          <p:nvPr userDrawn="1"/>
        </p:nvSpPr>
        <p:spPr bwMode="auto">
          <a:xfrm>
            <a:off x="2008875" y="4349002"/>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40" name="Rectangle 4">
            <a:extLst>
              <a:ext uri="{FF2B5EF4-FFF2-40B4-BE49-F238E27FC236}">
                <a16:creationId xmlns:a16="http://schemas.microsoft.com/office/drawing/2014/main" id="{B00976EA-1BDB-4AE4-8C1E-154A80470C60}"/>
              </a:ext>
            </a:extLst>
          </p:cNvPr>
          <p:cNvSpPr>
            <a:spLocks/>
          </p:cNvSpPr>
          <p:nvPr userDrawn="1"/>
        </p:nvSpPr>
        <p:spPr bwMode="auto">
          <a:xfrm>
            <a:off x="4180372" y="4298668"/>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41" name="Rectangle 4">
            <a:extLst>
              <a:ext uri="{FF2B5EF4-FFF2-40B4-BE49-F238E27FC236}">
                <a16:creationId xmlns:a16="http://schemas.microsoft.com/office/drawing/2014/main" id="{FDC7BEB6-0BBB-4B3A-91BE-28693BE2B0DF}"/>
              </a:ext>
            </a:extLst>
          </p:cNvPr>
          <p:cNvSpPr>
            <a:spLocks/>
          </p:cNvSpPr>
          <p:nvPr userDrawn="1"/>
        </p:nvSpPr>
        <p:spPr bwMode="auto">
          <a:xfrm>
            <a:off x="4180372" y="4298668"/>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42" name="AutoShape 41">
            <a:extLst>
              <a:ext uri="{FF2B5EF4-FFF2-40B4-BE49-F238E27FC236}">
                <a16:creationId xmlns:a16="http://schemas.microsoft.com/office/drawing/2014/main" id="{65E021CF-1D96-464C-912B-A13518252347}"/>
              </a:ext>
            </a:extLst>
          </p:cNvPr>
          <p:cNvSpPr>
            <a:spLocks/>
          </p:cNvSpPr>
          <p:nvPr userDrawn="1"/>
        </p:nvSpPr>
        <p:spPr bwMode="auto">
          <a:xfrm>
            <a:off x="5793475" y="4349002"/>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43" name="Text Placeholder 18">
            <a:extLst>
              <a:ext uri="{FF2B5EF4-FFF2-40B4-BE49-F238E27FC236}">
                <a16:creationId xmlns:a16="http://schemas.microsoft.com/office/drawing/2014/main" id="{49E7A55A-7631-4D12-840A-7F574A7CE506}"/>
              </a:ext>
            </a:extLst>
          </p:cNvPr>
          <p:cNvSpPr>
            <a:spLocks noGrp="1"/>
          </p:cNvSpPr>
          <p:nvPr>
            <p:ph type="body" sz="quarter" idx="16" hasCustomPrompt="1"/>
          </p:nvPr>
        </p:nvSpPr>
        <p:spPr>
          <a:xfrm>
            <a:off x="407922" y="4846533"/>
            <a:ext cx="3547979" cy="1588444"/>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3"/>
            <a:endParaRPr lang="en-US"/>
          </a:p>
        </p:txBody>
      </p:sp>
      <p:sp>
        <p:nvSpPr>
          <p:cNvPr id="44" name="Text Placeholder 18">
            <a:extLst>
              <a:ext uri="{FF2B5EF4-FFF2-40B4-BE49-F238E27FC236}">
                <a16:creationId xmlns:a16="http://schemas.microsoft.com/office/drawing/2014/main" id="{0F0C3DD5-7254-47AA-B49F-989C92842F56}"/>
              </a:ext>
            </a:extLst>
          </p:cNvPr>
          <p:cNvSpPr>
            <a:spLocks noGrp="1"/>
          </p:cNvSpPr>
          <p:nvPr>
            <p:ph type="body" sz="quarter" idx="17" hasCustomPrompt="1"/>
          </p:nvPr>
        </p:nvSpPr>
        <p:spPr>
          <a:xfrm>
            <a:off x="4193600" y="4846533"/>
            <a:ext cx="3542231" cy="1588444"/>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3"/>
            <a:endParaRPr lang="en-US"/>
          </a:p>
        </p:txBody>
      </p:sp>
      <p:sp>
        <p:nvSpPr>
          <p:cNvPr id="45" name="Rectangle 4">
            <a:extLst>
              <a:ext uri="{FF2B5EF4-FFF2-40B4-BE49-F238E27FC236}">
                <a16:creationId xmlns:a16="http://schemas.microsoft.com/office/drawing/2014/main" id="{59B1D5A3-FB2C-47E2-B405-BA3257B21932}"/>
              </a:ext>
            </a:extLst>
          </p:cNvPr>
          <p:cNvSpPr>
            <a:spLocks/>
          </p:cNvSpPr>
          <p:nvPr userDrawn="1"/>
        </p:nvSpPr>
        <p:spPr bwMode="auto">
          <a:xfrm>
            <a:off x="7964972" y="4298668"/>
            <a:ext cx="3560129" cy="2136308"/>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46" name="Rectangle 4">
            <a:extLst>
              <a:ext uri="{FF2B5EF4-FFF2-40B4-BE49-F238E27FC236}">
                <a16:creationId xmlns:a16="http://schemas.microsoft.com/office/drawing/2014/main" id="{51971350-96C1-4C1D-AAF4-D6331416A1CD}"/>
              </a:ext>
            </a:extLst>
          </p:cNvPr>
          <p:cNvSpPr>
            <a:spLocks/>
          </p:cNvSpPr>
          <p:nvPr userDrawn="1"/>
        </p:nvSpPr>
        <p:spPr bwMode="auto">
          <a:xfrm>
            <a:off x="7964972" y="4298668"/>
            <a:ext cx="3560129" cy="453355"/>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47" name="AutoShape 41">
            <a:extLst>
              <a:ext uri="{FF2B5EF4-FFF2-40B4-BE49-F238E27FC236}">
                <a16:creationId xmlns:a16="http://schemas.microsoft.com/office/drawing/2014/main" id="{DC7D636E-8400-40B3-AC28-ADC6B45369E3}"/>
              </a:ext>
            </a:extLst>
          </p:cNvPr>
          <p:cNvSpPr>
            <a:spLocks/>
          </p:cNvSpPr>
          <p:nvPr userDrawn="1"/>
        </p:nvSpPr>
        <p:spPr bwMode="auto">
          <a:xfrm>
            <a:off x="9578075" y="4349002"/>
            <a:ext cx="333922" cy="332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7" y="0"/>
                </a:moveTo>
                <a:cubicBezTo>
                  <a:pt x="12301" y="0"/>
                  <a:pt x="13705" y="282"/>
                  <a:pt x="15011" y="847"/>
                </a:cubicBezTo>
                <a:cubicBezTo>
                  <a:pt x="16319" y="1408"/>
                  <a:pt x="17463" y="2176"/>
                  <a:pt x="18449" y="3156"/>
                </a:cubicBezTo>
                <a:cubicBezTo>
                  <a:pt x="19432" y="4133"/>
                  <a:pt x="20201" y="5277"/>
                  <a:pt x="20760" y="6590"/>
                </a:cubicBezTo>
                <a:cubicBezTo>
                  <a:pt x="21317" y="7900"/>
                  <a:pt x="21599" y="9306"/>
                  <a:pt x="21599" y="10800"/>
                </a:cubicBezTo>
                <a:cubicBezTo>
                  <a:pt x="21599" y="12293"/>
                  <a:pt x="21317" y="13699"/>
                  <a:pt x="20760" y="15009"/>
                </a:cubicBezTo>
                <a:cubicBezTo>
                  <a:pt x="20201" y="16320"/>
                  <a:pt x="19430" y="17466"/>
                  <a:pt x="18449" y="18443"/>
                </a:cubicBezTo>
                <a:cubicBezTo>
                  <a:pt x="17463" y="19423"/>
                  <a:pt x="16319" y="20191"/>
                  <a:pt x="15011" y="20752"/>
                </a:cubicBezTo>
                <a:cubicBezTo>
                  <a:pt x="13705" y="21317"/>
                  <a:pt x="12301" y="21599"/>
                  <a:pt x="10807" y="21599"/>
                </a:cubicBezTo>
                <a:cubicBezTo>
                  <a:pt x="9309" y="21599"/>
                  <a:pt x="7905" y="21317"/>
                  <a:pt x="6594" y="20752"/>
                </a:cubicBezTo>
                <a:cubicBezTo>
                  <a:pt x="5280" y="20191"/>
                  <a:pt x="4136" y="19423"/>
                  <a:pt x="3158" y="18443"/>
                </a:cubicBezTo>
                <a:cubicBezTo>
                  <a:pt x="2178" y="17466"/>
                  <a:pt x="1409" y="16320"/>
                  <a:pt x="847" y="15009"/>
                </a:cubicBezTo>
                <a:cubicBezTo>
                  <a:pt x="282" y="13699"/>
                  <a:pt x="0" y="12293"/>
                  <a:pt x="0" y="10800"/>
                </a:cubicBezTo>
                <a:cubicBezTo>
                  <a:pt x="0" y="9306"/>
                  <a:pt x="282" y="7900"/>
                  <a:pt x="847" y="6590"/>
                </a:cubicBezTo>
                <a:cubicBezTo>
                  <a:pt x="1409" y="5277"/>
                  <a:pt x="2181" y="4133"/>
                  <a:pt x="3158" y="3156"/>
                </a:cubicBezTo>
                <a:cubicBezTo>
                  <a:pt x="4136" y="2176"/>
                  <a:pt x="5280" y="1408"/>
                  <a:pt x="6594" y="847"/>
                </a:cubicBezTo>
                <a:cubicBezTo>
                  <a:pt x="7902" y="282"/>
                  <a:pt x="9306" y="0"/>
                  <a:pt x="10807" y="0"/>
                </a:cubicBezTo>
                <a:moveTo>
                  <a:pt x="18164" y="8812"/>
                </a:moveTo>
                <a:cubicBezTo>
                  <a:pt x="18288" y="8688"/>
                  <a:pt x="18353" y="8532"/>
                  <a:pt x="18359" y="8354"/>
                </a:cubicBezTo>
                <a:cubicBezTo>
                  <a:pt x="18362" y="8171"/>
                  <a:pt x="18299" y="8021"/>
                  <a:pt x="18164" y="7894"/>
                </a:cubicBezTo>
                <a:lnTo>
                  <a:pt x="16757" y="6448"/>
                </a:lnTo>
                <a:cubicBezTo>
                  <a:pt x="16613" y="6321"/>
                  <a:pt x="16454" y="6259"/>
                  <a:pt x="16276" y="6259"/>
                </a:cubicBezTo>
                <a:cubicBezTo>
                  <a:pt x="16099" y="6259"/>
                  <a:pt x="15946" y="6321"/>
                  <a:pt x="15810" y="6448"/>
                </a:cubicBezTo>
                <a:lnTo>
                  <a:pt x="9696" y="12570"/>
                </a:lnTo>
                <a:cubicBezTo>
                  <a:pt x="9569" y="12697"/>
                  <a:pt x="9416" y="12759"/>
                  <a:pt x="9244" y="12759"/>
                </a:cubicBezTo>
                <a:cubicBezTo>
                  <a:pt x="9069" y="12759"/>
                  <a:pt x="8914" y="12697"/>
                  <a:pt x="8778" y="12570"/>
                </a:cubicBezTo>
                <a:lnTo>
                  <a:pt x="5786" y="9583"/>
                </a:lnTo>
                <a:cubicBezTo>
                  <a:pt x="5659" y="9458"/>
                  <a:pt x="5506" y="9393"/>
                  <a:pt x="5334" y="9393"/>
                </a:cubicBezTo>
                <a:cubicBezTo>
                  <a:pt x="5156" y="9393"/>
                  <a:pt x="4995" y="9458"/>
                  <a:pt x="4839" y="9583"/>
                </a:cubicBezTo>
                <a:lnTo>
                  <a:pt x="3432" y="11014"/>
                </a:lnTo>
                <a:cubicBezTo>
                  <a:pt x="3305" y="11141"/>
                  <a:pt x="3246" y="11297"/>
                  <a:pt x="3246" y="11474"/>
                </a:cubicBezTo>
                <a:cubicBezTo>
                  <a:pt x="3246" y="11655"/>
                  <a:pt x="3305" y="11810"/>
                  <a:pt x="3432" y="11935"/>
                </a:cubicBezTo>
                <a:lnTo>
                  <a:pt x="7747" y="16249"/>
                </a:lnTo>
                <a:cubicBezTo>
                  <a:pt x="7874" y="16373"/>
                  <a:pt x="8043" y="16483"/>
                  <a:pt x="8261" y="16579"/>
                </a:cubicBezTo>
                <a:cubicBezTo>
                  <a:pt x="8478" y="16673"/>
                  <a:pt x="8676" y="16720"/>
                  <a:pt x="8857" y="16720"/>
                </a:cubicBezTo>
                <a:lnTo>
                  <a:pt x="9617" y="16720"/>
                </a:lnTo>
                <a:cubicBezTo>
                  <a:pt x="9795" y="16720"/>
                  <a:pt x="9993" y="16675"/>
                  <a:pt x="10205" y="16585"/>
                </a:cubicBezTo>
                <a:cubicBezTo>
                  <a:pt x="10417" y="16495"/>
                  <a:pt x="10592" y="16382"/>
                  <a:pt x="10727" y="16249"/>
                </a:cubicBezTo>
                <a:lnTo>
                  <a:pt x="18164" y="8812"/>
                </a:lnTo>
                <a:close/>
              </a:path>
            </a:pathLst>
          </a:custGeom>
          <a:solidFill>
            <a:schemeClr val="accent1">
              <a:lumMod val="25000"/>
              <a:lumOff val="75000"/>
            </a:schemeClr>
          </a:solidFill>
          <a:ln>
            <a:noFill/>
          </a:ln>
          <a:effectLst/>
        </p:spPr>
        <p:txBody>
          <a:bodyPr lIns="101578" tIns="101578" rIns="101578" bIns="101578" anchor="ctr"/>
          <a:lstStyle/>
          <a:p>
            <a:pPr defTabSz="914195">
              <a:defRPr/>
            </a:pPr>
            <a:endParaRPr lang="es-ES" sz="5800">
              <a:solidFill>
                <a:prstClr val="white"/>
              </a:solidFill>
              <a:effectLst>
                <a:outerShdw blurRad="38100" dist="38100" dir="2700000" algn="tl">
                  <a:srgbClr val="000000"/>
                </a:outerShdw>
              </a:effectLst>
              <a:latin typeface="Gill Sans" charset="0"/>
              <a:cs typeface="Gill Sans" charset="0"/>
              <a:sym typeface="Gill Sans" charset="0"/>
            </a:endParaRPr>
          </a:p>
        </p:txBody>
      </p:sp>
      <p:sp>
        <p:nvSpPr>
          <p:cNvPr id="48" name="Text Placeholder 18">
            <a:extLst>
              <a:ext uri="{FF2B5EF4-FFF2-40B4-BE49-F238E27FC236}">
                <a16:creationId xmlns:a16="http://schemas.microsoft.com/office/drawing/2014/main" id="{A8794C50-BBD5-486B-9195-5ED24A7DE9F4}"/>
              </a:ext>
            </a:extLst>
          </p:cNvPr>
          <p:cNvSpPr>
            <a:spLocks noGrp="1"/>
          </p:cNvSpPr>
          <p:nvPr>
            <p:ph type="body" sz="quarter" idx="18" hasCustomPrompt="1"/>
          </p:nvPr>
        </p:nvSpPr>
        <p:spPr>
          <a:xfrm>
            <a:off x="7973543" y="4846533"/>
            <a:ext cx="3558057" cy="1588444"/>
          </a:xfrm>
          <a:prstGeom prst="rect">
            <a:avLst/>
          </a:prstGeom>
        </p:spPr>
        <p:txBody>
          <a:bodyPr/>
          <a:lstStyle>
            <a:lvl1pPr marL="0" indent="0">
              <a:buNone/>
              <a:defRPr sz="2400">
                <a:solidFill>
                  <a:schemeClr val="tx1"/>
                </a:solidFill>
              </a:defRPr>
            </a:lvl1pPr>
            <a:lvl2pPr marL="519113" indent="-293688">
              <a:defRPr sz="2000">
                <a:solidFill>
                  <a:schemeClr val="tx1"/>
                </a:solidFill>
              </a:defRPr>
            </a:lvl2pPr>
            <a:lvl3pPr marL="857250" indent="-280988">
              <a:defRPr>
                <a:solidFill>
                  <a:schemeClr val="tx1"/>
                </a:solidFill>
              </a:defRPr>
            </a:lvl3pPr>
            <a:lvl4pPr marL="1371600" indent="0">
              <a:buNone/>
              <a:defRPr sz="1600">
                <a:solidFill>
                  <a:schemeClr val="tx1"/>
                </a:solidFill>
              </a:defRPr>
            </a:lvl4pPr>
          </a:lstStyle>
          <a:p>
            <a:pPr lvl="0"/>
            <a:r>
              <a:rPr lang="en-US"/>
              <a:t>Click to edit Master text styles</a:t>
            </a:r>
          </a:p>
          <a:p>
            <a:pPr lvl="1"/>
            <a:r>
              <a:rPr lang="en-US"/>
              <a:t>Second level</a:t>
            </a:r>
          </a:p>
          <a:p>
            <a:pPr lvl="3"/>
            <a:endParaRPr lang="en-US"/>
          </a:p>
        </p:txBody>
      </p:sp>
      <p:sp>
        <p:nvSpPr>
          <p:cNvPr id="50" name="Title 1">
            <a:extLst>
              <a:ext uri="{FF2B5EF4-FFF2-40B4-BE49-F238E27FC236}">
                <a16:creationId xmlns:a16="http://schemas.microsoft.com/office/drawing/2014/main" id="{3E80393F-58C4-9C49-9756-DFF81C5CDDEB}"/>
              </a:ext>
            </a:extLst>
          </p:cNvPr>
          <p:cNvSpPr>
            <a:spLocks noGrp="1"/>
          </p:cNvSpPr>
          <p:nvPr>
            <p:ph type="title"/>
          </p:nvPr>
        </p:nvSpPr>
        <p:spPr>
          <a:xfrm>
            <a:off x="771939" y="1290627"/>
            <a:ext cx="7772400" cy="1141325"/>
          </a:xfrm>
          <a:prstGeom prst="rect">
            <a:avLst/>
          </a:prstGeom>
        </p:spPr>
        <p:txBody>
          <a:bodyPr/>
          <a:lstStyle>
            <a:lvl1pPr>
              <a:defRPr sz="2800">
                <a:solidFill>
                  <a:srgbClr val="002D5B"/>
                </a:solidFill>
              </a:defRPr>
            </a:lvl1pPr>
          </a:lstStyle>
          <a:p>
            <a:r>
              <a:rPr lang="en-US"/>
              <a:t>Click to edit Master title style</a:t>
            </a:r>
          </a:p>
        </p:txBody>
      </p:sp>
      <p:sp>
        <p:nvSpPr>
          <p:cNvPr id="52" name="Content Placeholder 2">
            <a:extLst>
              <a:ext uri="{FF2B5EF4-FFF2-40B4-BE49-F238E27FC236}">
                <a16:creationId xmlns:a16="http://schemas.microsoft.com/office/drawing/2014/main" id="{38A8879B-5E67-504F-B162-1DB56D089E27}"/>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3CA156D5-8693-424D-972A-38E79E4651CC}"/>
              </a:ext>
            </a:extLst>
          </p:cNvPr>
          <p:cNvSpPr>
            <a:spLocks noGrp="1"/>
          </p:cNvSpPr>
          <p:nvPr>
            <p:ph type="sldNum" sz="quarter" idx="19"/>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22368006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0" name="Rectangle 4"/>
          <p:cNvSpPr>
            <a:spLocks/>
          </p:cNvSpPr>
          <p:nvPr userDrawn="1"/>
        </p:nvSpPr>
        <p:spPr bwMode="auto">
          <a:xfrm>
            <a:off x="937824" y="2242532"/>
            <a:ext cx="4830135"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1" name="Rectangle 4"/>
          <p:cNvSpPr>
            <a:spLocks/>
          </p:cNvSpPr>
          <p:nvPr userDrawn="1"/>
        </p:nvSpPr>
        <p:spPr bwMode="auto">
          <a:xfrm>
            <a:off x="937824" y="2242532"/>
            <a:ext cx="4830135"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4" name="Rectangle 4"/>
          <p:cNvSpPr>
            <a:spLocks/>
          </p:cNvSpPr>
          <p:nvPr userDrawn="1"/>
        </p:nvSpPr>
        <p:spPr bwMode="auto">
          <a:xfrm>
            <a:off x="6259403" y="2242532"/>
            <a:ext cx="4830135"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5" name="Rectangle 4"/>
          <p:cNvSpPr>
            <a:spLocks/>
          </p:cNvSpPr>
          <p:nvPr userDrawn="1"/>
        </p:nvSpPr>
        <p:spPr bwMode="auto">
          <a:xfrm>
            <a:off x="6259403" y="2242532"/>
            <a:ext cx="4830135"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20" name="Text Placeholder 18"/>
          <p:cNvSpPr>
            <a:spLocks noGrp="1"/>
          </p:cNvSpPr>
          <p:nvPr>
            <p:ph type="body" sz="quarter" idx="14"/>
          </p:nvPr>
        </p:nvSpPr>
        <p:spPr>
          <a:xfrm>
            <a:off x="1051573" y="3097236"/>
            <a:ext cx="4383129" cy="3036887"/>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sz="1600">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1" name="Text Placeholder 18"/>
          <p:cNvSpPr>
            <a:spLocks noGrp="1"/>
          </p:cNvSpPr>
          <p:nvPr>
            <p:ph type="body" sz="quarter" idx="15"/>
          </p:nvPr>
        </p:nvSpPr>
        <p:spPr>
          <a:xfrm>
            <a:off x="6411076" y="3097236"/>
            <a:ext cx="4383129" cy="3036887"/>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sz="1600">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2" name="Text Placeholder 11"/>
          <p:cNvSpPr>
            <a:spLocks noGrp="1"/>
          </p:cNvSpPr>
          <p:nvPr>
            <p:ph type="body" sz="quarter" idx="17"/>
          </p:nvPr>
        </p:nvSpPr>
        <p:spPr>
          <a:xfrm>
            <a:off x="954580" y="2292005"/>
            <a:ext cx="4784666" cy="651166"/>
          </a:xfrm>
          <a:prstGeom prst="rect">
            <a:avLst/>
          </a:prstGeom>
        </p:spPr>
        <p:txBody>
          <a:bodyPr/>
          <a:lstStyle>
            <a:lvl1pPr marL="0" indent="0" algn="ctr">
              <a:buNone/>
              <a:defRPr>
                <a:solidFill>
                  <a:schemeClr val="bg1"/>
                </a:solidFill>
              </a:defRPr>
            </a:lvl1pPr>
          </a:lstStyle>
          <a:p>
            <a:pPr lvl="0"/>
            <a:r>
              <a:rPr lang="en-US"/>
              <a:t>Click to edit</a:t>
            </a:r>
          </a:p>
        </p:txBody>
      </p:sp>
      <p:sp>
        <p:nvSpPr>
          <p:cNvPr id="23" name="Text Placeholder 11"/>
          <p:cNvSpPr>
            <a:spLocks noGrp="1"/>
          </p:cNvSpPr>
          <p:nvPr>
            <p:ph type="body" sz="quarter" idx="18"/>
          </p:nvPr>
        </p:nvSpPr>
        <p:spPr>
          <a:xfrm>
            <a:off x="6236823" y="2298433"/>
            <a:ext cx="4784666" cy="651166"/>
          </a:xfrm>
          <a:prstGeom prst="rect">
            <a:avLst/>
          </a:prstGeom>
        </p:spPr>
        <p:txBody>
          <a:bodyPr/>
          <a:lstStyle>
            <a:lvl1pPr marL="0" indent="0" algn="ctr">
              <a:buNone/>
              <a:defRPr>
                <a:solidFill>
                  <a:schemeClr val="bg1"/>
                </a:solidFill>
              </a:defRPr>
            </a:lvl1pPr>
          </a:lstStyle>
          <a:p>
            <a:pPr lvl="0"/>
            <a:r>
              <a:rPr lang="en-US"/>
              <a:t>Click to edit</a:t>
            </a:r>
          </a:p>
        </p:txBody>
      </p:sp>
      <p:sp>
        <p:nvSpPr>
          <p:cNvPr id="13" name="Title 1">
            <a:extLst>
              <a:ext uri="{FF2B5EF4-FFF2-40B4-BE49-F238E27FC236}">
                <a16:creationId xmlns:a16="http://schemas.microsoft.com/office/drawing/2014/main" id="{3EFB520C-04B9-F940-84DD-F894D7528FF1}"/>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17" name="Content Placeholder 2">
            <a:extLst>
              <a:ext uri="{FF2B5EF4-FFF2-40B4-BE49-F238E27FC236}">
                <a16:creationId xmlns:a16="http://schemas.microsoft.com/office/drawing/2014/main" id="{19E1B3F9-B2C9-FB47-9775-E6F28E106FC4}"/>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1E00B390-2890-C94A-A8D7-07C5353B8DA5}"/>
              </a:ext>
            </a:extLst>
          </p:cNvPr>
          <p:cNvSpPr>
            <a:spLocks noGrp="1"/>
          </p:cNvSpPr>
          <p:nvPr>
            <p:ph type="sldNum" sz="quarter" idx="19"/>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31928174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6" name="Rectangle 5"/>
          <p:cNvSpPr>
            <a:spLocks/>
          </p:cNvSpPr>
          <p:nvPr userDrawn="1"/>
        </p:nvSpPr>
        <p:spPr bwMode="auto">
          <a:xfrm>
            <a:off x="519007" y="2291172"/>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7" name="Rectangle 4"/>
          <p:cNvSpPr>
            <a:spLocks/>
          </p:cNvSpPr>
          <p:nvPr userDrawn="1"/>
        </p:nvSpPr>
        <p:spPr bwMode="auto">
          <a:xfrm>
            <a:off x="519007" y="2291172"/>
            <a:ext cx="3560129"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0" name="Rectangle 4"/>
          <p:cNvSpPr>
            <a:spLocks/>
          </p:cNvSpPr>
          <p:nvPr userDrawn="1"/>
        </p:nvSpPr>
        <p:spPr bwMode="auto">
          <a:xfrm>
            <a:off x="4303607" y="2291172"/>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1" name="Rectangle 4"/>
          <p:cNvSpPr>
            <a:spLocks/>
          </p:cNvSpPr>
          <p:nvPr userDrawn="1"/>
        </p:nvSpPr>
        <p:spPr bwMode="auto">
          <a:xfrm>
            <a:off x="4303607" y="2291172"/>
            <a:ext cx="3560129"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4" name="Rectangle 4"/>
          <p:cNvSpPr>
            <a:spLocks/>
          </p:cNvSpPr>
          <p:nvPr userDrawn="1"/>
        </p:nvSpPr>
        <p:spPr bwMode="auto">
          <a:xfrm>
            <a:off x="8088207" y="2291172"/>
            <a:ext cx="3560129"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5" name="Rectangle 4"/>
          <p:cNvSpPr>
            <a:spLocks/>
          </p:cNvSpPr>
          <p:nvPr userDrawn="1"/>
        </p:nvSpPr>
        <p:spPr bwMode="auto">
          <a:xfrm>
            <a:off x="8088207" y="2291172"/>
            <a:ext cx="3560129"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9" name="Text Placeholder 18"/>
          <p:cNvSpPr>
            <a:spLocks noGrp="1"/>
          </p:cNvSpPr>
          <p:nvPr>
            <p:ph type="body" sz="quarter" idx="13"/>
          </p:nvPr>
        </p:nvSpPr>
        <p:spPr>
          <a:xfrm>
            <a:off x="673856" y="3145876"/>
            <a:ext cx="3230656" cy="3036887"/>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sz="1600">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0" name="Text Placeholder 18"/>
          <p:cNvSpPr>
            <a:spLocks noGrp="1"/>
          </p:cNvSpPr>
          <p:nvPr>
            <p:ph type="body" sz="quarter" idx="14"/>
          </p:nvPr>
        </p:nvSpPr>
        <p:spPr>
          <a:xfrm>
            <a:off x="4417357" y="3145876"/>
            <a:ext cx="3230656" cy="3036887"/>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sz="1600">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1" name="Text Placeholder 18"/>
          <p:cNvSpPr>
            <a:spLocks noGrp="1"/>
          </p:cNvSpPr>
          <p:nvPr>
            <p:ph type="body" sz="quarter" idx="15"/>
          </p:nvPr>
        </p:nvSpPr>
        <p:spPr>
          <a:xfrm>
            <a:off x="8239881" y="3145876"/>
            <a:ext cx="3230656" cy="3036887"/>
          </a:xfrm>
          <a:prstGeom prst="rect">
            <a:avLst/>
          </a:prstGeom>
        </p:spPr>
        <p:txBody>
          <a:bodyPr/>
          <a:lstStyle>
            <a:lvl1pPr marL="0" indent="0">
              <a:buNone/>
              <a:defRPr sz="2000">
                <a:solidFill>
                  <a:schemeClr val="tx1"/>
                </a:solidFill>
              </a:defRPr>
            </a:lvl1pPr>
            <a:lvl2pPr marL="519113" indent="-293688">
              <a:defRPr sz="1800">
                <a:solidFill>
                  <a:schemeClr val="tx1"/>
                </a:solidFill>
              </a:defRPr>
            </a:lvl2pPr>
            <a:lvl3pPr marL="857250" indent="-280988">
              <a:defRPr sz="1600">
                <a:solidFill>
                  <a:schemeClr val="tx1"/>
                </a:solidFill>
              </a:defRPr>
            </a:lvl3pPr>
            <a:lvl4pPr marL="1371600" indent="0">
              <a:buNone/>
              <a:defRPr sz="14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12" name="Text Placeholder 11"/>
          <p:cNvSpPr>
            <a:spLocks noGrp="1"/>
          </p:cNvSpPr>
          <p:nvPr>
            <p:ph type="body" sz="quarter" idx="16"/>
          </p:nvPr>
        </p:nvSpPr>
        <p:spPr>
          <a:xfrm>
            <a:off x="552521" y="2356795"/>
            <a:ext cx="3526615" cy="651166"/>
          </a:xfrm>
          <a:prstGeom prst="rect">
            <a:avLst/>
          </a:prstGeom>
        </p:spPr>
        <p:txBody>
          <a:bodyPr/>
          <a:lstStyle>
            <a:lvl1pPr marL="0" indent="0" algn="ctr">
              <a:buNone/>
              <a:defRPr>
                <a:solidFill>
                  <a:schemeClr val="bg1"/>
                </a:solidFill>
              </a:defRPr>
            </a:lvl1pPr>
          </a:lstStyle>
          <a:p>
            <a:pPr lvl="0"/>
            <a:r>
              <a:rPr lang="en-US"/>
              <a:t>Click to edit</a:t>
            </a:r>
          </a:p>
        </p:txBody>
      </p:sp>
      <p:sp>
        <p:nvSpPr>
          <p:cNvPr id="22" name="Text Placeholder 11"/>
          <p:cNvSpPr>
            <a:spLocks noGrp="1"/>
          </p:cNvSpPr>
          <p:nvPr>
            <p:ph type="body" sz="quarter" idx="17"/>
          </p:nvPr>
        </p:nvSpPr>
        <p:spPr>
          <a:xfrm>
            <a:off x="4320363" y="2340645"/>
            <a:ext cx="3526615" cy="651166"/>
          </a:xfrm>
          <a:prstGeom prst="rect">
            <a:avLst/>
          </a:prstGeom>
        </p:spPr>
        <p:txBody>
          <a:bodyPr/>
          <a:lstStyle>
            <a:lvl1pPr marL="0" indent="0" algn="ctr">
              <a:buNone/>
              <a:defRPr>
                <a:solidFill>
                  <a:schemeClr val="bg1"/>
                </a:solidFill>
              </a:defRPr>
            </a:lvl1pPr>
          </a:lstStyle>
          <a:p>
            <a:pPr lvl="0"/>
            <a:r>
              <a:rPr lang="en-US"/>
              <a:t>Click to edit</a:t>
            </a:r>
          </a:p>
        </p:txBody>
      </p:sp>
      <p:sp>
        <p:nvSpPr>
          <p:cNvPr id="23" name="Text Placeholder 11"/>
          <p:cNvSpPr>
            <a:spLocks noGrp="1"/>
          </p:cNvSpPr>
          <p:nvPr>
            <p:ph type="body" sz="quarter" idx="18"/>
          </p:nvPr>
        </p:nvSpPr>
        <p:spPr>
          <a:xfrm>
            <a:off x="8065627" y="2347073"/>
            <a:ext cx="3526615" cy="651166"/>
          </a:xfrm>
          <a:prstGeom prst="rect">
            <a:avLst/>
          </a:prstGeom>
        </p:spPr>
        <p:txBody>
          <a:bodyPr/>
          <a:lstStyle>
            <a:lvl1pPr marL="0" indent="0" algn="ctr">
              <a:buNone/>
              <a:defRPr>
                <a:solidFill>
                  <a:schemeClr val="bg1"/>
                </a:solidFill>
              </a:defRPr>
            </a:lvl1pPr>
          </a:lstStyle>
          <a:p>
            <a:pPr lvl="0"/>
            <a:r>
              <a:rPr lang="en-US"/>
              <a:t>Click to edit</a:t>
            </a:r>
          </a:p>
        </p:txBody>
      </p:sp>
      <p:sp>
        <p:nvSpPr>
          <p:cNvPr id="17" name="Title 1">
            <a:extLst>
              <a:ext uri="{FF2B5EF4-FFF2-40B4-BE49-F238E27FC236}">
                <a16:creationId xmlns:a16="http://schemas.microsoft.com/office/drawing/2014/main" id="{31F28878-BC54-E64D-9D99-DDFCBD39CEB2}"/>
              </a:ext>
            </a:extLst>
          </p:cNvPr>
          <p:cNvSpPr>
            <a:spLocks noGrp="1"/>
          </p:cNvSpPr>
          <p:nvPr>
            <p:ph type="title"/>
          </p:nvPr>
        </p:nvSpPr>
        <p:spPr>
          <a:xfrm>
            <a:off x="771939" y="1290627"/>
            <a:ext cx="7772400" cy="1141325"/>
          </a:xfrm>
          <a:prstGeom prst="rect">
            <a:avLst/>
          </a:prstGeom>
        </p:spPr>
        <p:txBody>
          <a:bodyPr/>
          <a:lstStyle>
            <a:lvl1pPr>
              <a:defRPr sz="3200">
                <a:solidFill>
                  <a:srgbClr val="002D5B"/>
                </a:solidFill>
              </a:defRPr>
            </a:lvl1pPr>
          </a:lstStyle>
          <a:p>
            <a:r>
              <a:rPr lang="en-US"/>
              <a:t>Click to edit Master title style</a:t>
            </a:r>
          </a:p>
        </p:txBody>
      </p:sp>
      <p:sp>
        <p:nvSpPr>
          <p:cNvPr id="24" name="Content Placeholder 2">
            <a:extLst>
              <a:ext uri="{FF2B5EF4-FFF2-40B4-BE49-F238E27FC236}">
                <a16:creationId xmlns:a16="http://schemas.microsoft.com/office/drawing/2014/main" id="{D67E5A65-EFC0-1243-A181-AB8A27E71CAC}"/>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1074F842-6F32-A144-9363-F02F3A413F60}"/>
              </a:ext>
            </a:extLst>
          </p:cNvPr>
          <p:cNvSpPr>
            <a:spLocks noGrp="1"/>
          </p:cNvSpPr>
          <p:nvPr>
            <p:ph type="sldNum" sz="quarter" idx="19"/>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5829176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6" name="Rectangle 5"/>
          <p:cNvSpPr>
            <a:spLocks/>
          </p:cNvSpPr>
          <p:nvPr userDrawn="1"/>
        </p:nvSpPr>
        <p:spPr bwMode="auto">
          <a:xfrm>
            <a:off x="363362" y="2242532"/>
            <a:ext cx="2743200"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7" name="Rectangle 4"/>
          <p:cNvSpPr>
            <a:spLocks/>
          </p:cNvSpPr>
          <p:nvPr userDrawn="1"/>
        </p:nvSpPr>
        <p:spPr bwMode="auto">
          <a:xfrm>
            <a:off x="363362" y="2242532"/>
            <a:ext cx="2743200"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0" name="Rectangle 4"/>
          <p:cNvSpPr>
            <a:spLocks/>
          </p:cNvSpPr>
          <p:nvPr userDrawn="1"/>
        </p:nvSpPr>
        <p:spPr bwMode="auto">
          <a:xfrm>
            <a:off x="3282200" y="2242532"/>
            <a:ext cx="2743200"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1" name="Rectangle 4"/>
          <p:cNvSpPr>
            <a:spLocks/>
          </p:cNvSpPr>
          <p:nvPr userDrawn="1"/>
        </p:nvSpPr>
        <p:spPr bwMode="auto">
          <a:xfrm>
            <a:off x="3282200" y="2242532"/>
            <a:ext cx="2743200"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4" name="Rectangle 4"/>
          <p:cNvSpPr>
            <a:spLocks/>
          </p:cNvSpPr>
          <p:nvPr userDrawn="1"/>
        </p:nvSpPr>
        <p:spPr bwMode="auto">
          <a:xfrm>
            <a:off x="6191310" y="2242532"/>
            <a:ext cx="2743200"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5" name="Rectangle 4"/>
          <p:cNvSpPr>
            <a:spLocks/>
          </p:cNvSpPr>
          <p:nvPr userDrawn="1"/>
        </p:nvSpPr>
        <p:spPr bwMode="auto">
          <a:xfrm>
            <a:off x="6191310" y="2242532"/>
            <a:ext cx="2743200"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9" name="Text Placeholder 18"/>
          <p:cNvSpPr>
            <a:spLocks noGrp="1"/>
          </p:cNvSpPr>
          <p:nvPr>
            <p:ph type="body" sz="quarter" idx="13"/>
          </p:nvPr>
        </p:nvSpPr>
        <p:spPr>
          <a:xfrm>
            <a:off x="429342" y="3097236"/>
            <a:ext cx="2631988" cy="3036887"/>
          </a:xfrm>
          <a:prstGeom prst="rect">
            <a:avLst/>
          </a:prstGeom>
        </p:spPr>
        <p:txBody>
          <a:bodyPr/>
          <a:lstStyle>
            <a:lvl1pPr marL="0" indent="0">
              <a:buNone/>
              <a:defRPr sz="1800">
                <a:solidFill>
                  <a:schemeClr val="tx1"/>
                </a:solidFill>
              </a:defRPr>
            </a:lvl1pPr>
            <a:lvl2pPr marL="519113" indent="-293688">
              <a:defRPr sz="1600">
                <a:solidFill>
                  <a:schemeClr val="tx1"/>
                </a:solidFill>
              </a:defRPr>
            </a:lvl2pPr>
            <a:lvl3pPr marL="857250" indent="-280988">
              <a:defRPr sz="1400">
                <a:solidFill>
                  <a:schemeClr val="tx1"/>
                </a:solidFill>
              </a:defRPr>
            </a:lvl3pPr>
            <a:lvl4pPr marL="1371600" indent="0">
              <a:buNone/>
              <a:defRPr sz="12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0" name="Text Placeholder 18"/>
          <p:cNvSpPr>
            <a:spLocks noGrp="1"/>
          </p:cNvSpPr>
          <p:nvPr>
            <p:ph type="body" sz="quarter" idx="14"/>
          </p:nvPr>
        </p:nvSpPr>
        <p:spPr>
          <a:xfrm>
            <a:off x="3333976" y="3097236"/>
            <a:ext cx="2631988" cy="3036887"/>
          </a:xfrm>
          <a:prstGeom prst="rect">
            <a:avLst/>
          </a:prstGeom>
        </p:spPr>
        <p:txBody>
          <a:bodyPr/>
          <a:lstStyle>
            <a:lvl1pPr marL="0" indent="0">
              <a:buNone/>
              <a:defRPr sz="1800">
                <a:solidFill>
                  <a:schemeClr val="tx1"/>
                </a:solidFill>
              </a:defRPr>
            </a:lvl1pPr>
            <a:lvl2pPr marL="519113" indent="-293688">
              <a:defRPr sz="1600">
                <a:solidFill>
                  <a:schemeClr val="tx1"/>
                </a:solidFill>
              </a:defRPr>
            </a:lvl2pPr>
            <a:lvl3pPr marL="857250" indent="-280988">
              <a:defRPr sz="1400">
                <a:solidFill>
                  <a:schemeClr val="tx1"/>
                </a:solidFill>
              </a:defRPr>
            </a:lvl3pPr>
            <a:lvl4pPr marL="1371600" indent="0">
              <a:buNone/>
              <a:defRPr sz="12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1" name="Text Placeholder 18"/>
          <p:cNvSpPr>
            <a:spLocks noGrp="1"/>
          </p:cNvSpPr>
          <p:nvPr>
            <p:ph type="body" sz="quarter" idx="15"/>
          </p:nvPr>
        </p:nvSpPr>
        <p:spPr>
          <a:xfrm>
            <a:off x="6236185" y="3097236"/>
            <a:ext cx="2631988" cy="3036887"/>
          </a:xfrm>
          <a:prstGeom prst="rect">
            <a:avLst/>
          </a:prstGeom>
        </p:spPr>
        <p:txBody>
          <a:bodyPr/>
          <a:lstStyle>
            <a:lvl1pPr marL="0" indent="0">
              <a:buNone/>
              <a:defRPr sz="1800">
                <a:solidFill>
                  <a:schemeClr val="tx1"/>
                </a:solidFill>
              </a:defRPr>
            </a:lvl1pPr>
            <a:lvl2pPr marL="519113" indent="-293688">
              <a:defRPr sz="1600">
                <a:solidFill>
                  <a:schemeClr val="tx1"/>
                </a:solidFill>
              </a:defRPr>
            </a:lvl2pPr>
            <a:lvl3pPr marL="857250" indent="-280988">
              <a:defRPr sz="1400">
                <a:solidFill>
                  <a:schemeClr val="tx1"/>
                </a:solidFill>
              </a:defRPr>
            </a:lvl3pPr>
            <a:lvl4pPr marL="1371600" indent="0">
              <a:buNone/>
              <a:defRPr sz="12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12" name="Text Placeholder 11"/>
          <p:cNvSpPr>
            <a:spLocks noGrp="1"/>
          </p:cNvSpPr>
          <p:nvPr>
            <p:ph type="body" sz="quarter" idx="16"/>
          </p:nvPr>
        </p:nvSpPr>
        <p:spPr>
          <a:xfrm>
            <a:off x="377420" y="2252260"/>
            <a:ext cx="2717376" cy="431305"/>
          </a:xfrm>
          <a:prstGeom prst="rect">
            <a:avLst/>
          </a:prstGeom>
        </p:spPr>
        <p:txBody>
          <a:bodyPr/>
          <a:lstStyle>
            <a:lvl1pPr marL="0" indent="0" algn="ctr">
              <a:buNone/>
              <a:defRPr sz="2600">
                <a:solidFill>
                  <a:schemeClr val="bg1"/>
                </a:solidFill>
              </a:defRPr>
            </a:lvl1pPr>
          </a:lstStyle>
          <a:p>
            <a:pPr lvl="0"/>
            <a:r>
              <a:rPr lang="en-US"/>
              <a:t>Click to edit</a:t>
            </a:r>
          </a:p>
        </p:txBody>
      </p:sp>
      <p:sp>
        <p:nvSpPr>
          <p:cNvPr id="22" name="Text Placeholder 11"/>
          <p:cNvSpPr>
            <a:spLocks noGrp="1"/>
          </p:cNvSpPr>
          <p:nvPr>
            <p:ph type="body" sz="quarter" idx="17"/>
          </p:nvPr>
        </p:nvSpPr>
        <p:spPr>
          <a:xfrm>
            <a:off x="3279500" y="2252260"/>
            <a:ext cx="2717376" cy="431305"/>
          </a:xfrm>
          <a:prstGeom prst="rect">
            <a:avLst/>
          </a:prstGeom>
        </p:spPr>
        <p:txBody>
          <a:bodyPr/>
          <a:lstStyle>
            <a:lvl1pPr marL="0" indent="0" algn="ctr">
              <a:buNone/>
              <a:defRPr sz="2600">
                <a:solidFill>
                  <a:schemeClr val="bg1"/>
                </a:solidFill>
              </a:defRPr>
            </a:lvl1pPr>
          </a:lstStyle>
          <a:p>
            <a:pPr lvl="0"/>
            <a:r>
              <a:rPr lang="en-US"/>
              <a:t>Click to edit</a:t>
            </a:r>
          </a:p>
        </p:txBody>
      </p:sp>
      <p:sp>
        <p:nvSpPr>
          <p:cNvPr id="23" name="Text Placeholder 11"/>
          <p:cNvSpPr>
            <a:spLocks noGrp="1"/>
          </p:cNvSpPr>
          <p:nvPr>
            <p:ph type="body" sz="quarter" idx="18"/>
          </p:nvPr>
        </p:nvSpPr>
        <p:spPr>
          <a:xfrm>
            <a:off x="6188186" y="2252260"/>
            <a:ext cx="2717376" cy="431305"/>
          </a:xfrm>
          <a:prstGeom prst="rect">
            <a:avLst/>
          </a:prstGeom>
        </p:spPr>
        <p:txBody>
          <a:bodyPr/>
          <a:lstStyle>
            <a:lvl1pPr marL="0" indent="0" algn="ctr">
              <a:buNone/>
              <a:defRPr sz="2600">
                <a:solidFill>
                  <a:schemeClr val="bg1"/>
                </a:solidFill>
              </a:defRPr>
            </a:lvl1pPr>
          </a:lstStyle>
          <a:p>
            <a:pPr lvl="0"/>
            <a:r>
              <a:rPr lang="en-US"/>
              <a:t>Click to edit</a:t>
            </a:r>
          </a:p>
        </p:txBody>
      </p:sp>
      <p:sp>
        <p:nvSpPr>
          <p:cNvPr id="16" name="Rectangle 4">
            <a:extLst>
              <a:ext uri="{FF2B5EF4-FFF2-40B4-BE49-F238E27FC236}">
                <a16:creationId xmlns:a16="http://schemas.microsoft.com/office/drawing/2014/main" id="{C21B1934-BD2D-46C0-A139-CF63C04876DF}"/>
              </a:ext>
            </a:extLst>
          </p:cNvPr>
          <p:cNvSpPr>
            <a:spLocks/>
          </p:cNvSpPr>
          <p:nvPr userDrawn="1"/>
        </p:nvSpPr>
        <p:spPr bwMode="auto">
          <a:xfrm>
            <a:off x="9091405" y="2252260"/>
            <a:ext cx="2743200" cy="3970966"/>
          </a:xfrm>
          <a:prstGeom prst="rect">
            <a:avLst/>
          </a:prstGeom>
          <a:solidFill>
            <a:srgbClr val="E0E0E0"/>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algn="ctr"/>
            <a:endParaRPr lang="es-ES">
              <a:solidFill>
                <a:prstClr val="black"/>
              </a:solidFill>
              <a:latin typeface="Lato Light" charset="0"/>
            </a:endParaRPr>
          </a:p>
        </p:txBody>
      </p:sp>
      <p:sp>
        <p:nvSpPr>
          <p:cNvPr id="17" name="Rectangle 4">
            <a:extLst>
              <a:ext uri="{FF2B5EF4-FFF2-40B4-BE49-F238E27FC236}">
                <a16:creationId xmlns:a16="http://schemas.microsoft.com/office/drawing/2014/main" id="{8C88E56C-177C-4D13-B020-B15616E559E9}"/>
              </a:ext>
            </a:extLst>
          </p:cNvPr>
          <p:cNvSpPr>
            <a:spLocks/>
          </p:cNvSpPr>
          <p:nvPr userDrawn="1"/>
        </p:nvSpPr>
        <p:spPr bwMode="auto">
          <a:xfrm>
            <a:off x="9071949" y="2252260"/>
            <a:ext cx="2743200" cy="707066"/>
          </a:xfrm>
          <a:prstGeom prst="rect">
            <a:avLst/>
          </a:prstGeom>
          <a:solidFill>
            <a:srgbClr val="002D5B"/>
          </a:solidFill>
          <a:ln>
            <a:noFill/>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black"/>
              </a:solidFill>
              <a:effectLst/>
              <a:uLnTx/>
              <a:uFillTx/>
              <a:latin typeface="Lato Light" charset="0"/>
            </a:endParaRPr>
          </a:p>
        </p:txBody>
      </p:sp>
      <p:sp>
        <p:nvSpPr>
          <p:cNvPr id="18" name="Text Placeholder 18">
            <a:extLst>
              <a:ext uri="{FF2B5EF4-FFF2-40B4-BE49-F238E27FC236}">
                <a16:creationId xmlns:a16="http://schemas.microsoft.com/office/drawing/2014/main" id="{0DFA7D6A-66BE-4D3D-A150-3E3C49EA9803}"/>
              </a:ext>
            </a:extLst>
          </p:cNvPr>
          <p:cNvSpPr>
            <a:spLocks noGrp="1"/>
          </p:cNvSpPr>
          <p:nvPr>
            <p:ph type="body" sz="quarter" idx="19"/>
          </p:nvPr>
        </p:nvSpPr>
        <p:spPr>
          <a:xfrm>
            <a:off x="9136280" y="3106964"/>
            <a:ext cx="2631988" cy="3036887"/>
          </a:xfrm>
          <a:prstGeom prst="rect">
            <a:avLst/>
          </a:prstGeom>
        </p:spPr>
        <p:txBody>
          <a:bodyPr/>
          <a:lstStyle>
            <a:lvl1pPr marL="0" indent="0">
              <a:buNone/>
              <a:defRPr sz="1800">
                <a:solidFill>
                  <a:schemeClr val="tx1"/>
                </a:solidFill>
              </a:defRPr>
            </a:lvl1pPr>
            <a:lvl2pPr marL="519113" indent="-293688">
              <a:defRPr sz="1600">
                <a:solidFill>
                  <a:schemeClr val="tx1"/>
                </a:solidFill>
              </a:defRPr>
            </a:lvl2pPr>
            <a:lvl3pPr marL="857250" indent="-280988">
              <a:defRPr sz="1400">
                <a:solidFill>
                  <a:schemeClr val="tx1"/>
                </a:solidFill>
              </a:defRPr>
            </a:lvl3pPr>
            <a:lvl4pPr marL="1371600" indent="0">
              <a:buNone/>
              <a:defRPr sz="1200">
                <a:solidFill>
                  <a:schemeClr val="tx1"/>
                </a:solidFill>
              </a:defRPr>
            </a:lvl4pPr>
          </a:lstStyle>
          <a:p>
            <a:pPr lvl="0"/>
            <a:r>
              <a:rPr lang="en-US"/>
              <a:t>Click to edit Master text styles</a:t>
            </a:r>
          </a:p>
          <a:p>
            <a:pPr lvl="1"/>
            <a:r>
              <a:rPr lang="en-US"/>
              <a:t>Second level</a:t>
            </a:r>
          </a:p>
          <a:p>
            <a:pPr lvl="2"/>
            <a:r>
              <a:rPr lang="en-US"/>
              <a:t>Third level</a:t>
            </a:r>
          </a:p>
          <a:p>
            <a:pPr lvl="3"/>
            <a:endParaRPr lang="en-US"/>
          </a:p>
        </p:txBody>
      </p:sp>
      <p:sp>
        <p:nvSpPr>
          <p:cNvPr id="24" name="Text Placeholder 11">
            <a:extLst>
              <a:ext uri="{FF2B5EF4-FFF2-40B4-BE49-F238E27FC236}">
                <a16:creationId xmlns:a16="http://schemas.microsoft.com/office/drawing/2014/main" id="{2797A5A0-14E4-4775-A19C-9EFD18A678A0}"/>
              </a:ext>
            </a:extLst>
          </p:cNvPr>
          <p:cNvSpPr>
            <a:spLocks noGrp="1"/>
          </p:cNvSpPr>
          <p:nvPr>
            <p:ph type="body" sz="quarter" idx="20"/>
          </p:nvPr>
        </p:nvSpPr>
        <p:spPr>
          <a:xfrm>
            <a:off x="9068825" y="2262821"/>
            <a:ext cx="2717376" cy="420744"/>
          </a:xfrm>
          <a:prstGeom prst="rect">
            <a:avLst/>
          </a:prstGeom>
        </p:spPr>
        <p:txBody>
          <a:bodyPr/>
          <a:lstStyle>
            <a:lvl1pPr marL="0" indent="0" algn="ctr">
              <a:buNone/>
              <a:defRPr sz="2600">
                <a:solidFill>
                  <a:schemeClr val="bg1"/>
                </a:solidFill>
              </a:defRPr>
            </a:lvl1pPr>
          </a:lstStyle>
          <a:p>
            <a:pPr lvl="0"/>
            <a:r>
              <a:rPr lang="en-US"/>
              <a:t>Click to edit</a:t>
            </a:r>
          </a:p>
        </p:txBody>
      </p:sp>
      <p:sp>
        <p:nvSpPr>
          <p:cNvPr id="26" name="Title 1">
            <a:extLst>
              <a:ext uri="{FF2B5EF4-FFF2-40B4-BE49-F238E27FC236}">
                <a16:creationId xmlns:a16="http://schemas.microsoft.com/office/drawing/2014/main" id="{520881DF-5BEC-164A-BAC4-D456464D8C25}"/>
              </a:ext>
            </a:extLst>
          </p:cNvPr>
          <p:cNvSpPr>
            <a:spLocks noGrp="1"/>
          </p:cNvSpPr>
          <p:nvPr>
            <p:ph type="title"/>
          </p:nvPr>
        </p:nvSpPr>
        <p:spPr>
          <a:xfrm>
            <a:off x="771939" y="1290627"/>
            <a:ext cx="7772400" cy="1141325"/>
          </a:xfrm>
          <a:prstGeom prst="rect">
            <a:avLst/>
          </a:prstGeom>
        </p:spPr>
        <p:txBody>
          <a:bodyPr/>
          <a:lstStyle>
            <a:lvl1pPr>
              <a:defRPr sz="2800">
                <a:solidFill>
                  <a:srgbClr val="002D5B"/>
                </a:solidFill>
              </a:defRPr>
            </a:lvl1pPr>
          </a:lstStyle>
          <a:p>
            <a:r>
              <a:rPr lang="en-US"/>
              <a:t>Click to edit Master title style</a:t>
            </a:r>
          </a:p>
        </p:txBody>
      </p:sp>
      <p:sp>
        <p:nvSpPr>
          <p:cNvPr id="25" name="Content Placeholder 2">
            <a:extLst>
              <a:ext uri="{FF2B5EF4-FFF2-40B4-BE49-F238E27FC236}">
                <a16:creationId xmlns:a16="http://schemas.microsoft.com/office/drawing/2014/main" id="{AC531BBB-751D-9847-88E3-81455287FC1A}"/>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5ACDDAD4-E72E-1148-B90F-A37111F21DC7}"/>
              </a:ext>
            </a:extLst>
          </p:cNvPr>
          <p:cNvSpPr>
            <a:spLocks noGrp="1"/>
          </p:cNvSpPr>
          <p:nvPr>
            <p:ph type="sldNum" sz="quarter" idx="21"/>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6260387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E007F643-B202-46AD-89FA-5B9DC6BE040C}"/>
              </a:ext>
            </a:extLst>
          </p:cNvPr>
          <p:cNvCxnSpPr>
            <a:cxnSpLocks/>
          </p:cNvCxnSpPr>
          <p:nvPr userDrawn="1"/>
        </p:nvCxnSpPr>
        <p:spPr>
          <a:xfrm>
            <a:off x="3437672" y="2083451"/>
            <a:ext cx="0" cy="3460830"/>
          </a:xfrm>
          <a:prstGeom prst="line">
            <a:avLst/>
          </a:prstGeom>
          <a:noFill/>
          <a:ln w="38100" cap="flat" cmpd="sng" algn="ctr">
            <a:solidFill>
              <a:sysClr val="windowText" lastClr="000000"/>
            </a:solidFill>
            <a:prstDash val="solid"/>
            <a:miter lim="800000"/>
          </a:ln>
          <a:effectLst/>
        </p:spPr>
      </p:cxnSp>
      <p:sp>
        <p:nvSpPr>
          <p:cNvPr id="34" name="Arrow: Right 33">
            <a:extLst>
              <a:ext uri="{FF2B5EF4-FFF2-40B4-BE49-F238E27FC236}">
                <a16:creationId xmlns:a16="http://schemas.microsoft.com/office/drawing/2014/main" id="{70128C96-903D-4848-84E0-3BEB33202328}"/>
              </a:ext>
            </a:extLst>
          </p:cNvPr>
          <p:cNvSpPr/>
          <p:nvPr userDrawn="1"/>
        </p:nvSpPr>
        <p:spPr>
          <a:xfrm>
            <a:off x="1854164" y="4222460"/>
            <a:ext cx="1109173" cy="1141326"/>
          </a:xfrm>
          <a:prstGeom prst="rightArrow">
            <a:avLst>
              <a:gd name="adj1" fmla="val 34978"/>
              <a:gd name="adj2" fmla="val 47424"/>
            </a:avLst>
          </a:prstGeom>
          <a:solidFill>
            <a:srgbClr val="002D5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98251F5C-B982-4CD3-9B60-4FD1C2618D3A}"/>
              </a:ext>
            </a:extLst>
          </p:cNvPr>
          <p:cNvSpPr>
            <a:spLocks noGrp="1"/>
          </p:cNvSpPr>
          <p:nvPr>
            <p:ph type="body" sz="quarter" idx="13"/>
          </p:nvPr>
        </p:nvSpPr>
        <p:spPr>
          <a:xfrm>
            <a:off x="3697288" y="2198688"/>
            <a:ext cx="7158037" cy="3344862"/>
          </a:xfrm>
          <a:prstGeom prst="rect">
            <a:avLst/>
          </a:prstGeom>
        </p:spPr>
        <p:txBody>
          <a:bodyPr/>
          <a:lstStyle>
            <a:lvl1pPr marL="457200" indent="-457200">
              <a:buFontTx/>
              <a:buBlip>
                <a:blip r:embed="rId2"/>
              </a:buBlip>
              <a:defRPr sz="2300">
                <a:solidFill>
                  <a:srgbClr val="002D5B"/>
                </a:solidFill>
              </a:defRPr>
            </a:lvl1pPr>
          </a:lstStyle>
          <a:p>
            <a:pPr lvl="0"/>
            <a:r>
              <a:rPr lang="en-US"/>
              <a:t>Edit Master text styles</a:t>
            </a:r>
          </a:p>
          <a:p>
            <a:pPr lvl="0"/>
            <a:endParaRPr lang="en-US"/>
          </a:p>
        </p:txBody>
      </p:sp>
      <p:sp>
        <p:nvSpPr>
          <p:cNvPr id="3" name="Text Placeholder 2">
            <a:extLst>
              <a:ext uri="{FF2B5EF4-FFF2-40B4-BE49-F238E27FC236}">
                <a16:creationId xmlns:a16="http://schemas.microsoft.com/office/drawing/2014/main" id="{66F13961-9826-446F-AED4-A1D9D36829CF}"/>
              </a:ext>
            </a:extLst>
          </p:cNvPr>
          <p:cNvSpPr>
            <a:spLocks noGrp="1"/>
          </p:cNvSpPr>
          <p:nvPr>
            <p:ph type="body" sz="quarter" idx="14"/>
          </p:nvPr>
        </p:nvSpPr>
        <p:spPr>
          <a:xfrm>
            <a:off x="632962" y="2083451"/>
            <a:ext cx="2647950" cy="2360613"/>
          </a:xfrm>
          <a:prstGeom prst="rect">
            <a:avLst/>
          </a:prstGeom>
        </p:spPr>
        <p:txBody>
          <a:bodyPr/>
          <a:lstStyle>
            <a:lvl1pPr algn="r">
              <a:defRPr sz="3200">
                <a:solidFill>
                  <a:srgbClr val="002D5B"/>
                </a:solidFill>
              </a:defRPr>
            </a:lvl1pPr>
          </a:lstStyle>
          <a:p>
            <a:pPr lvl="0"/>
            <a:r>
              <a:rPr lang="en-US"/>
              <a:t>Edit Master text styles</a:t>
            </a:r>
          </a:p>
        </p:txBody>
      </p:sp>
      <p:sp>
        <p:nvSpPr>
          <p:cNvPr id="8" name="Content Placeholder 2">
            <a:extLst>
              <a:ext uri="{FF2B5EF4-FFF2-40B4-BE49-F238E27FC236}">
                <a16:creationId xmlns:a16="http://schemas.microsoft.com/office/drawing/2014/main" id="{84B3B59D-864B-2A40-90EC-5DDAD1A59556}"/>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65F58B31-F961-D642-8547-B947FCA24F01}"/>
              </a:ext>
            </a:extLst>
          </p:cNvPr>
          <p:cNvSpPr>
            <a:spLocks noGrp="1"/>
          </p:cNvSpPr>
          <p:nvPr>
            <p:ph type="sldNum" sz="quarter" idx="15"/>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12840068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5300593-D4CC-469A-986D-1F8427206557}"/>
              </a:ext>
            </a:extLst>
          </p:cNvPr>
          <p:cNvSpPr/>
          <p:nvPr userDrawn="1"/>
        </p:nvSpPr>
        <p:spPr>
          <a:xfrm>
            <a:off x="0" y="1235677"/>
            <a:ext cx="1692876" cy="512805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Rectangle 10">
            <a:extLst>
              <a:ext uri="{FF2B5EF4-FFF2-40B4-BE49-F238E27FC236}">
                <a16:creationId xmlns:a16="http://schemas.microsoft.com/office/drawing/2014/main" id="{7CF954BE-2C46-4AB9-B2C3-DA24DFBCCCFA}"/>
              </a:ext>
            </a:extLst>
          </p:cNvPr>
          <p:cNvSpPr/>
          <p:nvPr userDrawn="1"/>
        </p:nvSpPr>
        <p:spPr>
          <a:xfrm>
            <a:off x="2135660" y="1235677"/>
            <a:ext cx="9380537" cy="1173891"/>
          </a:xfrm>
          <a:prstGeom prst="rect">
            <a:avLst/>
          </a:prstGeom>
          <a:solidFill>
            <a:srgbClr val="00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6">
            <a:extLst>
              <a:ext uri="{FF2B5EF4-FFF2-40B4-BE49-F238E27FC236}">
                <a16:creationId xmlns:a16="http://schemas.microsoft.com/office/drawing/2014/main" id="{8071B1F7-85D6-4D2B-9358-FBD8239E05C4}"/>
              </a:ext>
            </a:extLst>
          </p:cNvPr>
          <p:cNvSpPr>
            <a:spLocks noGrp="1"/>
          </p:cNvSpPr>
          <p:nvPr>
            <p:ph type="body" sz="quarter" idx="11" hasCustomPrompt="1"/>
          </p:nvPr>
        </p:nvSpPr>
        <p:spPr>
          <a:xfrm>
            <a:off x="2223247" y="1235677"/>
            <a:ext cx="9215718" cy="1174750"/>
          </a:xfrm>
          <a:prstGeom prst="rect">
            <a:avLst/>
          </a:prstGeom>
        </p:spPr>
        <p:txBody>
          <a:bodyPr anchor="ctr"/>
          <a:lstStyle>
            <a:lvl1pPr marL="0" indent="0">
              <a:buNone/>
              <a:defRPr>
                <a:solidFill>
                  <a:schemeClr val="bg1"/>
                </a:solidFill>
              </a:defRPr>
            </a:lvl1pPr>
          </a:lstStyle>
          <a:p>
            <a:pPr lvl="0"/>
            <a:r>
              <a:rPr lang="en-US"/>
              <a:t>Edit Master text styles</a:t>
            </a:r>
          </a:p>
        </p:txBody>
      </p:sp>
      <p:sp>
        <p:nvSpPr>
          <p:cNvPr id="13" name="Text Placeholder 8">
            <a:extLst>
              <a:ext uri="{FF2B5EF4-FFF2-40B4-BE49-F238E27FC236}">
                <a16:creationId xmlns:a16="http://schemas.microsoft.com/office/drawing/2014/main" id="{674EDCEE-BC93-4BF9-A598-AE5DB71186A4}"/>
              </a:ext>
            </a:extLst>
          </p:cNvPr>
          <p:cNvSpPr>
            <a:spLocks noGrp="1"/>
          </p:cNvSpPr>
          <p:nvPr>
            <p:ph type="body" sz="quarter" idx="12"/>
          </p:nvPr>
        </p:nvSpPr>
        <p:spPr>
          <a:xfrm>
            <a:off x="2135660" y="2866376"/>
            <a:ext cx="9380537" cy="3448050"/>
          </a:xfrm>
          <a:prstGeom prst="rect">
            <a:avLst/>
          </a:prstGeom>
        </p:spPr>
        <p:txBody>
          <a:bodyPr/>
          <a:lstStyle>
            <a:lvl1pPr marL="0" indent="0">
              <a:buNone/>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74510EA-0A43-4ED3-9F08-8DA081EF3937}"/>
              </a:ext>
            </a:extLst>
          </p:cNvPr>
          <p:cNvSpPr>
            <a:spLocks noGrp="1"/>
          </p:cNvSpPr>
          <p:nvPr>
            <p:ph type="title"/>
          </p:nvPr>
        </p:nvSpPr>
        <p:spPr>
          <a:xfrm rot="16200000">
            <a:off x="-1145091" y="2889548"/>
            <a:ext cx="3931920" cy="1071549"/>
          </a:xfrm>
          <a:prstGeom prst="rect">
            <a:avLst/>
          </a:prstGeom>
        </p:spPr>
        <p:txBody>
          <a:bodyPr/>
          <a:lstStyle>
            <a:lvl1pPr algn="r">
              <a:defRPr sz="3600">
                <a:solidFill>
                  <a:srgbClr val="002D5B"/>
                </a:solidFill>
              </a:defRPr>
            </a:lvl1pPr>
          </a:lstStyle>
          <a:p>
            <a:r>
              <a:rPr lang="en-US"/>
              <a:t>Click to edit Master title style</a:t>
            </a:r>
          </a:p>
        </p:txBody>
      </p:sp>
      <p:sp>
        <p:nvSpPr>
          <p:cNvPr id="8" name="Content Placeholder 2">
            <a:extLst>
              <a:ext uri="{FF2B5EF4-FFF2-40B4-BE49-F238E27FC236}">
                <a16:creationId xmlns:a16="http://schemas.microsoft.com/office/drawing/2014/main" id="{BDD937A4-A5B0-5D4A-BF21-8E0793963F5A}"/>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3" name="Slide Number Placeholder 2">
            <a:extLst>
              <a:ext uri="{FF2B5EF4-FFF2-40B4-BE49-F238E27FC236}">
                <a16:creationId xmlns:a16="http://schemas.microsoft.com/office/drawing/2014/main" id="{322EB796-8350-3F47-AF65-EDE7C60BCF63}"/>
              </a:ext>
            </a:extLst>
          </p:cNvPr>
          <p:cNvSpPr>
            <a:spLocks noGrp="1"/>
          </p:cNvSpPr>
          <p:nvPr>
            <p:ph type="sldNum" sz="quarter" idx="13"/>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40418973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A82173E-7674-44A5-BDAB-C9BC988623B2}"/>
              </a:ext>
            </a:extLst>
          </p:cNvPr>
          <p:cNvCxnSpPr/>
          <p:nvPr userDrawn="1"/>
        </p:nvCxnSpPr>
        <p:spPr>
          <a:xfrm>
            <a:off x="5748989" y="2673896"/>
            <a:ext cx="0" cy="3239973"/>
          </a:xfrm>
          <a:prstGeom prst="line">
            <a:avLst/>
          </a:prstGeom>
          <a:ln>
            <a:solidFill>
              <a:srgbClr val="5F5F5F"/>
            </a:solidFill>
            <a:prstDash val="dash"/>
          </a:ln>
        </p:spPr>
        <p:style>
          <a:lnRef idx="1">
            <a:schemeClr val="accent1"/>
          </a:lnRef>
          <a:fillRef idx="0">
            <a:schemeClr val="accent1"/>
          </a:fillRef>
          <a:effectRef idx="0">
            <a:schemeClr val="accent1"/>
          </a:effectRef>
          <a:fontRef idx="minor">
            <a:schemeClr val="tx1"/>
          </a:fontRef>
        </p:style>
      </p:cxnSp>
      <p:sp>
        <p:nvSpPr>
          <p:cNvPr id="5" name="Flowchart: Connector 4">
            <a:extLst>
              <a:ext uri="{FF2B5EF4-FFF2-40B4-BE49-F238E27FC236}">
                <a16:creationId xmlns:a16="http://schemas.microsoft.com/office/drawing/2014/main" id="{B654586C-0AF2-4BD8-912E-94D840DC175F}"/>
              </a:ext>
            </a:extLst>
          </p:cNvPr>
          <p:cNvSpPr/>
          <p:nvPr userDrawn="1"/>
        </p:nvSpPr>
        <p:spPr>
          <a:xfrm>
            <a:off x="3336895" y="2786409"/>
            <a:ext cx="1396525" cy="1396525"/>
          </a:xfrm>
          <a:prstGeom prst="flowChartConnector">
            <a:avLst/>
          </a:prstGeom>
          <a:solidFill>
            <a:srgbClr val="00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D4A72872-1C08-41B9-A892-50F4D56C910A}"/>
              </a:ext>
            </a:extLst>
          </p:cNvPr>
          <p:cNvSpPr/>
          <p:nvPr userDrawn="1"/>
        </p:nvSpPr>
        <p:spPr>
          <a:xfrm>
            <a:off x="6800857" y="2786409"/>
            <a:ext cx="1396525" cy="1396525"/>
          </a:xfrm>
          <a:prstGeom prst="flowChartConnector">
            <a:avLst/>
          </a:prstGeom>
          <a:solidFill>
            <a:srgbClr val="0653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200">
              <a:latin typeface="Gill Sans"/>
            </a:endParaRPr>
          </a:p>
        </p:txBody>
      </p:sp>
      <p:pic>
        <p:nvPicPr>
          <p:cNvPr id="9" name="Picture 8">
            <a:extLst>
              <a:ext uri="{FF2B5EF4-FFF2-40B4-BE49-F238E27FC236}">
                <a16:creationId xmlns:a16="http://schemas.microsoft.com/office/drawing/2014/main" id="{A3BA1F78-149D-449C-900E-BC1DA47FCFE7}"/>
              </a:ext>
            </a:extLst>
          </p:cNvPr>
          <p:cNvPicPr>
            <a:picLocks noChangeAspect="1"/>
          </p:cNvPicPr>
          <p:nvPr userDrawn="1"/>
        </p:nvPicPr>
        <p:blipFill>
          <a:blip r:embed="rId2" cstate="email">
            <a:biLevel thresh="25000"/>
            <a:extLst>
              <a:ext uri="{28A0092B-C50C-407E-A947-70E740481C1C}">
                <a14:useLocalDpi xmlns:a14="http://schemas.microsoft.com/office/drawing/2010/main"/>
              </a:ext>
            </a:extLst>
          </a:blip>
          <a:stretch>
            <a:fillRect/>
          </a:stretch>
        </p:blipFill>
        <p:spPr>
          <a:xfrm>
            <a:off x="3561409" y="3102284"/>
            <a:ext cx="916120" cy="850465"/>
          </a:xfrm>
          <a:prstGeom prst="rect">
            <a:avLst/>
          </a:prstGeom>
        </p:spPr>
      </p:pic>
      <p:pic>
        <p:nvPicPr>
          <p:cNvPr id="10" name="Picture 9">
            <a:extLst>
              <a:ext uri="{FF2B5EF4-FFF2-40B4-BE49-F238E27FC236}">
                <a16:creationId xmlns:a16="http://schemas.microsoft.com/office/drawing/2014/main" id="{F167605F-387D-4AA0-9F79-56E9E7E42CFD}"/>
              </a:ext>
            </a:extLst>
          </p:cNvPr>
          <p:cNvPicPr>
            <a:picLocks noChangeAspect="1"/>
          </p:cNvPicPr>
          <p:nvPr userDrawn="1"/>
        </p:nvPicPr>
        <p:blipFill>
          <a:blip r:embed="rId2" cstate="email">
            <a:biLevel thresh="25000"/>
            <a:extLst>
              <a:ext uri="{28A0092B-C50C-407E-A947-70E740481C1C}">
                <a14:useLocalDpi xmlns:a14="http://schemas.microsoft.com/office/drawing/2010/main"/>
              </a:ext>
            </a:extLst>
          </a:blip>
          <a:stretch>
            <a:fillRect/>
          </a:stretch>
        </p:blipFill>
        <p:spPr>
          <a:xfrm>
            <a:off x="7041059" y="3102283"/>
            <a:ext cx="916120" cy="850465"/>
          </a:xfrm>
          <a:prstGeom prst="rect">
            <a:avLst/>
          </a:prstGeom>
        </p:spPr>
      </p:pic>
      <p:pic>
        <p:nvPicPr>
          <p:cNvPr id="11" name="Picture 10">
            <a:extLst>
              <a:ext uri="{FF2B5EF4-FFF2-40B4-BE49-F238E27FC236}">
                <a16:creationId xmlns:a16="http://schemas.microsoft.com/office/drawing/2014/main" id="{6FDD9105-649F-482A-82DD-C9E9A1A8A5C6}"/>
              </a:ext>
            </a:extLst>
          </p:cNvPr>
          <p:cNvPicPr>
            <a:picLocks noChangeAspect="1"/>
          </p:cNvPicPr>
          <p:nvPr userDrawn="1"/>
        </p:nvPicPr>
        <p:blipFill>
          <a:blip r:embed="rId2" cstate="email">
            <a:biLevel thresh="25000"/>
            <a:extLst>
              <a:ext uri="{28A0092B-C50C-407E-A947-70E740481C1C}">
                <a14:useLocalDpi xmlns:a14="http://schemas.microsoft.com/office/drawing/2010/main"/>
              </a:ext>
            </a:extLst>
          </a:blip>
          <a:stretch>
            <a:fillRect/>
          </a:stretch>
        </p:blipFill>
        <p:spPr>
          <a:xfrm>
            <a:off x="8947794" y="3102282"/>
            <a:ext cx="916120" cy="850465"/>
          </a:xfrm>
          <a:prstGeom prst="rect">
            <a:avLst/>
          </a:prstGeom>
        </p:spPr>
      </p:pic>
      <p:sp>
        <p:nvSpPr>
          <p:cNvPr id="14" name="Content Placeholder 13">
            <a:extLst>
              <a:ext uri="{FF2B5EF4-FFF2-40B4-BE49-F238E27FC236}">
                <a16:creationId xmlns:a16="http://schemas.microsoft.com/office/drawing/2014/main" id="{7435E6F2-E12F-431A-858B-86A429AAFDCC}"/>
              </a:ext>
            </a:extLst>
          </p:cNvPr>
          <p:cNvSpPr>
            <a:spLocks noGrp="1"/>
          </p:cNvSpPr>
          <p:nvPr>
            <p:ph sz="quarter" idx="11"/>
          </p:nvPr>
        </p:nvSpPr>
        <p:spPr>
          <a:xfrm>
            <a:off x="2404359" y="4294188"/>
            <a:ext cx="3189288" cy="1901825"/>
          </a:xfrm>
          <a:prstGeom prst="rect">
            <a:avLst/>
          </a:prstGeom>
        </p:spPr>
        <p:txBody>
          <a:bodyPr/>
          <a:lstStyle>
            <a:lvl1pPr>
              <a:defRPr sz="22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5" name="Content Placeholder 13">
            <a:extLst>
              <a:ext uri="{FF2B5EF4-FFF2-40B4-BE49-F238E27FC236}">
                <a16:creationId xmlns:a16="http://schemas.microsoft.com/office/drawing/2014/main" id="{17E1D75C-A7BA-4344-B654-99B5AD9F6077}"/>
              </a:ext>
            </a:extLst>
          </p:cNvPr>
          <p:cNvSpPr>
            <a:spLocks noGrp="1"/>
          </p:cNvSpPr>
          <p:nvPr>
            <p:ph sz="quarter" idx="12"/>
          </p:nvPr>
        </p:nvSpPr>
        <p:spPr>
          <a:xfrm>
            <a:off x="5912599" y="4294188"/>
            <a:ext cx="3189288" cy="1901825"/>
          </a:xfrm>
          <a:prstGeom prst="rect">
            <a:avLst/>
          </a:prstGeom>
        </p:spPr>
        <p:txBody>
          <a:bodyPr/>
          <a:lstStyle>
            <a:lvl1pPr>
              <a:defRPr sz="2200">
                <a:solidFill>
                  <a:schemeClr val="tx2">
                    <a:lumMod val="75000"/>
                  </a:schemeClr>
                </a:solidFill>
              </a:defRPr>
            </a:lvl1pPr>
            <a:lvl2pPr>
              <a:defRPr sz="2000">
                <a:solidFill>
                  <a:schemeClr val="tx2">
                    <a:lumMod val="75000"/>
                  </a:schemeClr>
                </a:solidFill>
              </a:defRPr>
            </a:lvl2pPr>
          </a:lstStyle>
          <a:p>
            <a:pPr lvl="0"/>
            <a:r>
              <a:rPr lang="en-US"/>
              <a:t>Edit Master text styles</a:t>
            </a:r>
          </a:p>
          <a:p>
            <a:pPr lvl="1"/>
            <a:r>
              <a:rPr lang="en-US"/>
              <a:t>Second level</a:t>
            </a:r>
          </a:p>
        </p:txBody>
      </p:sp>
      <p:sp>
        <p:nvSpPr>
          <p:cNvPr id="12" name="Title 1">
            <a:extLst>
              <a:ext uri="{FF2B5EF4-FFF2-40B4-BE49-F238E27FC236}">
                <a16:creationId xmlns:a16="http://schemas.microsoft.com/office/drawing/2014/main" id="{86D241BF-4743-054A-8A57-DC6A7D305E47}"/>
              </a:ext>
            </a:extLst>
          </p:cNvPr>
          <p:cNvSpPr>
            <a:spLocks noGrp="1"/>
          </p:cNvSpPr>
          <p:nvPr>
            <p:ph type="title"/>
          </p:nvPr>
        </p:nvSpPr>
        <p:spPr>
          <a:xfrm>
            <a:off x="414421" y="1314620"/>
            <a:ext cx="7772400" cy="1141325"/>
          </a:xfrm>
          <a:prstGeom prst="rect">
            <a:avLst/>
          </a:prstGeom>
        </p:spPr>
        <p:txBody>
          <a:bodyPr/>
          <a:lstStyle>
            <a:lvl1pPr>
              <a:defRPr sz="3600">
                <a:solidFill>
                  <a:srgbClr val="002D5B"/>
                </a:solidFill>
              </a:defRPr>
            </a:lvl1pPr>
          </a:lstStyle>
          <a:p>
            <a:r>
              <a:rPr lang="en-US"/>
              <a:t>Click to edit Master title style</a:t>
            </a:r>
          </a:p>
        </p:txBody>
      </p:sp>
      <p:sp>
        <p:nvSpPr>
          <p:cNvPr id="16" name="Content Placeholder 2">
            <a:extLst>
              <a:ext uri="{FF2B5EF4-FFF2-40B4-BE49-F238E27FC236}">
                <a16:creationId xmlns:a16="http://schemas.microsoft.com/office/drawing/2014/main" id="{9AEC4CF3-5D7D-3845-A6CB-9F1ECE52EEB7}"/>
              </a:ext>
            </a:extLst>
          </p:cNvPr>
          <p:cNvSpPr>
            <a:spLocks noGrp="1"/>
          </p:cNvSpPr>
          <p:nvPr>
            <p:ph idx="10" hasCustomPrompt="1"/>
          </p:nvPr>
        </p:nvSpPr>
        <p:spPr>
          <a:xfrm>
            <a:off x="838200" y="202095"/>
            <a:ext cx="6417365" cy="742122"/>
          </a:xfrm>
          <a:prstGeom prst="rect">
            <a:avLst/>
          </a:prstGeom>
        </p:spPr>
        <p:txBody>
          <a:bodyPr/>
          <a:lstStyle>
            <a:lvl1pPr>
              <a:defRPr sz="3600" b="0" i="0">
                <a:solidFill>
                  <a:schemeClr val="bg1"/>
                </a:solidFill>
                <a:latin typeface="Helvetica" pitchFamily="2" charset="0"/>
              </a:defRPr>
            </a:lvl1pPr>
            <a:lvl2pPr>
              <a:defRPr b="0" i="0">
                <a:latin typeface="Univers Condensed" panose="020B0506020202050204" pitchFamily="34" charset="0"/>
              </a:defRPr>
            </a:lvl2pPr>
            <a:lvl3pPr>
              <a:defRPr b="0" i="0">
                <a:latin typeface="Univers Condensed" panose="020B0506020202050204" pitchFamily="34" charset="0"/>
              </a:defRPr>
            </a:lvl3pPr>
            <a:lvl4pPr>
              <a:defRPr b="0" i="0">
                <a:latin typeface="Univers Condensed" panose="020B0506020202050204" pitchFamily="34" charset="0"/>
              </a:defRPr>
            </a:lvl4pPr>
            <a:lvl5pPr>
              <a:defRPr b="0" i="0">
                <a:latin typeface="Univers Condensed" panose="020B0506020202050204" pitchFamily="34" charset="0"/>
              </a:defRPr>
            </a:lvl5pPr>
          </a:lstStyle>
          <a:p>
            <a:pPr lvl="0"/>
            <a:r>
              <a:rPr lang="en-US"/>
              <a:t>TITLE</a:t>
            </a:r>
          </a:p>
        </p:txBody>
      </p:sp>
      <p:sp>
        <p:nvSpPr>
          <p:cNvPr id="2" name="Slide Number Placeholder 1">
            <a:extLst>
              <a:ext uri="{FF2B5EF4-FFF2-40B4-BE49-F238E27FC236}">
                <a16:creationId xmlns:a16="http://schemas.microsoft.com/office/drawing/2014/main" id="{38C4A3C9-184F-C543-985F-05BE663A9DB4}"/>
              </a:ext>
            </a:extLst>
          </p:cNvPr>
          <p:cNvSpPr>
            <a:spLocks noGrp="1"/>
          </p:cNvSpPr>
          <p:nvPr>
            <p:ph type="sldNum" sz="quarter" idx="13"/>
          </p:nvPr>
        </p:nvSpPr>
        <p:spPr/>
        <p:txBody>
          <a:bodyPr/>
          <a:lstStyle/>
          <a:p>
            <a:fld id="{876DC42B-FC6E-E744-8CC9-DB53EF644E6C}" type="slidenum">
              <a:rPr lang="en-US" smtClean="0"/>
              <a:pPr/>
              <a:t>‹#›</a:t>
            </a:fld>
            <a:endParaRPr lang="en-US"/>
          </a:p>
        </p:txBody>
      </p:sp>
    </p:spTree>
    <p:extLst>
      <p:ext uri="{BB962C8B-B14F-4D97-AF65-F5344CB8AC3E}">
        <p14:creationId xmlns:p14="http://schemas.microsoft.com/office/powerpoint/2010/main" val="26937316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slideLayout" Target="../slideLayouts/slideLayout230.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slideLayout" Target="../slideLayouts/slideLayout229.xml"/><Relationship Id="rId2" Type="http://schemas.openxmlformats.org/officeDocument/2006/relationships/slideLayout" Target="../slideLayouts/slideLayout219.xml"/><Relationship Id="rId16" Type="http://schemas.openxmlformats.org/officeDocument/2006/relationships/image" Target="../media/image18.jpeg"/><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5" Type="http://schemas.openxmlformats.org/officeDocument/2006/relationships/theme" Target="../theme/theme10.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slideLayout" Target="../slideLayouts/slideLayout2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5" Type="http://schemas.openxmlformats.org/officeDocument/2006/relationships/image" Target="../media/image19.tiff"/><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12.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theme" Target="../theme/theme13.xml"/><Relationship Id="rId1" Type="http://schemas.openxmlformats.org/officeDocument/2006/relationships/slideLayout" Target="../slideLayouts/slideLayout25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theme" Target="../theme/theme1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slideLayout" Target="../slideLayouts/slideLayout268.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 Id="rId14" Type="http://schemas.openxmlformats.org/officeDocument/2006/relationships/image" Target="../media/image23.jp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image" Target="../media/image26.jpg"/><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slideLayout" Target="../slideLayouts/slideLayout112.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42" Type="http://schemas.openxmlformats.org/officeDocument/2006/relationships/slideLayout" Target="../slideLayouts/slideLayout115.xml"/><Relationship Id="rId47" Type="http://schemas.openxmlformats.org/officeDocument/2006/relationships/slideLayout" Target="../slideLayouts/slideLayout120.xml"/><Relationship Id="rId50" Type="http://schemas.openxmlformats.org/officeDocument/2006/relationships/slideLayout" Target="../slideLayouts/slideLayout123.xml"/><Relationship Id="rId55" Type="http://schemas.openxmlformats.org/officeDocument/2006/relationships/slideLayout" Target="../slideLayouts/slideLayout128.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46" Type="http://schemas.openxmlformats.org/officeDocument/2006/relationships/slideLayout" Target="../slideLayouts/slideLayout119.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41" Type="http://schemas.openxmlformats.org/officeDocument/2006/relationships/slideLayout" Target="../slideLayouts/slideLayout114.xml"/><Relationship Id="rId54" Type="http://schemas.openxmlformats.org/officeDocument/2006/relationships/slideLayout" Target="../slideLayouts/slideLayout127.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slideLayout" Target="../slideLayouts/slideLayout113.xml"/><Relationship Id="rId45" Type="http://schemas.openxmlformats.org/officeDocument/2006/relationships/slideLayout" Target="../slideLayouts/slideLayout118.xml"/><Relationship Id="rId53" Type="http://schemas.openxmlformats.org/officeDocument/2006/relationships/slideLayout" Target="../slideLayouts/slideLayout126.xml"/><Relationship Id="rId58" Type="http://schemas.openxmlformats.org/officeDocument/2006/relationships/image" Target="../media/image6.png"/><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49" Type="http://schemas.openxmlformats.org/officeDocument/2006/relationships/slideLayout" Target="../slideLayouts/slideLayout122.xml"/><Relationship Id="rId57" Type="http://schemas.openxmlformats.org/officeDocument/2006/relationships/theme" Target="../theme/theme2.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4" Type="http://schemas.openxmlformats.org/officeDocument/2006/relationships/slideLayout" Target="../slideLayouts/slideLayout117.xml"/><Relationship Id="rId52" Type="http://schemas.openxmlformats.org/officeDocument/2006/relationships/slideLayout" Target="../slideLayouts/slideLayout125.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43" Type="http://schemas.openxmlformats.org/officeDocument/2006/relationships/slideLayout" Target="../slideLayouts/slideLayout116.xml"/><Relationship Id="rId48" Type="http://schemas.openxmlformats.org/officeDocument/2006/relationships/slideLayout" Target="../slideLayouts/slideLayout121.xml"/><Relationship Id="rId56" Type="http://schemas.openxmlformats.org/officeDocument/2006/relationships/slideLayout" Target="../slideLayouts/slideLayout129.xml"/><Relationship Id="rId8" Type="http://schemas.openxmlformats.org/officeDocument/2006/relationships/slideLayout" Target="../slideLayouts/slideLayout81.xml"/><Relationship Id="rId51" Type="http://schemas.openxmlformats.org/officeDocument/2006/relationships/slideLayout" Target="../slideLayouts/slideLayout124.xml"/><Relationship Id="rId3"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3.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4.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17" Type="http://schemas.openxmlformats.org/officeDocument/2006/relationships/theme" Target="../theme/theme6.xml"/><Relationship Id="rId2" Type="http://schemas.openxmlformats.org/officeDocument/2006/relationships/slideLayout" Target="../slideLayouts/slideLayout166.xml"/><Relationship Id="rId16" Type="http://schemas.openxmlformats.org/officeDocument/2006/relationships/slideLayout" Target="../slideLayouts/slideLayout180.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slideLayout" Target="../slideLayouts/slideLayout17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16.jpe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slideLayout" Target="../slideLayouts/slideLayout217.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slideLayout" Target="../slideLayouts/slideLayout216.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5" Type="http://schemas.openxmlformats.org/officeDocument/2006/relationships/image" Target="../media/image17.jpeg"/><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2AC463F-2D11-4E42-8FCA-1BEF32B9C11C}"/>
              </a:ext>
            </a:extLst>
          </p:cNvPr>
          <p:cNvSpPr/>
          <p:nvPr userDrawn="1"/>
        </p:nvSpPr>
        <p:spPr>
          <a:xfrm>
            <a:off x="344089" y="6583455"/>
            <a:ext cx="3076483" cy="253916"/>
          </a:xfrm>
          <a:prstGeom prst="rect">
            <a:avLst/>
          </a:prstGeom>
        </p:spPr>
        <p:txBody>
          <a:bodyPr wrap="none">
            <a:spAutoFit/>
          </a:bodyPr>
          <a:lstStyle/>
          <a:p>
            <a:r>
              <a:rPr lang="en-US" sz="1050">
                <a:solidFill>
                  <a:schemeClr val="bg1"/>
                </a:solidFill>
              </a:rPr>
              <a:t>©2019 MedAxiom Consulting all rights reserved</a:t>
            </a:r>
          </a:p>
        </p:txBody>
      </p:sp>
      <p:sp>
        <p:nvSpPr>
          <p:cNvPr id="9" name="Slide Number Placeholder 5">
            <a:extLst>
              <a:ext uri="{FF2B5EF4-FFF2-40B4-BE49-F238E27FC236}">
                <a16:creationId xmlns:a16="http://schemas.microsoft.com/office/drawing/2014/main" id="{D1B3DA9E-6EF4-E243-9FB8-5651B6A6CB11}"/>
              </a:ext>
            </a:extLst>
          </p:cNvPr>
          <p:cNvSpPr txBox="1">
            <a:spLocks/>
          </p:cNvSpPr>
          <p:nvPr userDrawn="1"/>
        </p:nvSpPr>
        <p:spPr>
          <a:xfrm>
            <a:off x="9276522" y="640604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1F0270-6AA2-0E44-AFBA-7D8B705B19B3}" type="slidenum">
              <a:rPr lang="en-US" smtClean="0"/>
              <a:pPr/>
              <a:t>‹#›</a:t>
            </a:fld>
            <a:endParaRPr lang="en-US"/>
          </a:p>
        </p:txBody>
      </p:sp>
      <p:pic>
        <p:nvPicPr>
          <p:cNvPr id="7" name="Picture 6">
            <a:extLst>
              <a:ext uri="{FF2B5EF4-FFF2-40B4-BE49-F238E27FC236}">
                <a16:creationId xmlns:a16="http://schemas.microsoft.com/office/drawing/2014/main" id="{D4A821BD-E4AD-3649-953F-4E405A5EC202}"/>
              </a:ext>
            </a:extLst>
          </p:cNvPr>
          <p:cNvPicPr>
            <a:picLocks noChangeAspect="1"/>
          </p:cNvPicPr>
          <p:nvPr userDrawn="1"/>
        </p:nvPicPr>
        <p:blipFill>
          <a:blip r:embed="rId75"/>
          <a:stretch>
            <a:fillRect/>
          </a:stretch>
        </p:blipFill>
        <p:spPr>
          <a:xfrm>
            <a:off x="0" y="0"/>
            <a:ext cx="12190195" cy="6859016"/>
          </a:xfrm>
          <a:prstGeom prst="rect">
            <a:avLst/>
          </a:prstGeom>
        </p:spPr>
      </p:pic>
      <p:sp>
        <p:nvSpPr>
          <p:cNvPr id="8" name="TextBox 7">
            <a:extLst>
              <a:ext uri="{FF2B5EF4-FFF2-40B4-BE49-F238E27FC236}">
                <a16:creationId xmlns:a16="http://schemas.microsoft.com/office/drawing/2014/main" id="{764EB5D1-29A4-4942-A792-B50F9F7AF14F}"/>
              </a:ext>
            </a:extLst>
          </p:cNvPr>
          <p:cNvSpPr txBox="1"/>
          <p:nvPr userDrawn="1"/>
        </p:nvSpPr>
        <p:spPr>
          <a:xfrm>
            <a:off x="8251372" y="6583477"/>
            <a:ext cx="3339858" cy="215444"/>
          </a:xfrm>
          <a:prstGeom prst="rect">
            <a:avLst/>
          </a:prstGeom>
          <a:noFill/>
        </p:spPr>
        <p:txBody>
          <a:bodyPr wrap="square" rtlCol="0">
            <a:spAutoFit/>
          </a:bodyPr>
          <a:lstStyle/>
          <a:p>
            <a:r>
              <a:rPr lang="en-US" sz="800">
                <a:solidFill>
                  <a:schemeClr val="bg1">
                    <a:lumMod val="65000"/>
                  </a:schemeClr>
                </a:solidFill>
                <a:latin typeface="Helvetica" pitchFamily="2" charset="0"/>
                <a:cs typeface="Arial Narrow" panose="020B0604020202020204" pitchFamily="34" charset="0"/>
              </a:rPr>
              <a:t>© 2022 MedAxiom DO NOT DISTRIBUTE WITHOUT PERMISSION </a:t>
            </a:r>
            <a:endParaRPr lang="en-US" sz="800">
              <a:solidFill>
                <a:schemeClr val="bg1">
                  <a:lumMod val="65000"/>
                </a:schemeClr>
              </a:solidFill>
              <a:latin typeface="Helvetica" pitchFamily="2" charset="0"/>
            </a:endParaRPr>
          </a:p>
        </p:txBody>
      </p:sp>
      <p:sp>
        <p:nvSpPr>
          <p:cNvPr id="10" name="Slide Number Placeholder 2">
            <a:extLst>
              <a:ext uri="{FF2B5EF4-FFF2-40B4-BE49-F238E27FC236}">
                <a16:creationId xmlns:a16="http://schemas.microsoft.com/office/drawing/2014/main" id="{E5E793AD-31F2-49CC-A1D9-890034523710}"/>
              </a:ext>
            </a:extLst>
          </p:cNvPr>
          <p:cNvSpPr>
            <a:spLocks noGrp="1"/>
          </p:cNvSpPr>
          <p:nvPr>
            <p:ph type="sldNum" sz="quarter" idx="4"/>
          </p:nvPr>
        </p:nvSpPr>
        <p:spPr>
          <a:xfrm>
            <a:off x="11619787" y="6528626"/>
            <a:ext cx="485172" cy="365125"/>
          </a:xfrm>
          <a:prstGeom prst="rect">
            <a:avLst/>
          </a:prstGeom>
        </p:spPr>
        <p:txBody>
          <a:bodyPr/>
          <a:lstStyle>
            <a:lvl1pPr>
              <a:defRPr sz="1200">
                <a:solidFill>
                  <a:schemeClr val="bg2">
                    <a:lumMod val="25000"/>
                  </a:schemeClr>
                </a:solidFill>
              </a:defRPr>
            </a:lvl1pPr>
          </a:lstStyle>
          <a:p>
            <a:fld id="{D57F1E4F-1CFF-5643-939E-217C01CDF565}" type="slidenum">
              <a:rPr lang="en-US" smtClean="0"/>
              <a:pPr/>
              <a:t>‹#›</a:t>
            </a:fld>
            <a:endParaRPr lang="en-US"/>
          </a:p>
        </p:txBody>
      </p:sp>
    </p:spTree>
    <p:extLst>
      <p:ext uri="{BB962C8B-B14F-4D97-AF65-F5344CB8AC3E}">
        <p14:creationId xmlns:p14="http://schemas.microsoft.com/office/powerpoint/2010/main" val="15483533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90" r:id="rId73"/>
  </p:sldLayoutIdLst>
  <p:hf hdr="0" ftr="0" dt="0"/>
  <p:txStyles>
    <p:titleStyle>
      <a:lvl1pPr algn="l" defTabSz="914400" rtl="0" eaLnBrk="1" latinLnBrk="0" hangingPunct="1">
        <a:lnSpc>
          <a:spcPct val="90000"/>
        </a:lnSpc>
        <a:spcBef>
          <a:spcPct val="0"/>
        </a:spcBef>
        <a:buNone/>
        <a:defRPr sz="4000" b="0" kern="1200">
          <a:solidFill>
            <a:schemeClr val="accent1">
              <a:lumMod val="75000"/>
              <a:lumOff val="25000"/>
            </a:schemeClr>
          </a:solidFill>
          <a:latin typeface="Helvetica"/>
          <a:ea typeface="+mj-ea"/>
          <a:cs typeface="Helvetica"/>
        </a:defRPr>
      </a:lvl1pPr>
    </p:titleStyle>
    <p:bodyStyle>
      <a:lvl1pPr marL="0" indent="0" algn="l" defTabSz="914400" rtl="0" eaLnBrk="1" latinLnBrk="0" hangingPunct="1">
        <a:lnSpc>
          <a:spcPct val="100000"/>
        </a:lnSpc>
        <a:spcBef>
          <a:spcPts val="1000"/>
        </a:spcBef>
        <a:buClr>
          <a:srgbClr val="1A2A59"/>
        </a:buClr>
        <a:buFont typeface="Arial" panose="020B0604020202020204" pitchFamily="34" charset="0"/>
        <a:buNone/>
        <a:defRPr sz="2800" kern="1200">
          <a:solidFill>
            <a:schemeClr val="tx1"/>
          </a:solidFill>
          <a:latin typeface="Helvetica"/>
          <a:ea typeface="+mn-ea"/>
          <a:cs typeface="Helvetica"/>
        </a:defRPr>
      </a:lvl1pPr>
      <a:lvl2pPr marL="800100" indent="-342900" algn="l" defTabSz="914400" rtl="0" eaLnBrk="1" latinLnBrk="0" hangingPunct="1">
        <a:lnSpc>
          <a:spcPct val="100000"/>
        </a:lnSpc>
        <a:spcBef>
          <a:spcPts val="500"/>
        </a:spcBef>
        <a:buClr>
          <a:srgbClr val="1A2A59"/>
        </a:buClr>
        <a:buFont typeface="Arial" panose="020B0604020202020204" pitchFamily="34" charset="0"/>
        <a:buChar char="•"/>
        <a:defRPr sz="2400" kern="1200">
          <a:solidFill>
            <a:schemeClr val="tx1"/>
          </a:solidFill>
          <a:latin typeface="Helvetica"/>
          <a:ea typeface="+mn-ea"/>
          <a:cs typeface="Helvetica"/>
        </a:defRPr>
      </a:lvl2pPr>
      <a:lvl3pPr marL="1143000" indent="-228600" algn="l" defTabSz="914400" rtl="0" eaLnBrk="1" latinLnBrk="0" hangingPunct="1">
        <a:lnSpc>
          <a:spcPct val="100000"/>
        </a:lnSpc>
        <a:spcBef>
          <a:spcPts val="500"/>
        </a:spcBef>
        <a:buClr>
          <a:srgbClr val="1A2A59"/>
        </a:buClr>
        <a:buFont typeface="Helvetica" panose="020B0604020202020204" pitchFamily="34" charset="0"/>
        <a:buChar char="−"/>
        <a:defRPr sz="2000" kern="1200">
          <a:solidFill>
            <a:schemeClr val="tx1"/>
          </a:solidFill>
          <a:latin typeface="Helvetica"/>
          <a:ea typeface="+mn-ea"/>
          <a:cs typeface="Helvetica"/>
        </a:defRPr>
      </a:lvl3pPr>
      <a:lvl4pPr marL="1600200" indent="-228600" algn="l" defTabSz="914400" rtl="0" eaLnBrk="1" latinLnBrk="0" hangingPunct="1">
        <a:lnSpc>
          <a:spcPct val="100000"/>
        </a:lnSpc>
        <a:spcBef>
          <a:spcPts val="500"/>
        </a:spcBef>
        <a:buClr>
          <a:srgbClr val="1A2A59"/>
        </a:buClr>
        <a:buFont typeface="Wingdings" panose="05000000000000000000" pitchFamily="2" charset="2"/>
        <a:buChar char="ü"/>
        <a:defRPr sz="1800" kern="1200">
          <a:solidFill>
            <a:schemeClr val="tx1"/>
          </a:solidFill>
          <a:latin typeface="Helvetica"/>
          <a:ea typeface="+mn-ea"/>
          <a:cs typeface="Helvetica"/>
        </a:defRPr>
      </a:lvl4pPr>
      <a:lvl5pPr marL="2057400" indent="-228600" algn="l" defTabSz="914400" rtl="0" eaLnBrk="1" latinLnBrk="0" hangingPunct="1">
        <a:lnSpc>
          <a:spcPct val="100000"/>
        </a:lnSpc>
        <a:spcBef>
          <a:spcPts val="500"/>
        </a:spcBef>
        <a:buClr>
          <a:srgbClr val="1A2A59"/>
        </a:buClr>
        <a:buFont typeface="Wingdings" charset="2"/>
        <a:buChar char="u"/>
        <a:defRPr sz="1800" kern="1200">
          <a:solidFill>
            <a:schemeClr val="tx1"/>
          </a:solidFill>
          <a:latin typeface="Helvetica"/>
          <a:ea typeface="+mn-ea"/>
          <a:cs typeface="Helvet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878429" y="0"/>
            <a:ext cx="10435167"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15" rIns="0" bIns="45715" numCol="1" anchor="b"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878429" y="1370013"/>
            <a:ext cx="10435167" cy="480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28570" rIns="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8677" name="Group 29"/>
          <p:cNvGrpSpPr>
            <a:grpSpLocks/>
          </p:cNvGrpSpPr>
          <p:nvPr/>
        </p:nvGrpSpPr>
        <p:grpSpPr bwMode="auto">
          <a:xfrm>
            <a:off x="160868" y="6299203"/>
            <a:ext cx="560917" cy="458788"/>
            <a:chOff x="415" y="431"/>
            <a:chExt cx="796" cy="867"/>
          </a:xfrm>
        </p:grpSpPr>
        <p:sp>
          <p:nvSpPr>
            <p:cNvPr id="28678" name="Freeform 30"/>
            <p:cNvSpPr>
              <a:spLocks/>
            </p:cNvSpPr>
            <p:nvPr userDrawn="1"/>
          </p:nvSpPr>
          <p:spPr bwMode="auto">
            <a:xfrm>
              <a:off x="710" y="633"/>
              <a:ext cx="64" cy="149"/>
            </a:xfrm>
            <a:custGeom>
              <a:avLst/>
              <a:gdLst>
                <a:gd name="T0" fmla="*/ 20970 w 41"/>
                <a:gd name="T1" fmla="*/ 42875 h 96"/>
                <a:gd name="T2" fmla="*/ 20970 w 41"/>
                <a:gd name="T3" fmla="*/ 45222 h 96"/>
                <a:gd name="T4" fmla="*/ 10860 w 41"/>
                <a:gd name="T5" fmla="*/ 44523 h 96"/>
                <a:gd name="T6" fmla="*/ 0 w 41"/>
                <a:gd name="T7" fmla="*/ 45222 h 96"/>
                <a:gd name="T8" fmla="*/ 0 w 41"/>
                <a:gd name="T9" fmla="*/ 42875 h 96"/>
                <a:gd name="T10" fmla="*/ 5226 w 41"/>
                <a:gd name="T11" fmla="*/ 42875 h 96"/>
                <a:gd name="T12" fmla="*/ 6277 w 41"/>
                <a:gd name="T13" fmla="*/ 41774 h 96"/>
                <a:gd name="T14" fmla="*/ 6447 w 41"/>
                <a:gd name="T15" fmla="*/ 39027 h 96"/>
                <a:gd name="T16" fmla="*/ 7166 w 41"/>
                <a:gd name="T17" fmla="*/ 29705 h 96"/>
                <a:gd name="T18" fmla="*/ 7166 w 41"/>
                <a:gd name="T19" fmla="*/ 15251 h 96"/>
                <a:gd name="T20" fmla="*/ 6447 w 41"/>
                <a:gd name="T21" fmla="*/ 6641 h 96"/>
                <a:gd name="T22" fmla="*/ 6277 w 41"/>
                <a:gd name="T23" fmla="*/ 2757 h 96"/>
                <a:gd name="T24" fmla="*/ 5226 w 41"/>
                <a:gd name="T25" fmla="*/ 2364 h 96"/>
                <a:gd name="T26" fmla="*/ 0 w 41"/>
                <a:gd name="T27" fmla="*/ 1776 h 96"/>
                <a:gd name="T28" fmla="*/ 0 w 41"/>
                <a:gd name="T29" fmla="*/ 0 h 96"/>
                <a:gd name="T30" fmla="*/ 10064 w 41"/>
                <a:gd name="T31" fmla="*/ 0 h 96"/>
                <a:gd name="T32" fmla="*/ 20970 w 41"/>
                <a:gd name="T33" fmla="*/ 0 h 96"/>
                <a:gd name="T34" fmla="*/ 20970 w 41"/>
                <a:gd name="T35" fmla="*/ 1776 h 96"/>
                <a:gd name="T36" fmla="*/ 15710 w 41"/>
                <a:gd name="T37" fmla="*/ 2364 h 96"/>
                <a:gd name="T38" fmla="*/ 14522 w 41"/>
                <a:gd name="T39" fmla="*/ 2757 h 96"/>
                <a:gd name="T40" fmla="*/ 13813 w 41"/>
                <a:gd name="T41" fmla="*/ 6053 h 96"/>
                <a:gd name="T42" fmla="*/ 13813 w 41"/>
                <a:gd name="T43" fmla="*/ 15251 h 96"/>
                <a:gd name="T44" fmla="*/ 13813 w 41"/>
                <a:gd name="T45" fmla="*/ 29705 h 96"/>
                <a:gd name="T46" fmla="*/ 13813 w 41"/>
                <a:gd name="T47" fmla="*/ 38316 h 96"/>
                <a:gd name="T48" fmla="*/ 14522 w 41"/>
                <a:gd name="T49" fmla="*/ 41774 h 96"/>
                <a:gd name="T50" fmla="*/ 15710 w 41"/>
                <a:gd name="T51" fmla="*/ 42875 h 96"/>
                <a:gd name="T52" fmla="*/ 20970 w 41"/>
                <a:gd name="T53" fmla="*/ 42875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28679" name="Freeform 31"/>
            <p:cNvSpPr>
              <a:spLocks noEditPoints="1"/>
            </p:cNvSpPr>
            <p:nvPr/>
          </p:nvSpPr>
          <p:spPr bwMode="auto">
            <a:xfrm>
              <a:off x="535" y="853"/>
              <a:ext cx="556" cy="445"/>
            </a:xfrm>
            <a:custGeom>
              <a:avLst/>
              <a:gdLst>
                <a:gd name="T0" fmla="*/ 129086 w 359"/>
                <a:gd name="T1" fmla="*/ 0 h 287"/>
                <a:gd name="T2" fmla="*/ 94751 w 359"/>
                <a:gd name="T3" fmla="*/ 0 h 287"/>
                <a:gd name="T4" fmla="*/ 94751 w 359"/>
                <a:gd name="T5" fmla="*/ 39800 h 287"/>
                <a:gd name="T6" fmla="*/ 111389 w 359"/>
                <a:gd name="T7" fmla="*/ 79329 h 287"/>
                <a:gd name="T8" fmla="*/ 111389 w 359"/>
                <a:gd name="T9" fmla="*/ 73955 h 287"/>
                <a:gd name="T10" fmla="*/ 102310 w 359"/>
                <a:gd name="T11" fmla="*/ 44601 h 287"/>
                <a:gd name="T12" fmla="*/ 102310 w 359"/>
                <a:gd name="T13" fmla="*/ 34403 h 287"/>
                <a:gd name="T14" fmla="*/ 115585 w 359"/>
                <a:gd name="T15" fmla="*/ 34403 h 287"/>
                <a:gd name="T16" fmla="*/ 115585 w 359"/>
                <a:gd name="T17" fmla="*/ 79329 h 287"/>
                <a:gd name="T18" fmla="*/ 82291 w 359"/>
                <a:gd name="T19" fmla="*/ 130018 h 287"/>
                <a:gd name="T20" fmla="*/ 48327 w 359"/>
                <a:gd name="T21" fmla="*/ 82108 h 287"/>
                <a:gd name="T22" fmla="*/ 69011 w 359"/>
                <a:gd name="T23" fmla="*/ 39800 h 287"/>
                <a:gd name="T24" fmla="*/ 69011 w 359"/>
                <a:gd name="T25" fmla="*/ 34403 h 287"/>
                <a:gd name="T26" fmla="*/ 82291 w 359"/>
                <a:gd name="T27" fmla="*/ 34403 h 287"/>
                <a:gd name="T28" fmla="*/ 90530 w 359"/>
                <a:gd name="T29" fmla="*/ 34403 h 287"/>
                <a:gd name="T30" fmla="*/ 90530 w 359"/>
                <a:gd name="T31" fmla="*/ 25981 h 287"/>
                <a:gd name="T32" fmla="*/ 82291 w 359"/>
                <a:gd name="T33" fmla="*/ 25981 h 287"/>
                <a:gd name="T34" fmla="*/ 69011 w 359"/>
                <a:gd name="T35" fmla="*/ 25981 h 287"/>
                <a:gd name="T36" fmla="*/ 69011 w 359"/>
                <a:gd name="T37" fmla="*/ 25981 h 287"/>
                <a:gd name="T38" fmla="*/ 61358 w 359"/>
                <a:gd name="T39" fmla="*/ 25981 h 287"/>
                <a:gd name="T40" fmla="*/ 61358 w 359"/>
                <a:gd name="T41" fmla="*/ 25981 h 287"/>
                <a:gd name="T42" fmla="*/ 40746 w 359"/>
                <a:gd name="T43" fmla="*/ 25981 h 287"/>
                <a:gd name="T44" fmla="*/ 40746 w 359"/>
                <a:gd name="T45" fmla="*/ 73955 h 287"/>
                <a:gd name="T46" fmla="*/ 40746 w 359"/>
                <a:gd name="T47" fmla="*/ 78469 h 287"/>
                <a:gd name="T48" fmla="*/ 40746 w 359"/>
                <a:gd name="T49" fmla="*/ 78469 h 287"/>
                <a:gd name="T50" fmla="*/ 48327 w 359"/>
                <a:gd name="T51" fmla="*/ 71888 h 287"/>
                <a:gd name="T52" fmla="*/ 48327 w 359"/>
                <a:gd name="T53" fmla="*/ 71888 h 287"/>
                <a:gd name="T54" fmla="*/ 48327 w 359"/>
                <a:gd name="T55" fmla="*/ 34403 h 287"/>
                <a:gd name="T56" fmla="*/ 61358 w 359"/>
                <a:gd name="T57" fmla="*/ 34403 h 287"/>
                <a:gd name="T58" fmla="*/ 61358 w 359"/>
                <a:gd name="T59" fmla="*/ 34403 h 287"/>
                <a:gd name="T60" fmla="*/ 61358 w 359"/>
                <a:gd name="T61" fmla="*/ 44601 h 287"/>
                <a:gd name="T62" fmla="*/ 34308 w 359"/>
                <a:gd name="T63" fmla="*/ 86344 h 287"/>
                <a:gd name="T64" fmla="*/ 7645 w 359"/>
                <a:gd name="T65" fmla="*/ 44601 h 287"/>
                <a:gd name="T66" fmla="*/ 7645 w 359"/>
                <a:gd name="T67" fmla="*/ 8364 h 287"/>
                <a:gd name="T68" fmla="*/ 34308 w 359"/>
                <a:gd name="T69" fmla="*/ 8364 h 287"/>
                <a:gd name="T70" fmla="*/ 61358 w 359"/>
                <a:gd name="T71" fmla="*/ 8364 h 287"/>
                <a:gd name="T72" fmla="*/ 61358 w 359"/>
                <a:gd name="T73" fmla="*/ 22188 h 287"/>
                <a:gd name="T74" fmla="*/ 69011 w 359"/>
                <a:gd name="T75" fmla="*/ 22188 h 287"/>
                <a:gd name="T76" fmla="*/ 69011 w 359"/>
                <a:gd name="T77" fmla="*/ 0 h 287"/>
                <a:gd name="T78" fmla="*/ 34308 w 359"/>
                <a:gd name="T79" fmla="*/ 0 h 287"/>
                <a:gd name="T80" fmla="*/ 0 w 359"/>
                <a:gd name="T81" fmla="*/ 0 h 287"/>
                <a:gd name="T82" fmla="*/ 0 w 359"/>
                <a:gd name="T83" fmla="*/ 39800 h 287"/>
                <a:gd name="T84" fmla="*/ 34308 w 359"/>
                <a:gd name="T85" fmla="*/ 89143 h 287"/>
                <a:gd name="T86" fmla="*/ 41517 w 359"/>
                <a:gd name="T87" fmla="*/ 86344 h 287"/>
                <a:gd name="T88" fmla="*/ 82291 w 359"/>
                <a:gd name="T89" fmla="*/ 133219 h 287"/>
                <a:gd name="T90" fmla="*/ 122972 w 359"/>
                <a:gd name="T91" fmla="*/ 86344 h 287"/>
                <a:gd name="T92" fmla="*/ 129086 w 359"/>
                <a:gd name="T93" fmla="*/ 89143 h 287"/>
                <a:gd name="T94" fmla="*/ 163893 w 359"/>
                <a:gd name="T95" fmla="*/ 39800 h 287"/>
                <a:gd name="T96" fmla="*/ 163893 w 359"/>
                <a:gd name="T97" fmla="*/ 0 h 287"/>
                <a:gd name="T98" fmla="*/ 129086 w 359"/>
                <a:gd name="T99" fmla="*/ 0 h 287"/>
                <a:gd name="T100" fmla="*/ 155799 w 359"/>
                <a:gd name="T101" fmla="*/ 44601 h 287"/>
                <a:gd name="T102" fmla="*/ 129086 w 359"/>
                <a:gd name="T103" fmla="*/ 86344 h 287"/>
                <a:gd name="T104" fmla="*/ 123234 w 359"/>
                <a:gd name="T105" fmla="*/ 83195 h 287"/>
                <a:gd name="T106" fmla="*/ 123858 w 359"/>
                <a:gd name="T107" fmla="*/ 73955 h 287"/>
                <a:gd name="T108" fmla="*/ 123858 w 359"/>
                <a:gd name="T109" fmla="*/ 25981 h 287"/>
                <a:gd name="T110" fmla="*/ 102310 w 359"/>
                <a:gd name="T111" fmla="*/ 25981 h 287"/>
                <a:gd name="T112" fmla="*/ 102310 w 359"/>
                <a:gd name="T113" fmla="*/ 8364 h 287"/>
                <a:gd name="T114" fmla="*/ 129086 w 359"/>
                <a:gd name="T115" fmla="*/ 8364 h 287"/>
                <a:gd name="T116" fmla="*/ 155799 w 359"/>
                <a:gd name="T117" fmla="*/ 8364 h 287"/>
                <a:gd name="T118" fmla="*/ 155799 w 359"/>
                <a:gd name="T119" fmla="*/ 4460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28680" name="Freeform 32"/>
            <p:cNvSpPr>
              <a:spLocks/>
            </p:cNvSpPr>
            <p:nvPr/>
          </p:nvSpPr>
          <p:spPr bwMode="auto">
            <a:xfrm>
              <a:off x="578" y="633"/>
              <a:ext cx="118" cy="149"/>
            </a:xfrm>
            <a:custGeom>
              <a:avLst/>
              <a:gdLst>
                <a:gd name="T0" fmla="*/ 2762 w 76"/>
                <a:gd name="T1" fmla="*/ 45222 h 96"/>
                <a:gd name="T2" fmla="*/ 2762 w 76"/>
                <a:gd name="T3" fmla="*/ 43378 h 96"/>
                <a:gd name="T4" fmla="*/ 5911 w 76"/>
                <a:gd name="T5" fmla="*/ 41774 h 96"/>
                <a:gd name="T6" fmla="*/ 6060 w 76"/>
                <a:gd name="T7" fmla="*/ 41731 h 96"/>
                <a:gd name="T8" fmla="*/ 6060 w 76"/>
                <a:gd name="T9" fmla="*/ 37574 h 96"/>
                <a:gd name="T10" fmla="*/ 6658 w 76"/>
                <a:gd name="T11" fmla="*/ 32189 h 96"/>
                <a:gd name="T12" fmla="*/ 6658 w 76"/>
                <a:gd name="T13" fmla="*/ 15251 h 96"/>
                <a:gd name="T14" fmla="*/ 6060 w 76"/>
                <a:gd name="T15" fmla="*/ 6641 h 96"/>
                <a:gd name="T16" fmla="*/ 5911 w 76"/>
                <a:gd name="T17" fmla="*/ 2757 h 96"/>
                <a:gd name="T18" fmla="*/ 4998 w 76"/>
                <a:gd name="T19" fmla="*/ 2364 h 96"/>
                <a:gd name="T20" fmla="*/ 0 w 76"/>
                <a:gd name="T21" fmla="*/ 1776 h 96"/>
                <a:gd name="T22" fmla="*/ 0 w 76"/>
                <a:gd name="T23" fmla="*/ 0 h 96"/>
                <a:gd name="T24" fmla="*/ 10036 w 76"/>
                <a:gd name="T25" fmla="*/ 0 h 96"/>
                <a:gd name="T26" fmla="*/ 19445 w 76"/>
                <a:gd name="T27" fmla="*/ 0 h 96"/>
                <a:gd name="T28" fmla="*/ 19445 w 76"/>
                <a:gd name="T29" fmla="*/ 1776 h 96"/>
                <a:gd name="T30" fmla="*/ 14609 w 76"/>
                <a:gd name="T31" fmla="*/ 2364 h 96"/>
                <a:gd name="T32" fmla="*/ 13744 w 76"/>
                <a:gd name="T33" fmla="*/ 2757 h 96"/>
                <a:gd name="T34" fmla="*/ 13100 w 76"/>
                <a:gd name="T35" fmla="*/ 6053 h 96"/>
                <a:gd name="T36" fmla="*/ 12795 w 76"/>
                <a:gd name="T37" fmla="*/ 15251 h 96"/>
                <a:gd name="T38" fmla="*/ 12795 w 76"/>
                <a:gd name="T39" fmla="*/ 36739 h 96"/>
                <a:gd name="T40" fmla="*/ 13100 w 76"/>
                <a:gd name="T41" fmla="*/ 41774 h 96"/>
                <a:gd name="T42" fmla="*/ 18706 w 76"/>
                <a:gd name="T43" fmla="*/ 42437 h 96"/>
                <a:gd name="T44" fmla="*/ 31579 w 76"/>
                <a:gd name="T45" fmla="*/ 40998 h 96"/>
                <a:gd name="T46" fmla="*/ 32652 w 76"/>
                <a:gd name="T47" fmla="*/ 38537 h 96"/>
                <a:gd name="T48" fmla="*/ 34155 w 76"/>
                <a:gd name="T49" fmla="*/ 33353 h 96"/>
                <a:gd name="T50" fmla="*/ 35936 w 76"/>
                <a:gd name="T51" fmla="*/ 33353 h 96"/>
                <a:gd name="T52" fmla="*/ 34352 w 76"/>
                <a:gd name="T53" fmla="*/ 44523 h 96"/>
                <a:gd name="T54" fmla="*/ 32652 w 76"/>
                <a:gd name="T55" fmla="*/ 45222 h 96"/>
                <a:gd name="T56" fmla="*/ 27005 w 76"/>
                <a:gd name="T57" fmla="*/ 45222 h 96"/>
                <a:gd name="T58" fmla="*/ 9409 w 76"/>
                <a:gd name="T59" fmla="*/ 44523 h 96"/>
                <a:gd name="T60" fmla="*/ 2762 w 76"/>
                <a:gd name="T61" fmla="*/ 45222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28681" name="Freeform 33"/>
            <p:cNvSpPr>
              <a:spLocks/>
            </p:cNvSpPr>
            <p:nvPr/>
          </p:nvSpPr>
          <p:spPr bwMode="auto">
            <a:xfrm>
              <a:off x="799" y="633"/>
              <a:ext cx="172" cy="152"/>
            </a:xfrm>
            <a:custGeom>
              <a:avLst/>
              <a:gdLst>
                <a:gd name="T0" fmla="*/ 0 w 111"/>
                <a:gd name="T1" fmla="*/ 44719 h 98"/>
                <a:gd name="T2" fmla="*/ 0 w 111"/>
                <a:gd name="T3" fmla="*/ 42439 h 98"/>
                <a:gd name="T4" fmla="*/ 4487 w 111"/>
                <a:gd name="T5" fmla="*/ 42126 h 98"/>
                <a:gd name="T6" fmla="*/ 4960 w 111"/>
                <a:gd name="T7" fmla="*/ 41507 h 98"/>
                <a:gd name="T8" fmla="*/ 5546 w 111"/>
                <a:gd name="T9" fmla="*/ 38281 h 98"/>
                <a:gd name="T10" fmla="*/ 5919 w 111"/>
                <a:gd name="T11" fmla="*/ 31278 h 98"/>
                <a:gd name="T12" fmla="*/ 5919 w 111"/>
                <a:gd name="T13" fmla="*/ 5653 h 98"/>
                <a:gd name="T14" fmla="*/ 5919 w 111"/>
                <a:gd name="T15" fmla="*/ 4265 h 98"/>
                <a:gd name="T16" fmla="*/ 4487 w 111"/>
                <a:gd name="T17" fmla="*/ 2750 h 98"/>
                <a:gd name="T18" fmla="*/ 3201 w 111"/>
                <a:gd name="T19" fmla="*/ 1773 h 98"/>
                <a:gd name="T20" fmla="*/ 0 w 111"/>
                <a:gd name="T21" fmla="*/ 1773 h 98"/>
                <a:gd name="T22" fmla="*/ 0 w 111"/>
                <a:gd name="T23" fmla="*/ 0 h 98"/>
                <a:gd name="T24" fmla="*/ 6953 w 111"/>
                <a:gd name="T25" fmla="*/ 0 h 98"/>
                <a:gd name="T26" fmla="*/ 11910 w 111"/>
                <a:gd name="T27" fmla="*/ 0 h 98"/>
                <a:gd name="T28" fmla="*/ 15722 w 111"/>
                <a:gd name="T29" fmla="*/ 4982 h 98"/>
                <a:gd name="T30" fmla="*/ 22673 w 111"/>
                <a:gd name="T31" fmla="*/ 13002 h 98"/>
                <a:gd name="T32" fmla="*/ 31975 w 111"/>
                <a:gd name="T33" fmla="*/ 24304 h 98"/>
                <a:gd name="T34" fmla="*/ 39376 w 111"/>
                <a:gd name="T35" fmla="*/ 33080 h 98"/>
                <a:gd name="T36" fmla="*/ 42543 w 111"/>
                <a:gd name="T37" fmla="*/ 36517 h 98"/>
                <a:gd name="T38" fmla="*/ 42543 w 111"/>
                <a:gd name="T39" fmla="*/ 13599 h 98"/>
                <a:gd name="T40" fmla="*/ 42543 w 111"/>
                <a:gd name="T41" fmla="*/ 5964 h 98"/>
                <a:gd name="T42" fmla="*/ 41808 w 111"/>
                <a:gd name="T43" fmla="*/ 2750 h 98"/>
                <a:gd name="T44" fmla="*/ 41210 w 111"/>
                <a:gd name="T45" fmla="*/ 2350 h 98"/>
                <a:gd name="T46" fmla="*/ 36851 w 111"/>
                <a:gd name="T47" fmla="*/ 1773 h 98"/>
                <a:gd name="T48" fmla="*/ 36851 w 111"/>
                <a:gd name="T49" fmla="*/ 0 h 98"/>
                <a:gd name="T50" fmla="*/ 44409 w 111"/>
                <a:gd name="T51" fmla="*/ 0 h 98"/>
                <a:gd name="T52" fmla="*/ 51239 w 111"/>
                <a:gd name="T53" fmla="*/ 0 h 98"/>
                <a:gd name="T54" fmla="*/ 51239 w 111"/>
                <a:gd name="T55" fmla="*/ 1773 h 98"/>
                <a:gd name="T56" fmla="*/ 47033 w 111"/>
                <a:gd name="T57" fmla="*/ 2350 h 98"/>
                <a:gd name="T58" fmla="*/ 46020 w 111"/>
                <a:gd name="T59" fmla="*/ 2750 h 98"/>
                <a:gd name="T60" fmla="*/ 45436 w 111"/>
                <a:gd name="T61" fmla="*/ 5964 h 98"/>
                <a:gd name="T62" fmla="*/ 45436 w 111"/>
                <a:gd name="T63" fmla="*/ 13599 h 98"/>
                <a:gd name="T64" fmla="*/ 45436 w 111"/>
                <a:gd name="T65" fmla="*/ 28526 h 98"/>
                <a:gd name="T66" fmla="*/ 45436 w 111"/>
                <a:gd name="T67" fmla="*/ 45761 h 98"/>
                <a:gd name="T68" fmla="*/ 42543 w 111"/>
                <a:gd name="T69" fmla="*/ 45761 h 98"/>
                <a:gd name="T70" fmla="*/ 41808 w 111"/>
                <a:gd name="T71" fmla="*/ 44719 h 98"/>
                <a:gd name="T72" fmla="*/ 40987 w 111"/>
                <a:gd name="T73" fmla="*/ 44244 h 98"/>
                <a:gd name="T74" fmla="*/ 40087 w 111"/>
                <a:gd name="T75" fmla="*/ 43270 h 98"/>
                <a:gd name="T76" fmla="*/ 35827 w 111"/>
                <a:gd name="T77" fmla="*/ 38755 h 98"/>
                <a:gd name="T78" fmla="*/ 31767 w 111"/>
                <a:gd name="T79" fmla="*/ 33753 h 98"/>
                <a:gd name="T80" fmla="*/ 8594 w 111"/>
                <a:gd name="T81" fmla="*/ 6615 h 98"/>
                <a:gd name="T82" fmla="*/ 8594 w 111"/>
                <a:gd name="T83" fmla="*/ 30619 h 98"/>
                <a:gd name="T84" fmla="*/ 9172 w 111"/>
                <a:gd name="T85" fmla="*/ 38281 h 98"/>
                <a:gd name="T86" fmla="*/ 9172 w 111"/>
                <a:gd name="T87" fmla="*/ 41507 h 98"/>
                <a:gd name="T88" fmla="*/ 10146 w 111"/>
                <a:gd name="T89" fmla="*/ 42126 h 98"/>
                <a:gd name="T90" fmla="*/ 14685 w 111"/>
                <a:gd name="T91" fmla="*/ 42439 h 98"/>
                <a:gd name="T92" fmla="*/ 14685 w 111"/>
                <a:gd name="T93" fmla="*/ 44719 h 98"/>
                <a:gd name="T94" fmla="*/ 8279 w 111"/>
                <a:gd name="T95" fmla="*/ 44244 h 98"/>
                <a:gd name="T96" fmla="*/ 0 w 111"/>
                <a:gd name="T97" fmla="*/ 44719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28682" name="Freeform 34"/>
            <p:cNvSpPr>
              <a:spLocks/>
            </p:cNvSpPr>
            <p:nvPr/>
          </p:nvSpPr>
          <p:spPr bwMode="auto">
            <a:xfrm>
              <a:off x="991" y="633"/>
              <a:ext cx="64" cy="149"/>
            </a:xfrm>
            <a:custGeom>
              <a:avLst/>
              <a:gdLst>
                <a:gd name="T0" fmla="*/ 20970 w 41"/>
                <a:gd name="T1" fmla="*/ 42875 h 96"/>
                <a:gd name="T2" fmla="*/ 20970 w 41"/>
                <a:gd name="T3" fmla="*/ 45222 h 96"/>
                <a:gd name="T4" fmla="*/ 10860 w 41"/>
                <a:gd name="T5" fmla="*/ 44523 h 96"/>
                <a:gd name="T6" fmla="*/ 0 w 41"/>
                <a:gd name="T7" fmla="*/ 45222 h 96"/>
                <a:gd name="T8" fmla="*/ 0 w 41"/>
                <a:gd name="T9" fmla="*/ 42875 h 96"/>
                <a:gd name="T10" fmla="*/ 5226 w 41"/>
                <a:gd name="T11" fmla="*/ 42875 h 96"/>
                <a:gd name="T12" fmla="*/ 6277 w 41"/>
                <a:gd name="T13" fmla="*/ 41774 h 96"/>
                <a:gd name="T14" fmla="*/ 6447 w 41"/>
                <a:gd name="T15" fmla="*/ 39027 h 96"/>
                <a:gd name="T16" fmla="*/ 7166 w 41"/>
                <a:gd name="T17" fmla="*/ 29705 h 96"/>
                <a:gd name="T18" fmla="*/ 7166 w 41"/>
                <a:gd name="T19" fmla="*/ 15251 h 96"/>
                <a:gd name="T20" fmla="*/ 6447 w 41"/>
                <a:gd name="T21" fmla="*/ 6641 h 96"/>
                <a:gd name="T22" fmla="*/ 6277 w 41"/>
                <a:gd name="T23" fmla="*/ 2757 h 96"/>
                <a:gd name="T24" fmla="*/ 5226 w 41"/>
                <a:gd name="T25" fmla="*/ 2364 h 96"/>
                <a:gd name="T26" fmla="*/ 0 w 41"/>
                <a:gd name="T27" fmla="*/ 1776 h 96"/>
                <a:gd name="T28" fmla="*/ 0 w 41"/>
                <a:gd name="T29" fmla="*/ 0 h 96"/>
                <a:gd name="T30" fmla="*/ 10064 w 41"/>
                <a:gd name="T31" fmla="*/ 0 h 96"/>
                <a:gd name="T32" fmla="*/ 20970 w 41"/>
                <a:gd name="T33" fmla="*/ 0 h 96"/>
                <a:gd name="T34" fmla="*/ 20970 w 41"/>
                <a:gd name="T35" fmla="*/ 1776 h 96"/>
                <a:gd name="T36" fmla="*/ 15710 w 41"/>
                <a:gd name="T37" fmla="*/ 2364 h 96"/>
                <a:gd name="T38" fmla="*/ 14522 w 41"/>
                <a:gd name="T39" fmla="*/ 2757 h 96"/>
                <a:gd name="T40" fmla="*/ 13813 w 41"/>
                <a:gd name="T41" fmla="*/ 6053 h 96"/>
                <a:gd name="T42" fmla="*/ 13813 w 41"/>
                <a:gd name="T43" fmla="*/ 15251 h 96"/>
                <a:gd name="T44" fmla="*/ 13813 w 41"/>
                <a:gd name="T45" fmla="*/ 29705 h 96"/>
                <a:gd name="T46" fmla="*/ 13813 w 41"/>
                <a:gd name="T47" fmla="*/ 38316 h 96"/>
                <a:gd name="T48" fmla="*/ 14522 w 41"/>
                <a:gd name="T49" fmla="*/ 41774 h 96"/>
                <a:gd name="T50" fmla="*/ 15710 w 41"/>
                <a:gd name="T51" fmla="*/ 42875 h 96"/>
                <a:gd name="T52" fmla="*/ 20970 w 41"/>
                <a:gd name="T53" fmla="*/ 42875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28683" name="Freeform 35"/>
            <p:cNvSpPr>
              <a:spLocks/>
            </p:cNvSpPr>
            <p:nvPr/>
          </p:nvSpPr>
          <p:spPr bwMode="auto">
            <a:xfrm>
              <a:off x="1065" y="629"/>
              <a:ext cx="146" cy="156"/>
            </a:xfrm>
            <a:custGeom>
              <a:avLst/>
              <a:gdLst>
                <a:gd name="T0" fmla="*/ 44772 w 94"/>
                <a:gd name="T1" fmla="*/ 43454 h 100"/>
                <a:gd name="T2" fmla="*/ 43159 w 94"/>
                <a:gd name="T3" fmla="*/ 46786 h 100"/>
                <a:gd name="T4" fmla="*/ 35559 w 94"/>
                <a:gd name="T5" fmla="*/ 49672 h 100"/>
                <a:gd name="T6" fmla="*/ 27125 w 94"/>
                <a:gd name="T7" fmla="*/ 50424 h 100"/>
                <a:gd name="T8" fmla="*/ 17464 w 94"/>
                <a:gd name="T9" fmla="*/ 48979 h 100"/>
                <a:gd name="T10" fmla="*/ 10051 w 94"/>
                <a:gd name="T11" fmla="*/ 45139 h 100"/>
                <a:gd name="T12" fmla="*/ 4295 w 94"/>
                <a:gd name="T13" fmla="*/ 39460 h 100"/>
                <a:gd name="T14" fmla="*/ 1024 w 94"/>
                <a:gd name="T15" fmla="*/ 32763 h 100"/>
                <a:gd name="T16" fmla="*/ 0 w 94"/>
                <a:gd name="T17" fmla="*/ 25295 h 100"/>
                <a:gd name="T18" fmla="*/ 7775 w 94"/>
                <a:gd name="T19" fmla="*/ 7062 h 100"/>
                <a:gd name="T20" fmla="*/ 28218 w 94"/>
                <a:gd name="T21" fmla="*/ 0 h 100"/>
                <a:gd name="T22" fmla="*/ 33737 w 94"/>
                <a:gd name="T23" fmla="*/ 677 h 100"/>
                <a:gd name="T24" fmla="*/ 39863 w 94"/>
                <a:gd name="T25" fmla="*/ 1647 h 100"/>
                <a:gd name="T26" fmla="*/ 44772 w 94"/>
                <a:gd name="T27" fmla="*/ 2902 h 100"/>
                <a:gd name="T28" fmla="*/ 43159 w 94"/>
                <a:gd name="T29" fmla="*/ 6413 h 100"/>
                <a:gd name="T30" fmla="*/ 42714 w 94"/>
                <a:gd name="T31" fmla="*/ 13282 h 100"/>
                <a:gd name="T32" fmla="*/ 40333 w 94"/>
                <a:gd name="T33" fmla="*/ 13282 h 100"/>
                <a:gd name="T34" fmla="*/ 40333 w 94"/>
                <a:gd name="T35" fmla="*/ 9192 h 100"/>
                <a:gd name="T36" fmla="*/ 37095 w 94"/>
                <a:gd name="T37" fmla="*/ 4527 h 100"/>
                <a:gd name="T38" fmla="*/ 27125 w 94"/>
                <a:gd name="T39" fmla="*/ 2569 h 100"/>
                <a:gd name="T40" fmla="*/ 18905 w 94"/>
                <a:gd name="T41" fmla="*/ 4008 h 100"/>
                <a:gd name="T42" fmla="*/ 13241 w 94"/>
                <a:gd name="T43" fmla="*/ 7437 h 100"/>
                <a:gd name="T44" fmla="*/ 9254 w 94"/>
                <a:gd name="T45" fmla="*/ 14340 h 100"/>
                <a:gd name="T46" fmla="*/ 7775 w 94"/>
                <a:gd name="T47" fmla="*/ 23735 h 100"/>
                <a:gd name="T48" fmla="*/ 13789 w 94"/>
                <a:gd name="T49" fmla="*/ 40440 h 100"/>
                <a:gd name="T50" fmla="*/ 29991 w 94"/>
                <a:gd name="T51" fmla="*/ 46786 h 100"/>
                <a:gd name="T52" fmla="*/ 38547 w 94"/>
                <a:gd name="T53" fmla="*/ 45243 h 100"/>
                <a:gd name="T54" fmla="*/ 43828 w 94"/>
                <a:gd name="T55" fmla="*/ 42335 h 100"/>
                <a:gd name="T56" fmla="*/ 44772 w 94"/>
                <a:gd name="T57" fmla="*/ 43454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28684" name="Freeform 36"/>
            <p:cNvSpPr>
              <a:spLocks/>
            </p:cNvSpPr>
            <p:nvPr/>
          </p:nvSpPr>
          <p:spPr bwMode="auto">
            <a:xfrm>
              <a:off x="415" y="629"/>
              <a:ext cx="146" cy="156"/>
            </a:xfrm>
            <a:custGeom>
              <a:avLst/>
              <a:gdLst>
                <a:gd name="T0" fmla="*/ 44772 w 94"/>
                <a:gd name="T1" fmla="*/ 43454 h 100"/>
                <a:gd name="T2" fmla="*/ 43159 w 94"/>
                <a:gd name="T3" fmla="*/ 46786 h 100"/>
                <a:gd name="T4" fmla="*/ 35559 w 94"/>
                <a:gd name="T5" fmla="*/ 49672 h 100"/>
                <a:gd name="T6" fmla="*/ 27125 w 94"/>
                <a:gd name="T7" fmla="*/ 50424 h 100"/>
                <a:gd name="T8" fmla="*/ 17464 w 94"/>
                <a:gd name="T9" fmla="*/ 48979 h 100"/>
                <a:gd name="T10" fmla="*/ 10051 w 94"/>
                <a:gd name="T11" fmla="*/ 45139 h 100"/>
                <a:gd name="T12" fmla="*/ 4295 w 94"/>
                <a:gd name="T13" fmla="*/ 39460 h 100"/>
                <a:gd name="T14" fmla="*/ 1024 w 94"/>
                <a:gd name="T15" fmla="*/ 32763 h 100"/>
                <a:gd name="T16" fmla="*/ 0 w 94"/>
                <a:gd name="T17" fmla="*/ 25295 h 100"/>
                <a:gd name="T18" fmla="*/ 7775 w 94"/>
                <a:gd name="T19" fmla="*/ 7062 h 100"/>
                <a:gd name="T20" fmla="*/ 28218 w 94"/>
                <a:gd name="T21" fmla="*/ 0 h 100"/>
                <a:gd name="T22" fmla="*/ 33737 w 94"/>
                <a:gd name="T23" fmla="*/ 677 h 100"/>
                <a:gd name="T24" fmla="*/ 39863 w 94"/>
                <a:gd name="T25" fmla="*/ 1647 h 100"/>
                <a:gd name="T26" fmla="*/ 44772 w 94"/>
                <a:gd name="T27" fmla="*/ 2902 h 100"/>
                <a:gd name="T28" fmla="*/ 43159 w 94"/>
                <a:gd name="T29" fmla="*/ 6413 h 100"/>
                <a:gd name="T30" fmla="*/ 42714 w 94"/>
                <a:gd name="T31" fmla="*/ 13282 h 100"/>
                <a:gd name="T32" fmla="*/ 41018 w 94"/>
                <a:gd name="T33" fmla="*/ 13282 h 100"/>
                <a:gd name="T34" fmla="*/ 40333 w 94"/>
                <a:gd name="T35" fmla="*/ 9192 h 100"/>
                <a:gd name="T36" fmla="*/ 37095 w 94"/>
                <a:gd name="T37" fmla="*/ 4527 h 100"/>
                <a:gd name="T38" fmla="*/ 27125 w 94"/>
                <a:gd name="T39" fmla="*/ 2569 h 100"/>
                <a:gd name="T40" fmla="*/ 18905 w 94"/>
                <a:gd name="T41" fmla="*/ 4008 h 100"/>
                <a:gd name="T42" fmla="*/ 13241 w 94"/>
                <a:gd name="T43" fmla="*/ 7437 h 100"/>
                <a:gd name="T44" fmla="*/ 9254 w 94"/>
                <a:gd name="T45" fmla="*/ 14340 h 100"/>
                <a:gd name="T46" fmla="*/ 7775 w 94"/>
                <a:gd name="T47" fmla="*/ 23735 h 100"/>
                <a:gd name="T48" fmla="*/ 13789 w 94"/>
                <a:gd name="T49" fmla="*/ 40440 h 100"/>
                <a:gd name="T50" fmla="*/ 29991 w 94"/>
                <a:gd name="T51" fmla="*/ 46786 h 100"/>
                <a:gd name="T52" fmla="*/ 38547 w 94"/>
                <a:gd name="T53" fmla="*/ 45243 h 100"/>
                <a:gd name="T54" fmla="*/ 43828 w 94"/>
                <a:gd name="T55" fmla="*/ 42335 h 100"/>
                <a:gd name="T56" fmla="*/ 44772 w 94"/>
                <a:gd name="T57" fmla="*/ 43454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28685" name="Freeform 37"/>
            <p:cNvSpPr>
              <a:spLocks/>
            </p:cNvSpPr>
            <p:nvPr/>
          </p:nvSpPr>
          <p:spPr bwMode="auto">
            <a:xfrm>
              <a:off x="479" y="434"/>
              <a:ext cx="201" cy="151"/>
            </a:xfrm>
            <a:custGeom>
              <a:avLst/>
              <a:gdLst>
                <a:gd name="T0" fmla="*/ 0 w 130"/>
                <a:gd name="T1" fmla="*/ 1837 h 97"/>
                <a:gd name="T2" fmla="*/ 0 w 130"/>
                <a:gd name="T3" fmla="*/ 0 h 97"/>
                <a:gd name="T4" fmla="*/ 6395 w 130"/>
                <a:gd name="T5" fmla="*/ 0 h 97"/>
                <a:gd name="T6" fmla="*/ 12182 w 130"/>
                <a:gd name="T7" fmla="*/ 0 h 97"/>
                <a:gd name="T8" fmla="*/ 17026 w 130"/>
                <a:gd name="T9" fmla="*/ 11705 h 97"/>
                <a:gd name="T10" fmla="*/ 29122 w 130"/>
                <a:gd name="T11" fmla="*/ 37214 h 97"/>
                <a:gd name="T12" fmla="*/ 39753 w 130"/>
                <a:gd name="T13" fmla="*/ 13808 h 97"/>
                <a:gd name="T14" fmla="*/ 45497 w 130"/>
                <a:gd name="T15" fmla="*/ 0 h 97"/>
                <a:gd name="T16" fmla="*/ 51314 w 130"/>
                <a:gd name="T17" fmla="*/ 0 h 97"/>
                <a:gd name="T18" fmla="*/ 58066 w 130"/>
                <a:gd name="T19" fmla="*/ 0 h 97"/>
                <a:gd name="T20" fmla="*/ 58066 w 130"/>
                <a:gd name="T21" fmla="*/ 1837 h 97"/>
                <a:gd name="T22" fmla="*/ 53715 w 130"/>
                <a:gd name="T23" fmla="*/ 2523 h 97"/>
                <a:gd name="T24" fmla="*/ 52339 w 130"/>
                <a:gd name="T25" fmla="*/ 3347 h 97"/>
                <a:gd name="T26" fmla="*/ 52214 w 130"/>
                <a:gd name="T27" fmla="*/ 6277 h 97"/>
                <a:gd name="T28" fmla="*/ 51711 w 130"/>
                <a:gd name="T29" fmla="*/ 15727 h 97"/>
                <a:gd name="T30" fmla="*/ 51711 w 130"/>
                <a:gd name="T31" fmla="*/ 30927 h 97"/>
                <a:gd name="T32" fmla="*/ 52214 w 130"/>
                <a:gd name="T33" fmla="*/ 39643 h 97"/>
                <a:gd name="T34" fmla="*/ 52339 w 130"/>
                <a:gd name="T35" fmla="*/ 43686 h 97"/>
                <a:gd name="T36" fmla="*/ 53715 w 130"/>
                <a:gd name="T37" fmla="*/ 44156 h 97"/>
                <a:gd name="T38" fmla="*/ 58066 w 130"/>
                <a:gd name="T39" fmla="*/ 44766 h 97"/>
                <a:gd name="T40" fmla="*/ 58066 w 130"/>
                <a:gd name="T41" fmla="*/ 46569 h 97"/>
                <a:gd name="T42" fmla="*/ 49115 w 130"/>
                <a:gd name="T43" fmla="*/ 46569 h 97"/>
                <a:gd name="T44" fmla="*/ 39753 w 130"/>
                <a:gd name="T45" fmla="*/ 46569 h 97"/>
                <a:gd name="T46" fmla="*/ 39753 w 130"/>
                <a:gd name="T47" fmla="*/ 44766 h 97"/>
                <a:gd name="T48" fmla="*/ 44783 w 130"/>
                <a:gd name="T49" fmla="*/ 44156 h 97"/>
                <a:gd name="T50" fmla="*/ 45497 w 130"/>
                <a:gd name="T51" fmla="*/ 43686 h 97"/>
                <a:gd name="T52" fmla="*/ 45881 w 130"/>
                <a:gd name="T53" fmla="*/ 40392 h 97"/>
                <a:gd name="T54" fmla="*/ 45881 w 130"/>
                <a:gd name="T55" fmla="*/ 30927 h 97"/>
                <a:gd name="T56" fmla="*/ 45881 w 130"/>
                <a:gd name="T57" fmla="*/ 6930 h 97"/>
                <a:gd name="T58" fmla="*/ 35204 w 130"/>
                <a:gd name="T59" fmla="*/ 30594 h 97"/>
                <a:gd name="T60" fmla="*/ 31164 w 130"/>
                <a:gd name="T61" fmla="*/ 39643 h 97"/>
                <a:gd name="T62" fmla="*/ 28036 w 130"/>
                <a:gd name="T63" fmla="*/ 47626 h 97"/>
                <a:gd name="T64" fmla="*/ 26915 w 130"/>
                <a:gd name="T65" fmla="*/ 47626 h 97"/>
                <a:gd name="T66" fmla="*/ 26325 w 130"/>
                <a:gd name="T67" fmla="*/ 45793 h 97"/>
                <a:gd name="T68" fmla="*/ 23868 w 130"/>
                <a:gd name="T69" fmla="*/ 40697 h 97"/>
                <a:gd name="T70" fmla="*/ 8898 w 130"/>
                <a:gd name="T71" fmla="*/ 7930 h 97"/>
                <a:gd name="T72" fmla="*/ 8898 w 130"/>
                <a:gd name="T73" fmla="*/ 30927 h 97"/>
                <a:gd name="T74" fmla="*/ 8898 w 130"/>
                <a:gd name="T75" fmla="*/ 39643 h 97"/>
                <a:gd name="T76" fmla="*/ 9888 w 130"/>
                <a:gd name="T77" fmla="*/ 43686 h 97"/>
                <a:gd name="T78" fmla="*/ 10631 w 130"/>
                <a:gd name="T79" fmla="*/ 44156 h 97"/>
                <a:gd name="T80" fmla="*/ 15288 w 130"/>
                <a:gd name="T81" fmla="*/ 44766 h 97"/>
                <a:gd name="T82" fmla="*/ 15288 w 130"/>
                <a:gd name="T83" fmla="*/ 46569 h 97"/>
                <a:gd name="T84" fmla="*/ 7473 w 130"/>
                <a:gd name="T85" fmla="*/ 46569 h 97"/>
                <a:gd name="T86" fmla="*/ 0 w 130"/>
                <a:gd name="T87" fmla="*/ 46569 h 97"/>
                <a:gd name="T88" fmla="*/ 0 w 130"/>
                <a:gd name="T89" fmla="*/ 44766 h 97"/>
                <a:gd name="T90" fmla="*/ 4413 w 130"/>
                <a:gd name="T91" fmla="*/ 44156 h 97"/>
                <a:gd name="T92" fmla="*/ 5453 w 130"/>
                <a:gd name="T93" fmla="*/ 43686 h 97"/>
                <a:gd name="T94" fmla="*/ 5755 w 130"/>
                <a:gd name="T95" fmla="*/ 40392 h 97"/>
                <a:gd name="T96" fmla="*/ 6395 w 130"/>
                <a:gd name="T97" fmla="*/ 30927 h 97"/>
                <a:gd name="T98" fmla="*/ 6395 w 130"/>
                <a:gd name="T99" fmla="*/ 15727 h 97"/>
                <a:gd name="T100" fmla="*/ 5755 w 130"/>
                <a:gd name="T101" fmla="*/ 6930 h 97"/>
                <a:gd name="T102" fmla="*/ 5453 w 130"/>
                <a:gd name="T103" fmla="*/ 3347 h 97"/>
                <a:gd name="T104" fmla="*/ 4413 w 130"/>
                <a:gd name="T105" fmla="*/ 2523 h 97"/>
                <a:gd name="T106" fmla="*/ 0 w 130"/>
                <a:gd name="T107" fmla="*/ 1837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28686" name="Freeform 38"/>
            <p:cNvSpPr>
              <a:spLocks noEditPoints="1"/>
            </p:cNvSpPr>
            <p:nvPr/>
          </p:nvSpPr>
          <p:spPr bwMode="auto">
            <a:xfrm>
              <a:off x="688" y="432"/>
              <a:ext cx="166" cy="149"/>
            </a:xfrm>
            <a:custGeom>
              <a:avLst/>
              <a:gdLst>
                <a:gd name="T0" fmla="*/ 7009 w 107"/>
                <a:gd name="T1" fmla="*/ 45222 h 96"/>
                <a:gd name="T2" fmla="*/ 15404 w 107"/>
                <a:gd name="T3" fmla="*/ 45222 h 96"/>
                <a:gd name="T4" fmla="*/ 15404 w 107"/>
                <a:gd name="T5" fmla="*/ 43378 h 96"/>
                <a:gd name="T6" fmla="*/ 11071 w 107"/>
                <a:gd name="T7" fmla="*/ 43378 h 96"/>
                <a:gd name="T8" fmla="*/ 9929 w 107"/>
                <a:gd name="T9" fmla="*/ 42437 h 96"/>
                <a:gd name="T10" fmla="*/ 9929 w 107"/>
                <a:gd name="T11" fmla="*/ 41774 h 96"/>
                <a:gd name="T12" fmla="*/ 10874 w 107"/>
                <a:gd name="T13" fmla="*/ 38537 h 96"/>
                <a:gd name="T14" fmla="*/ 14112 w 107"/>
                <a:gd name="T15" fmla="*/ 30739 h 96"/>
                <a:gd name="T16" fmla="*/ 33229 w 107"/>
                <a:gd name="T17" fmla="*/ 30739 h 96"/>
                <a:gd name="T18" fmla="*/ 37313 w 107"/>
                <a:gd name="T19" fmla="*/ 40081 h 96"/>
                <a:gd name="T20" fmla="*/ 37961 w 107"/>
                <a:gd name="T21" fmla="*/ 41774 h 96"/>
                <a:gd name="T22" fmla="*/ 37313 w 107"/>
                <a:gd name="T23" fmla="*/ 42875 h 96"/>
                <a:gd name="T24" fmla="*/ 36635 w 107"/>
                <a:gd name="T25" fmla="*/ 43378 h 96"/>
                <a:gd name="T26" fmla="*/ 31751 w 107"/>
                <a:gd name="T27" fmla="*/ 43378 h 96"/>
                <a:gd name="T28" fmla="*/ 31751 w 107"/>
                <a:gd name="T29" fmla="*/ 45222 h 96"/>
                <a:gd name="T30" fmla="*/ 42601 w 107"/>
                <a:gd name="T31" fmla="*/ 45222 h 96"/>
                <a:gd name="T32" fmla="*/ 50137 w 107"/>
                <a:gd name="T33" fmla="*/ 45222 h 96"/>
                <a:gd name="T34" fmla="*/ 50137 w 107"/>
                <a:gd name="T35" fmla="*/ 43378 h 96"/>
                <a:gd name="T36" fmla="*/ 46551 w 107"/>
                <a:gd name="T37" fmla="*/ 42875 h 96"/>
                <a:gd name="T38" fmla="*/ 44837 w 107"/>
                <a:gd name="T39" fmla="*/ 41731 h 96"/>
                <a:gd name="T40" fmla="*/ 40603 w 107"/>
                <a:gd name="T41" fmla="*/ 32189 h 96"/>
                <a:gd name="T42" fmla="*/ 26172 w 107"/>
                <a:gd name="T43" fmla="*/ 0 h 96"/>
                <a:gd name="T44" fmla="*/ 24469 w 107"/>
                <a:gd name="T45" fmla="*/ 0 h 96"/>
                <a:gd name="T46" fmla="*/ 18629 w 107"/>
                <a:gd name="T47" fmla="*/ 13064 h 96"/>
                <a:gd name="T48" fmla="*/ 10272 w 107"/>
                <a:gd name="T49" fmla="*/ 30849 h 96"/>
                <a:gd name="T50" fmla="*/ 5967 w 107"/>
                <a:gd name="T51" fmla="*/ 40081 h 96"/>
                <a:gd name="T52" fmla="*/ 4268 w 107"/>
                <a:gd name="T53" fmla="*/ 42437 h 96"/>
                <a:gd name="T54" fmla="*/ 3216 w 107"/>
                <a:gd name="T55" fmla="*/ 43378 h 96"/>
                <a:gd name="T56" fmla="*/ 0 w 107"/>
                <a:gd name="T57" fmla="*/ 43378 h 96"/>
                <a:gd name="T58" fmla="*/ 0 w 107"/>
                <a:gd name="T59" fmla="*/ 45222 h 96"/>
                <a:gd name="T60" fmla="*/ 7009 w 107"/>
                <a:gd name="T61" fmla="*/ 45222 h 96"/>
                <a:gd name="T62" fmla="*/ 23898 w 107"/>
                <a:gd name="T63" fmla="*/ 8417 h 96"/>
                <a:gd name="T64" fmla="*/ 31751 w 107"/>
                <a:gd name="T65" fmla="*/ 27948 h 96"/>
                <a:gd name="T66" fmla="*/ 15404 w 107"/>
                <a:gd name="T67" fmla="*/ 27948 h 96"/>
                <a:gd name="T68" fmla="*/ 23898 w 107"/>
                <a:gd name="T69" fmla="*/ 8417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28687" name="Freeform 39"/>
            <p:cNvSpPr>
              <a:spLocks/>
            </p:cNvSpPr>
            <p:nvPr/>
          </p:nvSpPr>
          <p:spPr bwMode="auto">
            <a:xfrm>
              <a:off x="825" y="434"/>
              <a:ext cx="163" cy="147"/>
            </a:xfrm>
            <a:custGeom>
              <a:avLst/>
              <a:gdLst>
                <a:gd name="T0" fmla="*/ 36504 w 105"/>
                <a:gd name="T1" fmla="*/ 6479 h 95"/>
                <a:gd name="T2" fmla="*/ 38584 w 105"/>
                <a:gd name="T3" fmla="*/ 3163 h 95"/>
                <a:gd name="T4" fmla="*/ 37630 w 105"/>
                <a:gd name="T5" fmla="*/ 2287 h 95"/>
                <a:gd name="T6" fmla="*/ 33086 w 105"/>
                <a:gd name="T7" fmla="*/ 1749 h 95"/>
                <a:gd name="T8" fmla="*/ 33086 w 105"/>
                <a:gd name="T9" fmla="*/ 0 h 95"/>
                <a:gd name="T10" fmla="*/ 41821 w 105"/>
                <a:gd name="T11" fmla="*/ 0 h 95"/>
                <a:gd name="T12" fmla="*/ 49583 w 105"/>
                <a:gd name="T13" fmla="*/ 0 h 95"/>
                <a:gd name="T14" fmla="*/ 49583 w 105"/>
                <a:gd name="T15" fmla="*/ 1749 h 95"/>
                <a:gd name="T16" fmla="*/ 45303 w 105"/>
                <a:gd name="T17" fmla="*/ 2287 h 95"/>
                <a:gd name="T18" fmla="*/ 43580 w 105"/>
                <a:gd name="T19" fmla="*/ 3163 h 95"/>
                <a:gd name="T20" fmla="*/ 41149 w 105"/>
                <a:gd name="T21" fmla="*/ 5848 h 95"/>
                <a:gd name="T22" fmla="*/ 30885 w 105"/>
                <a:gd name="T23" fmla="*/ 19588 h 95"/>
                <a:gd name="T24" fmla="*/ 28073 w 105"/>
                <a:gd name="T25" fmla="*/ 24453 h 95"/>
                <a:gd name="T26" fmla="*/ 28073 w 105"/>
                <a:gd name="T27" fmla="*/ 26188 h 95"/>
                <a:gd name="T28" fmla="*/ 28073 w 105"/>
                <a:gd name="T29" fmla="*/ 28280 h 95"/>
                <a:gd name="T30" fmla="*/ 28073 w 105"/>
                <a:gd name="T31" fmla="*/ 36403 h 95"/>
                <a:gd name="T32" fmla="*/ 28270 w 105"/>
                <a:gd name="T33" fmla="*/ 40292 h 95"/>
                <a:gd name="T34" fmla="*/ 29741 w 105"/>
                <a:gd name="T35" fmla="*/ 40522 h 95"/>
                <a:gd name="T36" fmla="*/ 34305 w 105"/>
                <a:gd name="T37" fmla="*/ 40984 h 95"/>
                <a:gd name="T38" fmla="*/ 34305 w 105"/>
                <a:gd name="T39" fmla="*/ 42732 h 95"/>
                <a:gd name="T40" fmla="*/ 24855 w 105"/>
                <a:gd name="T41" fmla="*/ 42732 h 95"/>
                <a:gd name="T42" fmla="*/ 15274 w 105"/>
                <a:gd name="T43" fmla="*/ 42732 h 95"/>
                <a:gd name="T44" fmla="*/ 15274 w 105"/>
                <a:gd name="T45" fmla="*/ 40984 h 95"/>
                <a:gd name="T46" fmla="*/ 19832 w 105"/>
                <a:gd name="T47" fmla="*/ 40522 h 95"/>
                <a:gd name="T48" fmla="*/ 20774 w 105"/>
                <a:gd name="T49" fmla="*/ 40292 h 95"/>
                <a:gd name="T50" fmla="*/ 21313 w 105"/>
                <a:gd name="T51" fmla="*/ 37141 h 95"/>
                <a:gd name="T52" fmla="*/ 21511 w 105"/>
                <a:gd name="T53" fmla="*/ 28280 h 95"/>
                <a:gd name="T54" fmla="*/ 21511 w 105"/>
                <a:gd name="T55" fmla="*/ 25450 h 95"/>
                <a:gd name="T56" fmla="*/ 20313 w 105"/>
                <a:gd name="T57" fmla="*/ 22400 h 95"/>
                <a:gd name="T58" fmla="*/ 16423 w 105"/>
                <a:gd name="T59" fmla="*/ 17546 h 95"/>
                <a:gd name="T60" fmla="*/ 7801 w 105"/>
                <a:gd name="T61" fmla="*/ 5848 h 95"/>
                <a:gd name="T62" fmla="*/ 6056 w 105"/>
                <a:gd name="T63" fmla="*/ 3163 h 95"/>
                <a:gd name="T64" fmla="*/ 4280 w 105"/>
                <a:gd name="T65" fmla="*/ 2287 h 95"/>
                <a:gd name="T66" fmla="*/ 0 w 105"/>
                <a:gd name="T67" fmla="*/ 1749 h 95"/>
                <a:gd name="T68" fmla="*/ 0 w 105"/>
                <a:gd name="T69" fmla="*/ 0 h 95"/>
                <a:gd name="T70" fmla="*/ 7801 w 105"/>
                <a:gd name="T71" fmla="*/ 0 h 95"/>
                <a:gd name="T72" fmla="*/ 20313 w 105"/>
                <a:gd name="T73" fmla="*/ 0 h 95"/>
                <a:gd name="T74" fmla="*/ 20313 w 105"/>
                <a:gd name="T75" fmla="*/ 1749 h 95"/>
                <a:gd name="T76" fmla="*/ 15274 w 105"/>
                <a:gd name="T77" fmla="*/ 2287 h 95"/>
                <a:gd name="T78" fmla="*/ 14235 w 105"/>
                <a:gd name="T79" fmla="*/ 3163 h 95"/>
                <a:gd name="T80" fmla="*/ 16011 w 105"/>
                <a:gd name="T81" fmla="*/ 6479 h 95"/>
                <a:gd name="T82" fmla="*/ 25872 w 105"/>
                <a:gd name="T83" fmla="*/ 21666 h 95"/>
                <a:gd name="T84" fmla="*/ 36504 w 105"/>
                <a:gd name="T85" fmla="*/ 6479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28688" name="Freeform 40"/>
            <p:cNvSpPr>
              <a:spLocks noEditPoints="1"/>
            </p:cNvSpPr>
            <p:nvPr/>
          </p:nvSpPr>
          <p:spPr bwMode="auto">
            <a:xfrm>
              <a:off x="982" y="431"/>
              <a:ext cx="164" cy="154"/>
            </a:xfrm>
            <a:custGeom>
              <a:avLst/>
              <a:gdLst>
                <a:gd name="T0" fmla="*/ 8469 w 106"/>
                <a:gd name="T1" fmla="*/ 11625 h 99"/>
                <a:gd name="T2" fmla="*/ 13810 w 106"/>
                <a:gd name="T3" fmla="*/ 5070 h 99"/>
                <a:gd name="T4" fmla="*/ 22937 w 106"/>
                <a:gd name="T5" fmla="*/ 2508 h 99"/>
                <a:gd name="T6" fmla="*/ 29709 w 106"/>
                <a:gd name="T7" fmla="*/ 3901 h 99"/>
                <a:gd name="T8" fmla="*/ 34443 w 106"/>
                <a:gd name="T9" fmla="*/ 6228 h 99"/>
                <a:gd name="T10" fmla="*/ 37802 w 106"/>
                <a:gd name="T11" fmla="*/ 10183 h 99"/>
                <a:gd name="T12" fmla="*/ 39530 w 106"/>
                <a:gd name="T13" fmla="*/ 15070 h 99"/>
                <a:gd name="T14" fmla="*/ 40929 w 106"/>
                <a:gd name="T15" fmla="*/ 24640 h 99"/>
                <a:gd name="T16" fmla="*/ 39334 w 106"/>
                <a:gd name="T17" fmla="*/ 35529 h 99"/>
                <a:gd name="T18" fmla="*/ 33716 w 106"/>
                <a:gd name="T19" fmla="*/ 42719 h 99"/>
                <a:gd name="T20" fmla="*/ 24852 w 106"/>
                <a:gd name="T21" fmla="*/ 45424 h 99"/>
                <a:gd name="T22" fmla="*/ 18119 w 106"/>
                <a:gd name="T23" fmla="*/ 44358 h 99"/>
                <a:gd name="T24" fmla="*/ 12639 w 106"/>
                <a:gd name="T25" fmla="*/ 39989 h 99"/>
                <a:gd name="T26" fmla="*/ 8469 w 106"/>
                <a:gd name="T27" fmla="*/ 33281 h 99"/>
                <a:gd name="T28" fmla="*/ 7323 w 106"/>
                <a:gd name="T29" fmla="*/ 27726 h 99"/>
                <a:gd name="T30" fmla="*/ 6432 w 106"/>
                <a:gd name="T31" fmla="*/ 21904 h 99"/>
                <a:gd name="T32" fmla="*/ 8469 w 106"/>
                <a:gd name="T33" fmla="*/ 11625 h 99"/>
                <a:gd name="T34" fmla="*/ 1478 w 106"/>
                <a:gd name="T35" fmla="*/ 33281 h 99"/>
                <a:gd name="T36" fmla="*/ 5769 w 106"/>
                <a:gd name="T37" fmla="*/ 41823 h 99"/>
                <a:gd name="T38" fmla="*/ 13103 w 106"/>
                <a:gd name="T39" fmla="*/ 46643 h 99"/>
                <a:gd name="T40" fmla="*/ 22389 w 106"/>
                <a:gd name="T41" fmla="*/ 48090 h 99"/>
                <a:gd name="T42" fmla="*/ 40488 w 106"/>
                <a:gd name="T43" fmla="*/ 40903 h 99"/>
                <a:gd name="T44" fmla="*/ 47812 w 106"/>
                <a:gd name="T45" fmla="*/ 22489 h 99"/>
                <a:gd name="T46" fmla="*/ 47155 w 106"/>
                <a:gd name="T47" fmla="*/ 15840 h 99"/>
                <a:gd name="T48" fmla="*/ 45369 w 106"/>
                <a:gd name="T49" fmla="*/ 10624 h 99"/>
                <a:gd name="T50" fmla="*/ 40929 w 106"/>
                <a:gd name="T51" fmla="*/ 5121 h 99"/>
                <a:gd name="T52" fmla="*/ 33716 w 106"/>
                <a:gd name="T53" fmla="*/ 1612 h 99"/>
                <a:gd name="T54" fmla="*/ 24433 w 106"/>
                <a:gd name="T55" fmla="*/ 0 h 99"/>
                <a:gd name="T56" fmla="*/ 14471 w 106"/>
                <a:gd name="T57" fmla="*/ 1612 h 99"/>
                <a:gd name="T58" fmla="*/ 6432 w 106"/>
                <a:gd name="T59" fmla="*/ 6830 h 99"/>
                <a:gd name="T60" fmla="*/ 1478 w 106"/>
                <a:gd name="T61" fmla="*/ 14683 h 99"/>
                <a:gd name="T62" fmla="*/ 0 w 106"/>
                <a:gd name="T63" fmla="*/ 24200 h 99"/>
                <a:gd name="T64" fmla="*/ 1478 w 106"/>
                <a:gd name="T65" fmla="*/ 33281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grpSp>
    </p:spTree>
    <p:extLst>
      <p:ext uri="{BB962C8B-B14F-4D97-AF65-F5344CB8AC3E}">
        <p14:creationId xmlns:p14="http://schemas.microsoft.com/office/powerpoint/2010/main" val="1189099471"/>
      </p:ext>
    </p:extLst>
  </p:cSld>
  <p:clrMap bg1="dk2" tx1="lt1" bg2="dk1"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Lst>
  <p:transition spd="slow">
    <p:wipe dir="r"/>
  </p:transition>
  <p:hf hdr="0" ftr="0" dt="0"/>
  <p:txStyles>
    <p:titleStyle>
      <a:lvl1pPr algn="l" rtl="0" eaLnBrk="0" fontAlgn="base" hangingPunct="0">
        <a:lnSpc>
          <a:spcPct val="90000"/>
        </a:lnSpc>
        <a:spcBef>
          <a:spcPct val="0"/>
        </a:spcBef>
        <a:spcAft>
          <a:spcPct val="0"/>
        </a:spcAft>
        <a:defRPr sz="4267">
          <a:solidFill>
            <a:schemeClr val="tx2"/>
          </a:solidFill>
          <a:latin typeface="+mj-lt"/>
          <a:ea typeface="+mj-ea"/>
          <a:cs typeface="+mj-cs"/>
        </a:defRPr>
      </a:lvl1pPr>
      <a:lvl2pPr algn="l" rtl="0" eaLnBrk="0" fontAlgn="base" hangingPunct="0">
        <a:lnSpc>
          <a:spcPct val="90000"/>
        </a:lnSpc>
        <a:spcBef>
          <a:spcPct val="0"/>
        </a:spcBef>
        <a:spcAft>
          <a:spcPct val="0"/>
        </a:spcAft>
        <a:defRPr sz="4267">
          <a:solidFill>
            <a:schemeClr val="tx2"/>
          </a:solidFill>
          <a:latin typeface="Arial" charset="0"/>
        </a:defRPr>
      </a:lvl2pPr>
      <a:lvl3pPr algn="l" rtl="0" eaLnBrk="0" fontAlgn="base" hangingPunct="0">
        <a:lnSpc>
          <a:spcPct val="90000"/>
        </a:lnSpc>
        <a:spcBef>
          <a:spcPct val="0"/>
        </a:spcBef>
        <a:spcAft>
          <a:spcPct val="0"/>
        </a:spcAft>
        <a:defRPr sz="4267">
          <a:solidFill>
            <a:schemeClr val="tx2"/>
          </a:solidFill>
          <a:latin typeface="Arial" charset="0"/>
        </a:defRPr>
      </a:lvl3pPr>
      <a:lvl4pPr algn="l" rtl="0" eaLnBrk="0" fontAlgn="base" hangingPunct="0">
        <a:lnSpc>
          <a:spcPct val="90000"/>
        </a:lnSpc>
        <a:spcBef>
          <a:spcPct val="0"/>
        </a:spcBef>
        <a:spcAft>
          <a:spcPct val="0"/>
        </a:spcAft>
        <a:defRPr sz="4267">
          <a:solidFill>
            <a:schemeClr val="tx2"/>
          </a:solidFill>
          <a:latin typeface="Arial" charset="0"/>
        </a:defRPr>
      </a:lvl4pPr>
      <a:lvl5pPr algn="l" rtl="0" eaLnBrk="0" fontAlgn="base" hangingPunct="0">
        <a:lnSpc>
          <a:spcPct val="90000"/>
        </a:lnSpc>
        <a:spcBef>
          <a:spcPct val="0"/>
        </a:spcBef>
        <a:spcAft>
          <a:spcPct val="0"/>
        </a:spcAft>
        <a:defRPr sz="4267">
          <a:solidFill>
            <a:schemeClr val="tx2"/>
          </a:solidFill>
          <a:latin typeface="Arial" charset="0"/>
        </a:defRPr>
      </a:lvl5pPr>
      <a:lvl6pPr marL="609507" algn="l" rtl="0" fontAlgn="base">
        <a:lnSpc>
          <a:spcPct val="90000"/>
        </a:lnSpc>
        <a:spcBef>
          <a:spcPct val="0"/>
        </a:spcBef>
        <a:spcAft>
          <a:spcPct val="0"/>
        </a:spcAft>
        <a:defRPr sz="4267">
          <a:solidFill>
            <a:schemeClr val="tx2"/>
          </a:solidFill>
          <a:latin typeface="Arial" charset="0"/>
        </a:defRPr>
      </a:lvl6pPr>
      <a:lvl7pPr marL="1219020" algn="l" rtl="0" fontAlgn="base">
        <a:lnSpc>
          <a:spcPct val="90000"/>
        </a:lnSpc>
        <a:spcBef>
          <a:spcPct val="0"/>
        </a:spcBef>
        <a:spcAft>
          <a:spcPct val="0"/>
        </a:spcAft>
        <a:defRPr sz="4267">
          <a:solidFill>
            <a:schemeClr val="tx2"/>
          </a:solidFill>
          <a:latin typeface="Arial" charset="0"/>
        </a:defRPr>
      </a:lvl7pPr>
      <a:lvl8pPr marL="1828528" algn="l" rtl="0" fontAlgn="base">
        <a:lnSpc>
          <a:spcPct val="90000"/>
        </a:lnSpc>
        <a:spcBef>
          <a:spcPct val="0"/>
        </a:spcBef>
        <a:spcAft>
          <a:spcPct val="0"/>
        </a:spcAft>
        <a:defRPr sz="4267">
          <a:solidFill>
            <a:schemeClr val="tx2"/>
          </a:solidFill>
          <a:latin typeface="Arial" charset="0"/>
        </a:defRPr>
      </a:lvl8pPr>
      <a:lvl9pPr marL="2438038" algn="l" rtl="0" fontAlgn="base">
        <a:lnSpc>
          <a:spcPct val="90000"/>
        </a:lnSpc>
        <a:spcBef>
          <a:spcPct val="0"/>
        </a:spcBef>
        <a:spcAft>
          <a:spcPct val="0"/>
        </a:spcAft>
        <a:defRPr sz="4267">
          <a:solidFill>
            <a:schemeClr val="tx2"/>
          </a:solidFill>
          <a:latin typeface="Arial" charset="0"/>
        </a:defRPr>
      </a:lvl9pPr>
    </p:titleStyle>
    <p:bodyStyle>
      <a:lvl1pPr marL="389410" indent="-389410" algn="l" rtl="0" eaLnBrk="0" fontAlgn="base" hangingPunct="0">
        <a:lnSpc>
          <a:spcPct val="90000"/>
        </a:lnSpc>
        <a:spcBef>
          <a:spcPct val="50000"/>
        </a:spcBef>
        <a:spcAft>
          <a:spcPct val="0"/>
        </a:spcAft>
        <a:buClr>
          <a:schemeClr val="tx2"/>
        </a:buClr>
        <a:buSzPct val="120000"/>
        <a:buChar char="•"/>
        <a:defRPr sz="3733">
          <a:solidFill>
            <a:schemeClr val="tx1"/>
          </a:solidFill>
          <a:latin typeface="+mn-lt"/>
          <a:ea typeface="+mn-ea"/>
          <a:cs typeface="+mn-cs"/>
        </a:defRPr>
      </a:lvl1pPr>
      <a:lvl2pPr marL="998922" indent="-389410" algn="l" rtl="0" eaLnBrk="0" fontAlgn="base" hangingPunct="0">
        <a:lnSpc>
          <a:spcPct val="90000"/>
        </a:lnSpc>
        <a:spcBef>
          <a:spcPct val="25000"/>
        </a:spcBef>
        <a:spcAft>
          <a:spcPct val="0"/>
        </a:spcAft>
        <a:buClr>
          <a:schemeClr val="folHlink"/>
        </a:buClr>
        <a:buSzPct val="120000"/>
        <a:buChar char="•"/>
        <a:defRPr sz="3733">
          <a:solidFill>
            <a:schemeClr val="tx1"/>
          </a:solidFill>
          <a:latin typeface="+mn-lt"/>
        </a:defRPr>
      </a:lvl2pPr>
      <a:lvl3pPr marL="1608426" indent="-389410" algn="l" rtl="0" eaLnBrk="0" fontAlgn="base" hangingPunct="0">
        <a:lnSpc>
          <a:spcPct val="90000"/>
        </a:lnSpc>
        <a:spcBef>
          <a:spcPct val="25000"/>
        </a:spcBef>
        <a:spcAft>
          <a:spcPct val="0"/>
        </a:spcAft>
        <a:buClr>
          <a:schemeClr val="folHlink"/>
        </a:buClr>
        <a:buSzPct val="120000"/>
        <a:buChar char="•"/>
        <a:defRPr sz="3733">
          <a:solidFill>
            <a:schemeClr val="tx1"/>
          </a:solidFill>
          <a:latin typeface="+mn-lt"/>
        </a:defRPr>
      </a:lvl3pPr>
      <a:lvl4pPr marL="2209467" indent="-380944" algn="l" rtl="0" eaLnBrk="0" fontAlgn="base" hangingPunct="0">
        <a:lnSpc>
          <a:spcPct val="90000"/>
        </a:lnSpc>
        <a:spcBef>
          <a:spcPct val="25000"/>
        </a:spcBef>
        <a:spcAft>
          <a:spcPct val="0"/>
        </a:spcAft>
        <a:buClr>
          <a:schemeClr val="folHlink"/>
        </a:buClr>
        <a:buSzPct val="120000"/>
        <a:buChar char="•"/>
        <a:defRPr sz="3733">
          <a:solidFill>
            <a:schemeClr val="tx1"/>
          </a:solidFill>
          <a:latin typeface="+mn-lt"/>
        </a:defRPr>
      </a:lvl4pPr>
      <a:lvl5pPr marL="2814746" indent="-376711" algn="l" rtl="0" eaLnBrk="0" fontAlgn="base" hangingPunct="0">
        <a:lnSpc>
          <a:spcPct val="90000"/>
        </a:lnSpc>
        <a:spcBef>
          <a:spcPct val="25000"/>
        </a:spcBef>
        <a:spcAft>
          <a:spcPct val="0"/>
        </a:spcAft>
        <a:buClr>
          <a:schemeClr val="folHlink"/>
        </a:buClr>
        <a:buSzPct val="120000"/>
        <a:buChar char="•"/>
        <a:defRPr sz="3733">
          <a:solidFill>
            <a:schemeClr val="tx1"/>
          </a:solidFill>
          <a:latin typeface="+mn-lt"/>
        </a:defRPr>
      </a:lvl5pPr>
      <a:lvl6pPr marL="3424254" indent="-376711" algn="l" rtl="0" fontAlgn="base">
        <a:lnSpc>
          <a:spcPct val="90000"/>
        </a:lnSpc>
        <a:spcBef>
          <a:spcPct val="25000"/>
        </a:spcBef>
        <a:spcAft>
          <a:spcPct val="0"/>
        </a:spcAft>
        <a:buClr>
          <a:schemeClr val="folHlink"/>
        </a:buClr>
        <a:buSzPct val="120000"/>
        <a:buChar char="•"/>
        <a:defRPr sz="3733">
          <a:solidFill>
            <a:schemeClr val="tx1"/>
          </a:solidFill>
          <a:latin typeface="+mn-lt"/>
        </a:defRPr>
      </a:lvl6pPr>
      <a:lvl7pPr marL="4033766" indent="-376711" algn="l" rtl="0" fontAlgn="base">
        <a:lnSpc>
          <a:spcPct val="90000"/>
        </a:lnSpc>
        <a:spcBef>
          <a:spcPct val="25000"/>
        </a:spcBef>
        <a:spcAft>
          <a:spcPct val="0"/>
        </a:spcAft>
        <a:buClr>
          <a:schemeClr val="folHlink"/>
        </a:buClr>
        <a:buSzPct val="120000"/>
        <a:buChar char="•"/>
        <a:defRPr sz="3733">
          <a:solidFill>
            <a:schemeClr val="tx1"/>
          </a:solidFill>
          <a:latin typeface="+mn-lt"/>
        </a:defRPr>
      </a:lvl7pPr>
      <a:lvl8pPr marL="4643271" indent="-376711" algn="l" rtl="0" fontAlgn="base">
        <a:lnSpc>
          <a:spcPct val="90000"/>
        </a:lnSpc>
        <a:spcBef>
          <a:spcPct val="25000"/>
        </a:spcBef>
        <a:spcAft>
          <a:spcPct val="0"/>
        </a:spcAft>
        <a:buClr>
          <a:schemeClr val="folHlink"/>
        </a:buClr>
        <a:buSzPct val="120000"/>
        <a:buChar char="•"/>
        <a:defRPr sz="3733">
          <a:solidFill>
            <a:schemeClr val="tx1"/>
          </a:solidFill>
          <a:latin typeface="+mn-lt"/>
        </a:defRPr>
      </a:lvl8pPr>
      <a:lvl9pPr marL="5252775" indent="-376711" algn="l" rtl="0" fontAlgn="base">
        <a:lnSpc>
          <a:spcPct val="90000"/>
        </a:lnSpc>
        <a:spcBef>
          <a:spcPct val="25000"/>
        </a:spcBef>
        <a:spcAft>
          <a:spcPct val="0"/>
        </a:spcAft>
        <a:buClr>
          <a:schemeClr val="folHlink"/>
        </a:buClr>
        <a:buSzPct val="120000"/>
        <a:buChar char="•"/>
        <a:defRPr sz="3733">
          <a:solidFill>
            <a:schemeClr val="tx1"/>
          </a:solidFill>
          <a:latin typeface="+mn-lt"/>
        </a:defRPr>
      </a:lvl9pPr>
    </p:bodyStyle>
    <p:otherStyle>
      <a:defPPr>
        <a:defRPr lang="en-US"/>
      </a:defPPr>
      <a:lvl1pPr marL="0" algn="l" defTabSz="1219020" rtl="0" eaLnBrk="1" latinLnBrk="0" hangingPunct="1">
        <a:defRPr sz="2400" kern="1200">
          <a:solidFill>
            <a:schemeClr val="tx1"/>
          </a:solidFill>
          <a:latin typeface="+mn-lt"/>
          <a:ea typeface="+mn-ea"/>
          <a:cs typeface="+mn-cs"/>
        </a:defRPr>
      </a:lvl1pPr>
      <a:lvl2pPr marL="609507" algn="l" defTabSz="1219020" rtl="0" eaLnBrk="1" latinLnBrk="0" hangingPunct="1">
        <a:defRPr sz="2400" kern="1200">
          <a:solidFill>
            <a:schemeClr val="tx1"/>
          </a:solidFill>
          <a:latin typeface="+mn-lt"/>
          <a:ea typeface="+mn-ea"/>
          <a:cs typeface="+mn-cs"/>
        </a:defRPr>
      </a:lvl2pPr>
      <a:lvl3pPr marL="1219020" algn="l" defTabSz="1219020" rtl="0" eaLnBrk="1" latinLnBrk="0" hangingPunct="1">
        <a:defRPr sz="2400" kern="1200">
          <a:solidFill>
            <a:schemeClr val="tx1"/>
          </a:solidFill>
          <a:latin typeface="+mn-lt"/>
          <a:ea typeface="+mn-ea"/>
          <a:cs typeface="+mn-cs"/>
        </a:defRPr>
      </a:lvl3pPr>
      <a:lvl4pPr marL="1828528" algn="l" defTabSz="1219020" rtl="0" eaLnBrk="1" latinLnBrk="0" hangingPunct="1">
        <a:defRPr sz="2400" kern="1200">
          <a:solidFill>
            <a:schemeClr val="tx1"/>
          </a:solidFill>
          <a:latin typeface="+mn-lt"/>
          <a:ea typeface="+mn-ea"/>
          <a:cs typeface="+mn-cs"/>
        </a:defRPr>
      </a:lvl4pPr>
      <a:lvl5pPr marL="2438038" algn="l" defTabSz="1219020" rtl="0" eaLnBrk="1" latinLnBrk="0" hangingPunct="1">
        <a:defRPr sz="2400" kern="1200">
          <a:solidFill>
            <a:schemeClr val="tx1"/>
          </a:solidFill>
          <a:latin typeface="+mn-lt"/>
          <a:ea typeface="+mn-ea"/>
          <a:cs typeface="+mn-cs"/>
        </a:defRPr>
      </a:lvl5pPr>
      <a:lvl6pPr marL="3047544" algn="l" defTabSz="1219020" rtl="0" eaLnBrk="1" latinLnBrk="0" hangingPunct="1">
        <a:defRPr sz="2400" kern="1200">
          <a:solidFill>
            <a:schemeClr val="tx1"/>
          </a:solidFill>
          <a:latin typeface="+mn-lt"/>
          <a:ea typeface="+mn-ea"/>
          <a:cs typeface="+mn-cs"/>
        </a:defRPr>
      </a:lvl6pPr>
      <a:lvl7pPr marL="3657051" algn="l" defTabSz="1219020" rtl="0" eaLnBrk="1" latinLnBrk="0" hangingPunct="1">
        <a:defRPr sz="2400" kern="1200">
          <a:solidFill>
            <a:schemeClr val="tx1"/>
          </a:solidFill>
          <a:latin typeface="+mn-lt"/>
          <a:ea typeface="+mn-ea"/>
          <a:cs typeface="+mn-cs"/>
        </a:defRPr>
      </a:lvl7pPr>
      <a:lvl8pPr marL="4266560" algn="l" defTabSz="1219020" rtl="0" eaLnBrk="1" latinLnBrk="0" hangingPunct="1">
        <a:defRPr sz="2400" kern="1200">
          <a:solidFill>
            <a:schemeClr val="tx1"/>
          </a:solidFill>
          <a:latin typeface="+mn-lt"/>
          <a:ea typeface="+mn-ea"/>
          <a:cs typeface="+mn-cs"/>
        </a:defRPr>
      </a:lvl8pPr>
      <a:lvl9pPr marL="4876069" algn="l" defTabSz="121902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824" y="0"/>
            <a:ext cx="10436352" cy="1371600"/>
          </a:xfrm>
          <a:prstGeom prst="rect">
            <a:avLst/>
          </a:prstGeom>
        </p:spPr>
        <p:txBody>
          <a:bodyPr vert="horz" lIns="0" tIns="45720" rIns="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77824" y="1371601"/>
            <a:ext cx="10436352" cy="4454665"/>
          </a:xfrm>
          <a:prstGeom prst="rect">
            <a:avLst/>
          </a:prstGeom>
        </p:spPr>
        <p:txBody>
          <a:bodyPr vert="horz" lIns="0" tIns="22860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645664" y="5709213"/>
            <a:ext cx="8680704" cy="457200"/>
          </a:xfrm>
          <a:prstGeom prst="rect">
            <a:avLst/>
          </a:prstGeom>
        </p:spPr>
        <p:txBody>
          <a:bodyPr vert="horz" lIns="0" tIns="45720" rIns="0" bIns="0" rtlCol="0" anchor="b" anchorCtr="0"/>
          <a:lstStyle>
            <a:lvl1pPr algn="r">
              <a:lnSpc>
                <a:spcPct val="90000"/>
              </a:lnSpc>
              <a:defRPr sz="1867">
                <a:solidFill>
                  <a:schemeClr val="accent3">
                    <a:lumMod val="75000"/>
                  </a:schemeClr>
                </a:solidFill>
              </a:defRPr>
            </a:lvl1pPr>
          </a:lstStyle>
          <a:p>
            <a:endParaRPr lang="en-US" dirty="0">
              <a:solidFill>
                <a:srgbClr val="83E2CC">
                  <a:lumMod val="75000"/>
                </a:srgbClr>
              </a:solidFill>
            </a:endParaRPr>
          </a:p>
        </p:txBody>
      </p:sp>
    </p:spTree>
    <p:extLst>
      <p:ext uri="{BB962C8B-B14F-4D97-AF65-F5344CB8AC3E}">
        <p14:creationId xmlns:p14="http://schemas.microsoft.com/office/powerpoint/2010/main" val="565801754"/>
      </p:ext>
    </p:extLst>
  </p:cSld>
  <p:clrMap bg1="dk1" tx1="lt1" bg2="dk2" tx2="lt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transition spd="slow">
    <p:wipe dir="r"/>
  </p:transition>
  <p:txStyles>
    <p:titleStyle>
      <a:lvl1pPr algn="l" defTabSz="1219170" rtl="0" eaLnBrk="1" latinLnBrk="0" hangingPunct="1">
        <a:lnSpc>
          <a:spcPct val="90000"/>
        </a:lnSpc>
        <a:spcBef>
          <a:spcPct val="0"/>
        </a:spcBef>
        <a:buNone/>
        <a:defRPr sz="4267" kern="1200">
          <a:solidFill>
            <a:schemeClr val="tx2"/>
          </a:solidFill>
          <a:latin typeface="+mj-lt"/>
          <a:ea typeface="+mj-ea"/>
          <a:cs typeface="+mj-cs"/>
        </a:defRPr>
      </a:lvl1pPr>
    </p:titleStyle>
    <p:bodyStyle>
      <a:lvl1pPr marL="304792" indent="-304792" algn="l" defTabSz="1219170" rtl="0" eaLnBrk="1" latinLnBrk="0" hangingPunct="1">
        <a:lnSpc>
          <a:spcPct val="90000"/>
        </a:lnSpc>
        <a:spcBef>
          <a:spcPts val="2000"/>
        </a:spcBef>
        <a:buClr>
          <a:schemeClr val="tx2"/>
        </a:buClr>
        <a:buFont typeface="Arial" pitchFamily="34" charset="0"/>
        <a:buChar char="•"/>
        <a:defRPr sz="3733" kern="1200">
          <a:solidFill>
            <a:schemeClr val="tx1"/>
          </a:solidFill>
          <a:latin typeface="+mn-lt"/>
          <a:ea typeface="+mn-ea"/>
          <a:cs typeface="+mn-cs"/>
        </a:defRPr>
      </a:lvl1pPr>
      <a:lvl2pPr marL="922844" indent="-313259" algn="l" defTabSz="1219170" rtl="0" eaLnBrk="1" latinLnBrk="0" hangingPunct="1">
        <a:lnSpc>
          <a:spcPct val="90000"/>
        </a:lnSpc>
        <a:spcBef>
          <a:spcPts val="800"/>
        </a:spcBef>
        <a:buClr>
          <a:schemeClr val="bg2">
            <a:lumMod val="40000"/>
            <a:lumOff val="60000"/>
          </a:schemeClr>
        </a:buClr>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lnSpc>
          <a:spcPct val="90000"/>
        </a:lnSpc>
        <a:spcBef>
          <a:spcPts val="800"/>
        </a:spcBef>
        <a:buClr>
          <a:schemeClr val="bg2">
            <a:lumMod val="40000"/>
            <a:lumOff val="60000"/>
          </a:schemeClr>
        </a:buClr>
        <a:buFont typeface="Arial" pitchFamily="34" charset="0"/>
        <a:buChar char="•"/>
        <a:defRPr sz="3733" kern="1200">
          <a:solidFill>
            <a:schemeClr val="tx1"/>
          </a:solidFill>
          <a:latin typeface="+mn-lt"/>
          <a:ea typeface="+mn-ea"/>
          <a:cs typeface="+mn-cs"/>
        </a:defRPr>
      </a:lvl3pPr>
      <a:lvl4pPr marL="2133547" indent="-304792" algn="l" defTabSz="1219170" rtl="0" eaLnBrk="1" latinLnBrk="0" hangingPunct="1">
        <a:lnSpc>
          <a:spcPct val="90000"/>
        </a:lnSpc>
        <a:spcBef>
          <a:spcPts val="800"/>
        </a:spcBef>
        <a:buClr>
          <a:schemeClr val="bg2">
            <a:lumMod val="40000"/>
            <a:lumOff val="60000"/>
          </a:schemeClr>
        </a:buClr>
        <a:buFont typeface="Arial" pitchFamily="34" charset="0"/>
        <a:buChar char="•"/>
        <a:defRPr sz="3733" kern="1200">
          <a:solidFill>
            <a:schemeClr val="tx1"/>
          </a:solidFill>
          <a:latin typeface="+mn-lt"/>
          <a:ea typeface="+mn-ea"/>
          <a:cs typeface="+mn-cs"/>
        </a:defRPr>
      </a:lvl4pPr>
      <a:lvl5pPr marL="2743131" indent="-304792" algn="l" defTabSz="1219170" rtl="0" eaLnBrk="1" latinLnBrk="0" hangingPunct="1">
        <a:lnSpc>
          <a:spcPct val="90000"/>
        </a:lnSpc>
        <a:spcBef>
          <a:spcPts val="800"/>
        </a:spcBef>
        <a:buClr>
          <a:schemeClr val="bg2">
            <a:lumMod val="40000"/>
            <a:lumOff val="60000"/>
          </a:schemeClr>
        </a:buClr>
        <a:buFont typeface="Arial" pitchFamily="34" charset="0"/>
        <a:buChar char="•"/>
        <a:defRPr sz="37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82" name="Rectangle 8"/>
          <p:cNvSpPr>
            <a:spLocks noChangeArrowheads="1"/>
          </p:cNvSpPr>
          <p:nvPr/>
        </p:nvSpPr>
        <p:spPr bwMode="auto">
          <a:xfrm>
            <a:off x="0" y="6172200"/>
            <a:ext cx="12192000" cy="6858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708" tIns="60857" rIns="121708" bIns="60857" anchor="ctr"/>
          <a:lstStyle/>
          <a:p>
            <a:pPr fontAlgn="base">
              <a:spcBef>
                <a:spcPct val="0"/>
              </a:spcBef>
              <a:spcAft>
                <a:spcPct val="0"/>
              </a:spcAft>
            </a:pPr>
            <a:endParaRPr lang="en-US" sz="2400">
              <a:solidFill>
                <a:srgbClr val="000000"/>
              </a:solidFill>
            </a:endParaRPr>
          </a:p>
        </p:txBody>
      </p:sp>
      <p:sp>
        <p:nvSpPr>
          <p:cNvPr id="327683" name="Rectangle 35"/>
          <p:cNvSpPr>
            <a:spLocks noGrp="1" noChangeArrowheads="1"/>
          </p:cNvSpPr>
          <p:nvPr>
            <p:ph type="title"/>
          </p:nvPr>
        </p:nvSpPr>
        <p:spPr bwMode="auto">
          <a:xfrm>
            <a:off x="878438" y="0"/>
            <a:ext cx="10435167"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643" rIns="91281" bIns="91281" numCol="1" anchor="b" anchorCtr="0" compatLnSpc="1">
            <a:prstTxWarp prst="textNoShape">
              <a:avLst/>
            </a:prstTxWarp>
          </a:bodyPr>
          <a:lstStyle/>
          <a:p>
            <a:pPr lvl="0"/>
            <a:r>
              <a:rPr lang="en-US"/>
              <a:t>Click to edit Master title style</a:t>
            </a:r>
          </a:p>
        </p:txBody>
      </p:sp>
      <p:sp>
        <p:nvSpPr>
          <p:cNvPr id="327684" name="Rectangle 36"/>
          <p:cNvSpPr>
            <a:spLocks noGrp="1" noChangeArrowheads="1"/>
          </p:cNvSpPr>
          <p:nvPr>
            <p:ph type="body" idx="1"/>
          </p:nvPr>
        </p:nvSpPr>
        <p:spPr bwMode="auto">
          <a:xfrm>
            <a:off x="878438" y="1370012"/>
            <a:ext cx="10435167" cy="480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28221" rIns="0" bIns="45643"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27686" name="Group 42"/>
          <p:cNvGrpSpPr>
            <a:grpSpLocks/>
          </p:cNvGrpSpPr>
          <p:nvPr userDrawn="1"/>
        </p:nvGrpSpPr>
        <p:grpSpPr bwMode="auto">
          <a:xfrm>
            <a:off x="160867" y="6299201"/>
            <a:ext cx="560917" cy="458788"/>
            <a:chOff x="415" y="431"/>
            <a:chExt cx="796" cy="867"/>
          </a:xfrm>
        </p:grpSpPr>
        <p:sp>
          <p:nvSpPr>
            <p:cNvPr id="327687" name="Freeform 43"/>
            <p:cNvSpPr>
              <a:spLocks/>
            </p:cNvSpPr>
            <p:nvPr userDrawn="1"/>
          </p:nvSpPr>
          <p:spPr bwMode="auto">
            <a:xfrm>
              <a:off x="710" y="633"/>
              <a:ext cx="64" cy="149"/>
            </a:xfrm>
            <a:custGeom>
              <a:avLst/>
              <a:gdLst>
                <a:gd name="T0" fmla="*/ 64 w 41"/>
                <a:gd name="T1" fmla="*/ 141 h 96"/>
                <a:gd name="T2" fmla="*/ 64 w 41"/>
                <a:gd name="T3" fmla="*/ 149 h 96"/>
                <a:gd name="T4" fmla="*/ 33 w 41"/>
                <a:gd name="T5" fmla="*/ 147 h 96"/>
                <a:gd name="T6" fmla="*/ 0 w 41"/>
                <a:gd name="T7" fmla="*/ 149 h 96"/>
                <a:gd name="T8" fmla="*/ 0 w 41"/>
                <a:gd name="T9" fmla="*/ 141 h 96"/>
                <a:gd name="T10" fmla="*/ 16 w 41"/>
                <a:gd name="T11" fmla="*/ 141 h 96"/>
                <a:gd name="T12" fmla="*/ 19 w 41"/>
                <a:gd name="T13" fmla="*/ 138 h 96"/>
                <a:gd name="T14" fmla="*/ 20 w 41"/>
                <a:gd name="T15" fmla="*/ 129 h 96"/>
                <a:gd name="T16" fmla="*/ 22 w 41"/>
                <a:gd name="T17" fmla="*/ 98 h 96"/>
                <a:gd name="T18" fmla="*/ 22 w 41"/>
                <a:gd name="T19" fmla="*/ 50 h 96"/>
                <a:gd name="T20" fmla="*/ 20 w 41"/>
                <a:gd name="T21" fmla="*/ 22 h 96"/>
                <a:gd name="T22" fmla="*/ 19 w 41"/>
                <a:gd name="T23" fmla="*/ 9 h 96"/>
                <a:gd name="T24" fmla="*/ 16 w 41"/>
                <a:gd name="T25" fmla="*/ 8 h 96"/>
                <a:gd name="T26" fmla="*/ 0 w 41"/>
                <a:gd name="T27" fmla="*/ 6 h 96"/>
                <a:gd name="T28" fmla="*/ 0 w 41"/>
                <a:gd name="T29" fmla="*/ 0 h 96"/>
                <a:gd name="T30" fmla="*/ 31 w 41"/>
                <a:gd name="T31" fmla="*/ 0 h 96"/>
                <a:gd name="T32" fmla="*/ 64 w 41"/>
                <a:gd name="T33" fmla="*/ 0 h 96"/>
                <a:gd name="T34" fmla="*/ 64 w 41"/>
                <a:gd name="T35" fmla="*/ 6 h 96"/>
                <a:gd name="T36" fmla="*/ 48 w 41"/>
                <a:gd name="T37" fmla="*/ 8 h 96"/>
                <a:gd name="T38" fmla="*/ 44 w 41"/>
                <a:gd name="T39" fmla="*/ 9 h 96"/>
                <a:gd name="T40" fmla="*/ 42 w 41"/>
                <a:gd name="T41" fmla="*/ 20 h 96"/>
                <a:gd name="T42" fmla="*/ 42 w 41"/>
                <a:gd name="T43" fmla="*/ 50 h 96"/>
                <a:gd name="T44" fmla="*/ 42 w 41"/>
                <a:gd name="T45" fmla="*/ 98 h 96"/>
                <a:gd name="T46" fmla="*/ 42 w 41"/>
                <a:gd name="T47" fmla="*/ 126 h 96"/>
                <a:gd name="T48" fmla="*/ 44 w 41"/>
                <a:gd name="T49" fmla="*/ 138 h 96"/>
                <a:gd name="T50" fmla="*/ 48 w 41"/>
                <a:gd name="T51" fmla="*/ 141 h 96"/>
                <a:gd name="T52" fmla="*/ 64 w 41"/>
                <a:gd name="T53" fmla="*/ 141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327688" name="Freeform 44"/>
            <p:cNvSpPr>
              <a:spLocks noEditPoints="1"/>
            </p:cNvSpPr>
            <p:nvPr/>
          </p:nvSpPr>
          <p:spPr bwMode="auto">
            <a:xfrm>
              <a:off x="535" y="853"/>
              <a:ext cx="556" cy="445"/>
            </a:xfrm>
            <a:custGeom>
              <a:avLst/>
              <a:gdLst>
                <a:gd name="T0" fmla="*/ 438 w 359"/>
                <a:gd name="T1" fmla="*/ 0 h 287"/>
                <a:gd name="T2" fmla="*/ 321 w 359"/>
                <a:gd name="T3" fmla="*/ 0 h 287"/>
                <a:gd name="T4" fmla="*/ 321 w 359"/>
                <a:gd name="T5" fmla="*/ 133 h 287"/>
                <a:gd name="T6" fmla="*/ 378 w 359"/>
                <a:gd name="T7" fmla="*/ 265 h 287"/>
                <a:gd name="T8" fmla="*/ 378 w 359"/>
                <a:gd name="T9" fmla="*/ 247 h 287"/>
                <a:gd name="T10" fmla="*/ 347 w 359"/>
                <a:gd name="T11" fmla="*/ 149 h 287"/>
                <a:gd name="T12" fmla="*/ 347 w 359"/>
                <a:gd name="T13" fmla="*/ 115 h 287"/>
                <a:gd name="T14" fmla="*/ 392 w 359"/>
                <a:gd name="T15" fmla="*/ 115 h 287"/>
                <a:gd name="T16" fmla="*/ 392 w 359"/>
                <a:gd name="T17" fmla="*/ 265 h 287"/>
                <a:gd name="T18" fmla="*/ 279 w 359"/>
                <a:gd name="T19" fmla="*/ 434 h 287"/>
                <a:gd name="T20" fmla="*/ 164 w 359"/>
                <a:gd name="T21" fmla="*/ 274 h 287"/>
                <a:gd name="T22" fmla="*/ 234 w 359"/>
                <a:gd name="T23" fmla="*/ 133 h 287"/>
                <a:gd name="T24" fmla="*/ 234 w 359"/>
                <a:gd name="T25" fmla="*/ 115 h 287"/>
                <a:gd name="T26" fmla="*/ 279 w 359"/>
                <a:gd name="T27" fmla="*/ 115 h 287"/>
                <a:gd name="T28" fmla="*/ 307 w 359"/>
                <a:gd name="T29" fmla="*/ 115 h 287"/>
                <a:gd name="T30" fmla="*/ 307 w 359"/>
                <a:gd name="T31" fmla="*/ 87 h 287"/>
                <a:gd name="T32" fmla="*/ 279 w 359"/>
                <a:gd name="T33" fmla="*/ 87 h 287"/>
                <a:gd name="T34" fmla="*/ 234 w 359"/>
                <a:gd name="T35" fmla="*/ 87 h 287"/>
                <a:gd name="T36" fmla="*/ 234 w 359"/>
                <a:gd name="T37" fmla="*/ 87 h 287"/>
                <a:gd name="T38" fmla="*/ 208 w 359"/>
                <a:gd name="T39" fmla="*/ 87 h 287"/>
                <a:gd name="T40" fmla="*/ 208 w 359"/>
                <a:gd name="T41" fmla="*/ 87 h 287"/>
                <a:gd name="T42" fmla="*/ 138 w 359"/>
                <a:gd name="T43" fmla="*/ 87 h 287"/>
                <a:gd name="T44" fmla="*/ 138 w 359"/>
                <a:gd name="T45" fmla="*/ 247 h 287"/>
                <a:gd name="T46" fmla="*/ 138 w 359"/>
                <a:gd name="T47" fmla="*/ 262 h 287"/>
                <a:gd name="T48" fmla="*/ 138 w 359"/>
                <a:gd name="T49" fmla="*/ 262 h 287"/>
                <a:gd name="T50" fmla="*/ 164 w 359"/>
                <a:gd name="T51" fmla="*/ 240 h 287"/>
                <a:gd name="T52" fmla="*/ 164 w 359"/>
                <a:gd name="T53" fmla="*/ 240 h 287"/>
                <a:gd name="T54" fmla="*/ 164 w 359"/>
                <a:gd name="T55" fmla="*/ 115 h 287"/>
                <a:gd name="T56" fmla="*/ 208 w 359"/>
                <a:gd name="T57" fmla="*/ 115 h 287"/>
                <a:gd name="T58" fmla="*/ 208 w 359"/>
                <a:gd name="T59" fmla="*/ 115 h 287"/>
                <a:gd name="T60" fmla="*/ 208 w 359"/>
                <a:gd name="T61" fmla="*/ 149 h 287"/>
                <a:gd name="T62" fmla="*/ 116 w 359"/>
                <a:gd name="T63" fmla="*/ 288 h 287"/>
                <a:gd name="T64" fmla="*/ 26 w 359"/>
                <a:gd name="T65" fmla="*/ 149 h 287"/>
                <a:gd name="T66" fmla="*/ 26 w 359"/>
                <a:gd name="T67" fmla="*/ 28 h 287"/>
                <a:gd name="T68" fmla="*/ 116 w 359"/>
                <a:gd name="T69" fmla="*/ 28 h 287"/>
                <a:gd name="T70" fmla="*/ 208 w 359"/>
                <a:gd name="T71" fmla="*/ 28 h 287"/>
                <a:gd name="T72" fmla="*/ 208 w 359"/>
                <a:gd name="T73" fmla="*/ 74 h 287"/>
                <a:gd name="T74" fmla="*/ 234 w 359"/>
                <a:gd name="T75" fmla="*/ 74 h 287"/>
                <a:gd name="T76" fmla="*/ 234 w 359"/>
                <a:gd name="T77" fmla="*/ 0 h 287"/>
                <a:gd name="T78" fmla="*/ 116 w 359"/>
                <a:gd name="T79" fmla="*/ 0 h 287"/>
                <a:gd name="T80" fmla="*/ 0 w 359"/>
                <a:gd name="T81" fmla="*/ 0 h 287"/>
                <a:gd name="T82" fmla="*/ 0 w 359"/>
                <a:gd name="T83" fmla="*/ 133 h 287"/>
                <a:gd name="T84" fmla="*/ 116 w 359"/>
                <a:gd name="T85" fmla="*/ 298 h 287"/>
                <a:gd name="T86" fmla="*/ 141 w 359"/>
                <a:gd name="T87" fmla="*/ 288 h 287"/>
                <a:gd name="T88" fmla="*/ 279 w 359"/>
                <a:gd name="T89" fmla="*/ 445 h 287"/>
                <a:gd name="T90" fmla="*/ 417 w 359"/>
                <a:gd name="T91" fmla="*/ 288 h 287"/>
                <a:gd name="T92" fmla="*/ 438 w 359"/>
                <a:gd name="T93" fmla="*/ 298 h 287"/>
                <a:gd name="T94" fmla="*/ 556 w 359"/>
                <a:gd name="T95" fmla="*/ 133 h 287"/>
                <a:gd name="T96" fmla="*/ 556 w 359"/>
                <a:gd name="T97" fmla="*/ 0 h 287"/>
                <a:gd name="T98" fmla="*/ 438 w 359"/>
                <a:gd name="T99" fmla="*/ 0 h 287"/>
                <a:gd name="T100" fmla="*/ 528 w 359"/>
                <a:gd name="T101" fmla="*/ 149 h 287"/>
                <a:gd name="T102" fmla="*/ 438 w 359"/>
                <a:gd name="T103" fmla="*/ 288 h 287"/>
                <a:gd name="T104" fmla="*/ 418 w 359"/>
                <a:gd name="T105" fmla="*/ 278 h 287"/>
                <a:gd name="T106" fmla="*/ 420 w 359"/>
                <a:gd name="T107" fmla="*/ 247 h 287"/>
                <a:gd name="T108" fmla="*/ 420 w 359"/>
                <a:gd name="T109" fmla="*/ 87 h 287"/>
                <a:gd name="T110" fmla="*/ 347 w 359"/>
                <a:gd name="T111" fmla="*/ 87 h 287"/>
                <a:gd name="T112" fmla="*/ 347 w 359"/>
                <a:gd name="T113" fmla="*/ 28 h 287"/>
                <a:gd name="T114" fmla="*/ 438 w 359"/>
                <a:gd name="T115" fmla="*/ 28 h 287"/>
                <a:gd name="T116" fmla="*/ 528 w 359"/>
                <a:gd name="T117" fmla="*/ 28 h 287"/>
                <a:gd name="T118" fmla="*/ 528 w 359"/>
                <a:gd name="T119" fmla="*/ 149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327689" name="Freeform 45"/>
            <p:cNvSpPr>
              <a:spLocks/>
            </p:cNvSpPr>
            <p:nvPr/>
          </p:nvSpPr>
          <p:spPr bwMode="auto">
            <a:xfrm>
              <a:off x="578" y="633"/>
              <a:ext cx="118" cy="149"/>
            </a:xfrm>
            <a:custGeom>
              <a:avLst/>
              <a:gdLst>
                <a:gd name="T0" fmla="*/ 9 w 76"/>
                <a:gd name="T1" fmla="*/ 149 h 96"/>
                <a:gd name="T2" fmla="*/ 9 w 76"/>
                <a:gd name="T3" fmla="*/ 143 h 96"/>
                <a:gd name="T4" fmla="*/ 19 w 76"/>
                <a:gd name="T5" fmla="*/ 138 h 96"/>
                <a:gd name="T6" fmla="*/ 20 w 76"/>
                <a:gd name="T7" fmla="*/ 137 h 96"/>
                <a:gd name="T8" fmla="*/ 20 w 76"/>
                <a:gd name="T9" fmla="*/ 124 h 96"/>
                <a:gd name="T10" fmla="*/ 22 w 76"/>
                <a:gd name="T11" fmla="*/ 106 h 96"/>
                <a:gd name="T12" fmla="*/ 22 w 76"/>
                <a:gd name="T13" fmla="*/ 50 h 96"/>
                <a:gd name="T14" fmla="*/ 20 w 76"/>
                <a:gd name="T15" fmla="*/ 22 h 96"/>
                <a:gd name="T16" fmla="*/ 19 w 76"/>
                <a:gd name="T17" fmla="*/ 9 h 96"/>
                <a:gd name="T18" fmla="*/ 16 w 76"/>
                <a:gd name="T19" fmla="*/ 8 h 96"/>
                <a:gd name="T20" fmla="*/ 0 w 76"/>
                <a:gd name="T21" fmla="*/ 6 h 96"/>
                <a:gd name="T22" fmla="*/ 0 w 76"/>
                <a:gd name="T23" fmla="*/ 0 h 96"/>
                <a:gd name="T24" fmla="*/ 33 w 76"/>
                <a:gd name="T25" fmla="*/ 0 h 96"/>
                <a:gd name="T26" fmla="*/ 64 w 76"/>
                <a:gd name="T27" fmla="*/ 0 h 96"/>
                <a:gd name="T28" fmla="*/ 64 w 76"/>
                <a:gd name="T29" fmla="*/ 6 h 96"/>
                <a:gd name="T30" fmla="*/ 48 w 76"/>
                <a:gd name="T31" fmla="*/ 8 h 96"/>
                <a:gd name="T32" fmla="*/ 45 w 76"/>
                <a:gd name="T33" fmla="*/ 9 h 96"/>
                <a:gd name="T34" fmla="*/ 43 w 76"/>
                <a:gd name="T35" fmla="*/ 20 h 96"/>
                <a:gd name="T36" fmla="*/ 42 w 76"/>
                <a:gd name="T37" fmla="*/ 50 h 96"/>
                <a:gd name="T38" fmla="*/ 42 w 76"/>
                <a:gd name="T39" fmla="*/ 121 h 96"/>
                <a:gd name="T40" fmla="*/ 43 w 76"/>
                <a:gd name="T41" fmla="*/ 138 h 96"/>
                <a:gd name="T42" fmla="*/ 61 w 76"/>
                <a:gd name="T43" fmla="*/ 140 h 96"/>
                <a:gd name="T44" fmla="*/ 104 w 76"/>
                <a:gd name="T45" fmla="*/ 135 h 96"/>
                <a:gd name="T46" fmla="*/ 107 w 76"/>
                <a:gd name="T47" fmla="*/ 127 h 96"/>
                <a:gd name="T48" fmla="*/ 112 w 76"/>
                <a:gd name="T49" fmla="*/ 110 h 96"/>
                <a:gd name="T50" fmla="*/ 118 w 76"/>
                <a:gd name="T51" fmla="*/ 110 h 96"/>
                <a:gd name="T52" fmla="*/ 113 w 76"/>
                <a:gd name="T53" fmla="*/ 147 h 96"/>
                <a:gd name="T54" fmla="*/ 107 w 76"/>
                <a:gd name="T55" fmla="*/ 149 h 96"/>
                <a:gd name="T56" fmla="*/ 89 w 76"/>
                <a:gd name="T57" fmla="*/ 149 h 96"/>
                <a:gd name="T58" fmla="*/ 31 w 76"/>
                <a:gd name="T59" fmla="*/ 147 h 96"/>
                <a:gd name="T60" fmla="*/ 9 w 76"/>
                <a:gd name="T61" fmla="*/ 149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327690" name="Freeform 46"/>
            <p:cNvSpPr>
              <a:spLocks/>
            </p:cNvSpPr>
            <p:nvPr/>
          </p:nvSpPr>
          <p:spPr bwMode="auto">
            <a:xfrm>
              <a:off x="799" y="633"/>
              <a:ext cx="172" cy="152"/>
            </a:xfrm>
            <a:custGeom>
              <a:avLst/>
              <a:gdLst>
                <a:gd name="T0" fmla="*/ 0 w 111"/>
                <a:gd name="T1" fmla="*/ 149 h 98"/>
                <a:gd name="T2" fmla="*/ 0 w 111"/>
                <a:gd name="T3" fmla="*/ 141 h 98"/>
                <a:gd name="T4" fmla="*/ 15 w 111"/>
                <a:gd name="T5" fmla="*/ 140 h 98"/>
                <a:gd name="T6" fmla="*/ 17 w 111"/>
                <a:gd name="T7" fmla="*/ 138 h 98"/>
                <a:gd name="T8" fmla="*/ 19 w 111"/>
                <a:gd name="T9" fmla="*/ 127 h 98"/>
                <a:gd name="T10" fmla="*/ 20 w 111"/>
                <a:gd name="T11" fmla="*/ 104 h 98"/>
                <a:gd name="T12" fmla="*/ 20 w 111"/>
                <a:gd name="T13" fmla="*/ 19 h 98"/>
                <a:gd name="T14" fmla="*/ 20 w 111"/>
                <a:gd name="T15" fmla="*/ 14 h 98"/>
                <a:gd name="T16" fmla="*/ 15 w 111"/>
                <a:gd name="T17" fmla="*/ 9 h 98"/>
                <a:gd name="T18" fmla="*/ 11 w 111"/>
                <a:gd name="T19" fmla="*/ 6 h 98"/>
                <a:gd name="T20" fmla="*/ 0 w 111"/>
                <a:gd name="T21" fmla="*/ 6 h 98"/>
                <a:gd name="T22" fmla="*/ 0 w 111"/>
                <a:gd name="T23" fmla="*/ 0 h 98"/>
                <a:gd name="T24" fmla="*/ 23 w 111"/>
                <a:gd name="T25" fmla="*/ 0 h 98"/>
                <a:gd name="T26" fmla="*/ 40 w 111"/>
                <a:gd name="T27" fmla="*/ 0 h 98"/>
                <a:gd name="T28" fmla="*/ 53 w 111"/>
                <a:gd name="T29" fmla="*/ 17 h 98"/>
                <a:gd name="T30" fmla="*/ 76 w 111"/>
                <a:gd name="T31" fmla="*/ 43 h 98"/>
                <a:gd name="T32" fmla="*/ 108 w 111"/>
                <a:gd name="T33" fmla="*/ 81 h 98"/>
                <a:gd name="T34" fmla="*/ 133 w 111"/>
                <a:gd name="T35" fmla="*/ 110 h 98"/>
                <a:gd name="T36" fmla="*/ 143 w 111"/>
                <a:gd name="T37" fmla="*/ 121 h 98"/>
                <a:gd name="T38" fmla="*/ 143 w 111"/>
                <a:gd name="T39" fmla="*/ 45 h 98"/>
                <a:gd name="T40" fmla="*/ 143 w 111"/>
                <a:gd name="T41" fmla="*/ 20 h 98"/>
                <a:gd name="T42" fmla="*/ 141 w 111"/>
                <a:gd name="T43" fmla="*/ 9 h 98"/>
                <a:gd name="T44" fmla="*/ 139 w 111"/>
                <a:gd name="T45" fmla="*/ 8 h 98"/>
                <a:gd name="T46" fmla="*/ 124 w 111"/>
                <a:gd name="T47" fmla="*/ 6 h 98"/>
                <a:gd name="T48" fmla="*/ 124 w 111"/>
                <a:gd name="T49" fmla="*/ 0 h 98"/>
                <a:gd name="T50" fmla="*/ 150 w 111"/>
                <a:gd name="T51" fmla="*/ 0 h 98"/>
                <a:gd name="T52" fmla="*/ 172 w 111"/>
                <a:gd name="T53" fmla="*/ 0 h 98"/>
                <a:gd name="T54" fmla="*/ 172 w 111"/>
                <a:gd name="T55" fmla="*/ 6 h 98"/>
                <a:gd name="T56" fmla="*/ 158 w 111"/>
                <a:gd name="T57" fmla="*/ 8 h 98"/>
                <a:gd name="T58" fmla="*/ 155 w 111"/>
                <a:gd name="T59" fmla="*/ 9 h 98"/>
                <a:gd name="T60" fmla="*/ 153 w 111"/>
                <a:gd name="T61" fmla="*/ 20 h 98"/>
                <a:gd name="T62" fmla="*/ 153 w 111"/>
                <a:gd name="T63" fmla="*/ 45 h 98"/>
                <a:gd name="T64" fmla="*/ 153 w 111"/>
                <a:gd name="T65" fmla="*/ 95 h 98"/>
                <a:gd name="T66" fmla="*/ 153 w 111"/>
                <a:gd name="T67" fmla="*/ 152 h 98"/>
                <a:gd name="T68" fmla="*/ 143 w 111"/>
                <a:gd name="T69" fmla="*/ 152 h 98"/>
                <a:gd name="T70" fmla="*/ 141 w 111"/>
                <a:gd name="T71" fmla="*/ 149 h 98"/>
                <a:gd name="T72" fmla="*/ 138 w 111"/>
                <a:gd name="T73" fmla="*/ 147 h 98"/>
                <a:gd name="T74" fmla="*/ 135 w 111"/>
                <a:gd name="T75" fmla="*/ 144 h 98"/>
                <a:gd name="T76" fmla="*/ 121 w 111"/>
                <a:gd name="T77" fmla="*/ 129 h 98"/>
                <a:gd name="T78" fmla="*/ 107 w 111"/>
                <a:gd name="T79" fmla="*/ 112 h 98"/>
                <a:gd name="T80" fmla="*/ 29 w 111"/>
                <a:gd name="T81" fmla="*/ 22 h 98"/>
                <a:gd name="T82" fmla="*/ 29 w 111"/>
                <a:gd name="T83" fmla="*/ 102 h 98"/>
                <a:gd name="T84" fmla="*/ 31 w 111"/>
                <a:gd name="T85" fmla="*/ 127 h 98"/>
                <a:gd name="T86" fmla="*/ 31 w 111"/>
                <a:gd name="T87" fmla="*/ 138 h 98"/>
                <a:gd name="T88" fmla="*/ 34 w 111"/>
                <a:gd name="T89" fmla="*/ 140 h 98"/>
                <a:gd name="T90" fmla="*/ 50 w 111"/>
                <a:gd name="T91" fmla="*/ 141 h 98"/>
                <a:gd name="T92" fmla="*/ 50 w 111"/>
                <a:gd name="T93" fmla="*/ 149 h 98"/>
                <a:gd name="T94" fmla="*/ 28 w 111"/>
                <a:gd name="T95" fmla="*/ 147 h 98"/>
                <a:gd name="T96" fmla="*/ 0 w 111"/>
                <a:gd name="T97" fmla="*/ 149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327691" name="Freeform 47"/>
            <p:cNvSpPr>
              <a:spLocks/>
            </p:cNvSpPr>
            <p:nvPr/>
          </p:nvSpPr>
          <p:spPr bwMode="auto">
            <a:xfrm>
              <a:off x="991" y="633"/>
              <a:ext cx="64" cy="149"/>
            </a:xfrm>
            <a:custGeom>
              <a:avLst/>
              <a:gdLst>
                <a:gd name="T0" fmla="*/ 64 w 41"/>
                <a:gd name="T1" fmla="*/ 141 h 96"/>
                <a:gd name="T2" fmla="*/ 64 w 41"/>
                <a:gd name="T3" fmla="*/ 149 h 96"/>
                <a:gd name="T4" fmla="*/ 33 w 41"/>
                <a:gd name="T5" fmla="*/ 147 h 96"/>
                <a:gd name="T6" fmla="*/ 0 w 41"/>
                <a:gd name="T7" fmla="*/ 149 h 96"/>
                <a:gd name="T8" fmla="*/ 0 w 41"/>
                <a:gd name="T9" fmla="*/ 141 h 96"/>
                <a:gd name="T10" fmla="*/ 16 w 41"/>
                <a:gd name="T11" fmla="*/ 141 h 96"/>
                <a:gd name="T12" fmla="*/ 19 w 41"/>
                <a:gd name="T13" fmla="*/ 138 h 96"/>
                <a:gd name="T14" fmla="*/ 20 w 41"/>
                <a:gd name="T15" fmla="*/ 129 h 96"/>
                <a:gd name="T16" fmla="*/ 22 w 41"/>
                <a:gd name="T17" fmla="*/ 98 h 96"/>
                <a:gd name="T18" fmla="*/ 22 w 41"/>
                <a:gd name="T19" fmla="*/ 50 h 96"/>
                <a:gd name="T20" fmla="*/ 20 w 41"/>
                <a:gd name="T21" fmla="*/ 22 h 96"/>
                <a:gd name="T22" fmla="*/ 19 w 41"/>
                <a:gd name="T23" fmla="*/ 9 h 96"/>
                <a:gd name="T24" fmla="*/ 16 w 41"/>
                <a:gd name="T25" fmla="*/ 8 h 96"/>
                <a:gd name="T26" fmla="*/ 0 w 41"/>
                <a:gd name="T27" fmla="*/ 6 h 96"/>
                <a:gd name="T28" fmla="*/ 0 w 41"/>
                <a:gd name="T29" fmla="*/ 0 h 96"/>
                <a:gd name="T30" fmla="*/ 31 w 41"/>
                <a:gd name="T31" fmla="*/ 0 h 96"/>
                <a:gd name="T32" fmla="*/ 64 w 41"/>
                <a:gd name="T33" fmla="*/ 0 h 96"/>
                <a:gd name="T34" fmla="*/ 64 w 41"/>
                <a:gd name="T35" fmla="*/ 6 h 96"/>
                <a:gd name="T36" fmla="*/ 48 w 41"/>
                <a:gd name="T37" fmla="*/ 8 h 96"/>
                <a:gd name="T38" fmla="*/ 44 w 41"/>
                <a:gd name="T39" fmla="*/ 9 h 96"/>
                <a:gd name="T40" fmla="*/ 42 w 41"/>
                <a:gd name="T41" fmla="*/ 20 h 96"/>
                <a:gd name="T42" fmla="*/ 42 w 41"/>
                <a:gd name="T43" fmla="*/ 50 h 96"/>
                <a:gd name="T44" fmla="*/ 42 w 41"/>
                <a:gd name="T45" fmla="*/ 98 h 96"/>
                <a:gd name="T46" fmla="*/ 42 w 41"/>
                <a:gd name="T47" fmla="*/ 126 h 96"/>
                <a:gd name="T48" fmla="*/ 44 w 41"/>
                <a:gd name="T49" fmla="*/ 138 h 96"/>
                <a:gd name="T50" fmla="*/ 48 w 41"/>
                <a:gd name="T51" fmla="*/ 141 h 96"/>
                <a:gd name="T52" fmla="*/ 64 w 41"/>
                <a:gd name="T53" fmla="*/ 141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327692" name="Freeform 48"/>
            <p:cNvSpPr>
              <a:spLocks/>
            </p:cNvSpPr>
            <p:nvPr/>
          </p:nvSpPr>
          <p:spPr bwMode="auto">
            <a:xfrm>
              <a:off x="1065" y="629"/>
              <a:ext cx="146" cy="156"/>
            </a:xfrm>
            <a:custGeom>
              <a:avLst/>
              <a:gdLst>
                <a:gd name="T0" fmla="*/ 146 w 94"/>
                <a:gd name="T1" fmla="*/ 134 h 100"/>
                <a:gd name="T2" fmla="*/ 141 w 94"/>
                <a:gd name="T3" fmla="*/ 144 h 100"/>
                <a:gd name="T4" fmla="*/ 116 w 94"/>
                <a:gd name="T5" fmla="*/ 153 h 100"/>
                <a:gd name="T6" fmla="*/ 89 w 94"/>
                <a:gd name="T7" fmla="*/ 156 h 100"/>
                <a:gd name="T8" fmla="*/ 57 w 94"/>
                <a:gd name="T9" fmla="*/ 151 h 100"/>
                <a:gd name="T10" fmla="*/ 33 w 94"/>
                <a:gd name="T11" fmla="*/ 139 h 100"/>
                <a:gd name="T12" fmla="*/ 14 w 94"/>
                <a:gd name="T13" fmla="*/ 122 h 100"/>
                <a:gd name="T14" fmla="*/ 3 w 94"/>
                <a:gd name="T15" fmla="*/ 101 h 100"/>
                <a:gd name="T16" fmla="*/ 0 w 94"/>
                <a:gd name="T17" fmla="*/ 78 h 100"/>
                <a:gd name="T18" fmla="*/ 25 w 94"/>
                <a:gd name="T19" fmla="*/ 22 h 100"/>
                <a:gd name="T20" fmla="*/ 92 w 94"/>
                <a:gd name="T21" fmla="*/ 0 h 100"/>
                <a:gd name="T22" fmla="*/ 110 w 94"/>
                <a:gd name="T23" fmla="*/ 2 h 100"/>
                <a:gd name="T24" fmla="*/ 130 w 94"/>
                <a:gd name="T25" fmla="*/ 5 h 100"/>
                <a:gd name="T26" fmla="*/ 146 w 94"/>
                <a:gd name="T27" fmla="*/ 9 h 100"/>
                <a:gd name="T28" fmla="*/ 141 w 94"/>
                <a:gd name="T29" fmla="*/ 20 h 100"/>
                <a:gd name="T30" fmla="*/ 140 w 94"/>
                <a:gd name="T31" fmla="*/ 41 h 100"/>
                <a:gd name="T32" fmla="*/ 132 w 94"/>
                <a:gd name="T33" fmla="*/ 41 h 100"/>
                <a:gd name="T34" fmla="*/ 132 w 94"/>
                <a:gd name="T35" fmla="*/ 28 h 100"/>
                <a:gd name="T36" fmla="*/ 121 w 94"/>
                <a:gd name="T37" fmla="*/ 14 h 100"/>
                <a:gd name="T38" fmla="*/ 89 w 94"/>
                <a:gd name="T39" fmla="*/ 8 h 100"/>
                <a:gd name="T40" fmla="*/ 62 w 94"/>
                <a:gd name="T41" fmla="*/ 12 h 100"/>
                <a:gd name="T42" fmla="*/ 43 w 94"/>
                <a:gd name="T43" fmla="*/ 23 h 100"/>
                <a:gd name="T44" fmla="*/ 30 w 94"/>
                <a:gd name="T45" fmla="*/ 44 h 100"/>
                <a:gd name="T46" fmla="*/ 25 w 94"/>
                <a:gd name="T47" fmla="*/ 73 h 100"/>
                <a:gd name="T48" fmla="*/ 45 w 94"/>
                <a:gd name="T49" fmla="*/ 125 h 100"/>
                <a:gd name="T50" fmla="*/ 98 w 94"/>
                <a:gd name="T51" fmla="*/ 144 h 100"/>
                <a:gd name="T52" fmla="*/ 126 w 94"/>
                <a:gd name="T53" fmla="*/ 140 h 100"/>
                <a:gd name="T54" fmla="*/ 143 w 94"/>
                <a:gd name="T55" fmla="*/ 131 h 100"/>
                <a:gd name="T56" fmla="*/ 146 w 94"/>
                <a:gd name="T57" fmla="*/ 134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327693" name="Freeform 49"/>
            <p:cNvSpPr>
              <a:spLocks/>
            </p:cNvSpPr>
            <p:nvPr/>
          </p:nvSpPr>
          <p:spPr bwMode="auto">
            <a:xfrm>
              <a:off x="415" y="629"/>
              <a:ext cx="146" cy="156"/>
            </a:xfrm>
            <a:custGeom>
              <a:avLst/>
              <a:gdLst>
                <a:gd name="T0" fmla="*/ 146 w 94"/>
                <a:gd name="T1" fmla="*/ 134 h 100"/>
                <a:gd name="T2" fmla="*/ 141 w 94"/>
                <a:gd name="T3" fmla="*/ 144 h 100"/>
                <a:gd name="T4" fmla="*/ 116 w 94"/>
                <a:gd name="T5" fmla="*/ 153 h 100"/>
                <a:gd name="T6" fmla="*/ 89 w 94"/>
                <a:gd name="T7" fmla="*/ 156 h 100"/>
                <a:gd name="T8" fmla="*/ 57 w 94"/>
                <a:gd name="T9" fmla="*/ 151 h 100"/>
                <a:gd name="T10" fmla="*/ 33 w 94"/>
                <a:gd name="T11" fmla="*/ 139 h 100"/>
                <a:gd name="T12" fmla="*/ 14 w 94"/>
                <a:gd name="T13" fmla="*/ 122 h 100"/>
                <a:gd name="T14" fmla="*/ 3 w 94"/>
                <a:gd name="T15" fmla="*/ 101 h 100"/>
                <a:gd name="T16" fmla="*/ 0 w 94"/>
                <a:gd name="T17" fmla="*/ 78 h 100"/>
                <a:gd name="T18" fmla="*/ 25 w 94"/>
                <a:gd name="T19" fmla="*/ 22 h 100"/>
                <a:gd name="T20" fmla="*/ 92 w 94"/>
                <a:gd name="T21" fmla="*/ 0 h 100"/>
                <a:gd name="T22" fmla="*/ 110 w 94"/>
                <a:gd name="T23" fmla="*/ 2 h 100"/>
                <a:gd name="T24" fmla="*/ 130 w 94"/>
                <a:gd name="T25" fmla="*/ 5 h 100"/>
                <a:gd name="T26" fmla="*/ 146 w 94"/>
                <a:gd name="T27" fmla="*/ 9 h 100"/>
                <a:gd name="T28" fmla="*/ 141 w 94"/>
                <a:gd name="T29" fmla="*/ 20 h 100"/>
                <a:gd name="T30" fmla="*/ 140 w 94"/>
                <a:gd name="T31" fmla="*/ 41 h 100"/>
                <a:gd name="T32" fmla="*/ 134 w 94"/>
                <a:gd name="T33" fmla="*/ 41 h 100"/>
                <a:gd name="T34" fmla="*/ 132 w 94"/>
                <a:gd name="T35" fmla="*/ 28 h 100"/>
                <a:gd name="T36" fmla="*/ 121 w 94"/>
                <a:gd name="T37" fmla="*/ 14 h 100"/>
                <a:gd name="T38" fmla="*/ 89 w 94"/>
                <a:gd name="T39" fmla="*/ 8 h 100"/>
                <a:gd name="T40" fmla="*/ 62 w 94"/>
                <a:gd name="T41" fmla="*/ 12 h 100"/>
                <a:gd name="T42" fmla="*/ 43 w 94"/>
                <a:gd name="T43" fmla="*/ 23 h 100"/>
                <a:gd name="T44" fmla="*/ 30 w 94"/>
                <a:gd name="T45" fmla="*/ 44 h 100"/>
                <a:gd name="T46" fmla="*/ 25 w 94"/>
                <a:gd name="T47" fmla="*/ 73 h 100"/>
                <a:gd name="T48" fmla="*/ 45 w 94"/>
                <a:gd name="T49" fmla="*/ 125 h 100"/>
                <a:gd name="T50" fmla="*/ 98 w 94"/>
                <a:gd name="T51" fmla="*/ 144 h 100"/>
                <a:gd name="T52" fmla="*/ 126 w 94"/>
                <a:gd name="T53" fmla="*/ 140 h 100"/>
                <a:gd name="T54" fmla="*/ 143 w 94"/>
                <a:gd name="T55" fmla="*/ 131 h 100"/>
                <a:gd name="T56" fmla="*/ 146 w 94"/>
                <a:gd name="T57" fmla="*/ 134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327694" name="Freeform 50"/>
            <p:cNvSpPr>
              <a:spLocks/>
            </p:cNvSpPr>
            <p:nvPr/>
          </p:nvSpPr>
          <p:spPr bwMode="auto">
            <a:xfrm>
              <a:off x="479" y="434"/>
              <a:ext cx="201" cy="151"/>
            </a:xfrm>
            <a:custGeom>
              <a:avLst/>
              <a:gdLst>
                <a:gd name="T0" fmla="*/ 0 w 130"/>
                <a:gd name="T1" fmla="*/ 6 h 97"/>
                <a:gd name="T2" fmla="*/ 0 w 130"/>
                <a:gd name="T3" fmla="*/ 0 h 97"/>
                <a:gd name="T4" fmla="*/ 22 w 130"/>
                <a:gd name="T5" fmla="*/ 0 h 97"/>
                <a:gd name="T6" fmla="*/ 42 w 130"/>
                <a:gd name="T7" fmla="*/ 0 h 97"/>
                <a:gd name="T8" fmla="*/ 59 w 130"/>
                <a:gd name="T9" fmla="*/ 37 h 97"/>
                <a:gd name="T10" fmla="*/ 101 w 130"/>
                <a:gd name="T11" fmla="*/ 118 h 97"/>
                <a:gd name="T12" fmla="*/ 138 w 130"/>
                <a:gd name="T13" fmla="*/ 44 h 97"/>
                <a:gd name="T14" fmla="*/ 158 w 130"/>
                <a:gd name="T15" fmla="*/ 0 h 97"/>
                <a:gd name="T16" fmla="*/ 178 w 130"/>
                <a:gd name="T17" fmla="*/ 0 h 97"/>
                <a:gd name="T18" fmla="*/ 201 w 130"/>
                <a:gd name="T19" fmla="*/ 0 h 97"/>
                <a:gd name="T20" fmla="*/ 201 w 130"/>
                <a:gd name="T21" fmla="*/ 6 h 97"/>
                <a:gd name="T22" fmla="*/ 186 w 130"/>
                <a:gd name="T23" fmla="*/ 8 h 97"/>
                <a:gd name="T24" fmla="*/ 182 w 130"/>
                <a:gd name="T25" fmla="*/ 11 h 97"/>
                <a:gd name="T26" fmla="*/ 181 w 130"/>
                <a:gd name="T27" fmla="*/ 20 h 97"/>
                <a:gd name="T28" fmla="*/ 179 w 130"/>
                <a:gd name="T29" fmla="*/ 50 h 97"/>
                <a:gd name="T30" fmla="*/ 179 w 130"/>
                <a:gd name="T31" fmla="*/ 98 h 97"/>
                <a:gd name="T32" fmla="*/ 181 w 130"/>
                <a:gd name="T33" fmla="*/ 126 h 97"/>
                <a:gd name="T34" fmla="*/ 182 w 130"/>
                <a:gd name="T35" fmla="*/ 139 h 97"/>
                <a:gd name="T36" fmla="*/ 186 w 130"/>
                <a:gd name="T37" fmla="*/ 140 h 97"/>
                <a:gd name="T38" fmla="*/ 201 w 130"/>
                <a:gd name="T39" fmla="*/ 142 h 97"/>
                <a:gd name="T40" fmla="*/ 201 w 130"/>
                <a:gd name="T41" fmla="*/ 148 h 97"/>
                <a:gd name="T42" fmla="*/ 170 w 130"/>
                <a:gd name="T43" fmla="*/ 148 h 97"/>
                <a:gd name="T44" fmla="*/ 138 w 130"/>
                <a:gd name="T45" fmla="*/ 148 h 97"/>
                <a:gd name="T46" fmla="*/ 138 w 130"/>
                <a:gd name="T47" fmla="*/ 142 h 97"/>
                <a:gd name="T48" fmla="*/ 155 w 130"/>
                <a:gd name="T49" fmla="*/ 140 h 97"/>
                <a:gd name="T50" fmla="*/ 158 w 130"/>
                <a:gd name="T51" fmla="*/ 139 h 97"/>
                <a:gd name="T52" fmla="*/ 159 w 130"/>
                <a:gd name="T53" fmla="*/ 128 h 97"/>
                <a:gd name="T54" fmla="*/ 159 w 130"/>
                <a:gd name="T55" fmla="*/ 98 h 97"/>
                <a:gd name="T56" fmla="*/ 159 w 130"/>
                <a:gd name="T57" fmla="*/ 22 h 97"/>
                <a:gd name="T58" fmla="*/ 122 w 130"/>
                <a:gd name="T59" fmla="*/ 97 h 97"/>
                <a:gd name="T60" fmla="*/ 108 w 130"/>
                <a:gd name="T61" fmla="*/ 126 h 97"/>
                <a:gd name="T62" fmla="*/ 97 w 130"/>
                <a:gd name="T63" fmla="*/ 151 h 97"/>
                <a:gd name="T64" fmla="*/ 93 w 130"/>
                <a:gd name="T65" fmla="*/ 151 h 97"/>
                <a:gd name="T66" fmla="*/ 91 w 130"/>
                <a:gd name="T67" fmla="*/ 145 h 97"/>
                <a:gd name="T68" fmla="*/ 83 w 130"/>
                <a:gd name="T69" fmla="*/ 129 h 97"/>
                <a:gd name="T70" fmla="*/ 31 w 130"/>
                <a:gd name="T71" fmla="*/ 25 h 97"/>
                <a:gd name="T72" fmla="*/ 31 w 130"/>
                <a:gd name="T73" fmla="*/ 98 h 97"/>
                <a:gd name="T74" fmla="*/ 31 w 130"/>
                <a:gd name="T75" fmla="*/ 126 h 97"/>
                <a:gd name="T76" fmla="*/ 34 w 130"/>
                <a:gd name="T77" fmla="*/ 139 h 97"/>
                <a:gd name="T78" fmla="*/ 37 w 130"/>
                <a:gd name="T79" fmla="*/ 140 h 97"/>
                <a:gd name="T80" fmla="*/ 53 w 130"/>
                <a:gd name="T81" fmla="*/ 142 h 97"/>
                <a:gd name="T82" fmla="*/ 53 w 130"/>
                <a:gd name="T83" fmla="*/ 148 h 97"/>
                <a:gd name="T84" fmla="*/ 26 w 130"/>
                <a:gd name="T85" fmla="*/ 148 h 97"/>
                <a:gd name="T86" fmla="*/ 0 w 130"/>
                <a:gd name="T87" fmla="*/ 148 h 97"/>
                <a:gd name="T88" fmla="*/ 0 w 130"/>
                <a:gd name="T89" fmla="*/ 142 h 97"/>
                <a:gd name="T90" fmla="*/ 15 w 130"/>
                <a:gd name="T91" fmla="*/ 140 h 97"/>
                <a:gd name="T92" fmla="*/ 19 w 130"/>
                <a:gd name="T93" fmla="*/ 139 h 97"/>
                <a:gd name="T94" fmla="*/ 20 w 130"/>
                <a:gd name="T95" fmla="*/ 128 h 97"/>
                <a:gd name="T96" fmla="*/ 22 w 130"/>
                <a:gd name="T97" fmla="*/ 98 h 97"/>
                <a:gd name="T98" fmla="*/ 22 w 130"/>
                <a:gd name="T99" fmla="*/ 50 h 97"/>
                <a:gd name="T100" fmla="*/ 20 w 130"/>
                <a:gd name="T101" fmla="*/ 22 h 97"/>
                <a:gd name="T102" fmla="*/ 19 w 130"/>
                <a:gd name="T103" fmla="*/ 11 h 97"/>
                <a:gd name="T104" fmla="*/ 15 w 130"/>
                <a:gd name="T105" fmla="*/ 8 h 97"/>
                <a:gd name="T106" fmla="*/ 0 w 130"/>
                <a:gd name="T107" fmla="*/ 6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327695" name="Freeform 51"/>
            <p:cNvSpPr>
              <a:spLocks noEditPoints="1"/>
            </p:cNvSpPr>
            <p:nvPr/>
          </p:nvSpPr>
          <p:spPr bwMode="auto">
            <a:xfrm>
              <a:off x="688" y="432"/>
              <a:ext cx="166" cy="149"/>
            </a:xfrm>
            <a:custGeom>
              <a:avLst/>
              <a:gdLst>
                <a:gd name="T0" fmla="*/ 23 w 107"/>
                <a:gd name="T1" fmla="*/ 149 h 96"/>
                <a:gd name="T2" fmla="*/ 51 w 107"/>
                <a:gd name="T3" fmla="*/ 149 h 96"/>
                <a:gd name="T4" fmla="*/ 51 w 107"/>
                <a:gd name="T5" fmla="*/ 143 h 96"/>
                <a:gd name="T6" fmla="*/ 37 w 107"/>
                <a:gd name="T7" fmla="*/ 143 h 96"/>
                <a:gd name="T8" fmla="*/ 33 w 107"/>
                <a:gd name="T9" fmla="*/ 140 h 96"/>
                <a:gd name="T10" fmla="*/ 33 w 107"/>
                <a:gd name="T11" fmla="*/ 138 h 96"/>
                <a:gd name="T12" fmla="*/ 36 w 107"/>
                <a:gd name="T13" fmla="*/ 127 h 96"/>
                <a:gd name="T14" fmla="*/ 47 w 107"/>
                <a:gd name="T15" fmla="*/ 101 h 96"/>
                <a:gd name="T16" fmla="*/ 110 w 107"/>
                <a:gd name="T17" fmla="*/ 101 h 96"/>
                <a:gd name="T18" fmla="*/ 124 w 107"/>
                <a:gd name="T19" fmla="*/ 132 h 96"/>
                <a:gd name="T20" fmla="*/ 126 w 107"/>
                <a:gd name="T21" fmla="*/ 138 h 96"/>
                <a:gd name="T22" fmla="*/ 124 w 107"/>
                <a:gd name="T23" fmla="*/ 141 h 96"/>
                <a:gd name="T24" fmla="*/ 121 w 107"/>
                <a:gd name="T25" fmla="*/ 143 h 96"/>
                <a:gd name="T26" fmla="*/ 105 w 107"/>
                <a:gd name="T27" fmla="*/ 143 h 96"/>
                <a:gd name="T28" fmla="*/ 105 w 107"/>
                <a:gd name="T29" fmla="*/ 149 h 96"/>
                <a:gd name="T30" fmla="*/ 141 w 107"/>
                <a:gd name="T31" fmla="*/ 149 h 96"/>
                <a:gd name="T32" fmla="*/ 166 w 107"/>
                <a:gd name="T33" fmla="*/ 149 h 96"/>
                <a:gd name="T34" fmla="*/ 166 w 107"/>
                <a:gd name="T35" fmla="*/ 143 h 96"/>
                <a:gd name="T36" fmla="*/ 154 w 107"/>
                <a:gd name="T37" fmla="*/ 141 h 96"/>
                <a:gd name="T38" fmla="*/ 149 w 107"/>
                <a:gd name="T39" fmla="*/ 137 h 96"/>
                <a:gd name="T40" fmla="*/ 135 w 107"/>
                <a:gd name="T41" fmla="*/ 106 h 96"/>
                <a:gd name="T42" fmla="*/ 87 w 107"/>
                <a:gd name="T43" fmla="*/ 0 h 96"/>
                <a:gd name="T44" fmla="*/ 81 w 107"/>
                <a:gd name="T45" fmla="*/ 0 h 96"/>
                <a:gd name="T46" fmla="*/ 62 w 107"/>
                <a:gd name="T47" fmla="*/ 43 h 96"/>
                <a:gd name="T48" fmla="*/ 34 w 107"/>
                <a:gd name="T49" fmla="*/ 102 h 96"/>
                <a:gd name="T50" fmla="*/ 20 w 107"/>
                <a:gd name="T51" fmla="*/ 132 h 96"/>
                <a:gd name="T52" fmla="*/ 14 w 107"/>
                <a:gd name="T53" fmla="*/ 140 h 96"/>
                <a:gd name="T54" fmla="*/ 11 w 107"/>
                <a:gd name="T55" fmla="*/ 143 h 96"/>
                <a:gd name="T56" fmla="*/ 0 w 107"/>
                <a:gd name="T57" fmla="*/ 143 h 96"/>
                <a:gd name="T58" fmla="*/ 0 w 107"/>
                <a:gd name="T59" fmla="*/ 149 h 96"/>
                <a:gd name="T60" fmla="*/ 23 w 107"/>
                <a:gd name="T61" fmla="*/ 149 h 96"/>
                <a:gd name="T62" fmla="*/ 79 w 107"/>
                <a:gd name="T63" fmla="*/ 28 h 96"/>
                <a:gd name="T64" fmla="*/ 105 w 107"/>
                <a:gd name="T65" fmla="*/ 92 h 96"/>
                <a:gd name="T66" fmla="*/ 51 w 107"/>
                <a:gd name="T67" fmla="*/ 92 h 96"/>
                <a:gd name="T68" fmla="*/ 79 w 107"/>
                <a:gd name="T69" fmla="*/ 28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327696" name="Freeform 52"/>
            <p:cNvSpPr>
              <a:spLocks/>
            </p:cNvSpPr>
            <p:nvPr/>
          </p:nvSpPr>
          <p:spPr bwMode="auto">
            <a:xfrm>
              <a:off x="825" y="434"/>
              <a:ext cx="163" cy="147"/>
            </a:xfrm>
            <a:custGeom>
              <a:avLst/>
              <a:gdLst>
                <a:gd name="T0" fmla="*/ 120 w 105"/>
                <a:gd name="T1" fmla="*/ 22 h 95"/>
                <a:gd name="T2" fmla="*/ 127 w 105"/>
                <a:gd name="T3" fmla="*/ 11 h 95"/>
                <a:gd name="T4" fmla="*/ 124 w 105"/>
                <a:gd name="T5" fmla="*/ 8 h 95"/>
                <a:gd name="T6" fmla="*/ 109 w 105"/>
                <a:gd name="T7" fmla="*/ 6 h 95"/>
                <a:gd name="T8" fmla="*/ 109 w 105"/>
                <a:gd name="T9" fmla="*/ 0 h 95"/>
                <a:gd name="T10" fmla="*/ 138 w 105"/>
                <a:gd name="T11" fmla="*/ 0 h 95"/>
                <a:gd name="T12" fmla="*/ 163 w 105"/>
                <a:gd name="T13" fmla="*/ 0 h 95"/>
                <a:gd name="T14" fmla="*/ 163 w 105"/>
                <a:gd name="T15" fmla="*/ 6 h 95"/>
                <a:gd name="T16" fmla="*/ 149 w 105"/>
                <a:gd name="T17" fmla="*/ 8 h 95"/>
                <a:gd name="T18" fmla="*/ 143 w 105"/>
                <a:gd name="T19" fmla="*/ 11 h 95"/>
                <a:gd name="T20" fmla="*/ 135 w 105"/>
                <a:gd name="T21" fmla="*/ 20 h 95"/>
                <a:gd name="T22" fmla="*/ 102 w 105"/>
                <a:gd name="T23" fmla="*/ 67 h 95"/>
                <a:gd name="T24" fmla="*/ 92 w 105"/>
                <a:gd name="T25" fmla="*/ 84 h 95"/>
                <a:gd name="T26" fmla="*/ 92 w 105"/>
                <a:gd name="T27" fmla="*/ 90 h 95"/>
                <a:gd name="T28" fmla="*/ 92 w 105"/>
                <a:gd name="T29" fmla="*/ 97 h 95"/>
                <a:gd name="T30" fmla="*/ 92 w 105"/>
                <a:gd name="T31" fmla="*/ 125 h 95"/>
                <a:gd name="T32" fmla="*/ 93 w 105"/>
                <a:gd name="T33" fmla="*/ 138 h 95"/>
                <a:gd name="T34" fmla="*/ 98 w 105"/>
                <a:gd name="T35" fmla="*/ 139 h 95"/>
                <a:gd name="T36" fmla="*/ 113 w 105"/>
                <a:gd name="T37" fmla="*/ 141 h 95"/>
                <a:gd name="T38" fmla="*/ 113 w 105"/>
                <a:gd name="T39" fmla="*/ 147 h 95"/>
                <a:gd name="T40" fmla="*/ 82 w 105"/>
                <a:gd name="T41" fmla="*/ 147 h 95"/>
                <a:gd name="T42" fmla="*/ 50 w 105"/>
                <a:gd name="T43" fmla="*/ 147 h 95"/>
                <a:gd name="T44" fmla="*/ 50 w 105"/>
                <a:gd name="T45" fmla="*/ 141 h 95"/>
                <a:gd name="T46" fmla="*/ 65 w 105"/>
                <a:gd name="T47" fmla="*/ 139 h 95"/>
                <a:gd name="T48" fmla="*/ 68 w 105"/>
                <a:gd name="T49" fmla="*/ 138 h 95"/>
                <a:gd name="T50" fmla="*/ 70 w 105"/>
                <a:gd name="T51" fmla="*/ 127 h 95"/>
                <a:gd name="T52" fmla="*/ 71 w 105"/>
                <a:gd name="T53" fmla="*/ 97 h 95"/>
                <a:gd name="T54" fmla="*/ 71 w 105"/>
                <a:gd name="T55" fmla="*/ 87 h 95"/>
                <a:gd name="T56" fmla="*/ 67 w 105"/>
                <a:gd name="T57" fmla="*/ 77 h 95"/>
                <a:gd name="T58" fmla="*/ 54 w 105"/>
                <a:gd name="T59" fmla="*/ 60 h 95"/>
                <a:gd name="T60" fmla="*/ 26 w 105"/>
                <a:gd name="T61" fmla="*/ 20 h 95"/>
                <a:gd name="T62" fmla="*/ 20 w 105"/>
                <a:gd name="T63" fmla="*/ 11 h 95"/>
                <a:gd name="T64" fmla="*/ 14 w 105"/>
                <a:gd name="T65" fmla="*/ 8 h 95"/>
                <a:gd name="T66" fmla="*/ 0 w 105"/>
                <a:gd name="T67" fmla="*/ 6 h 95"/>
                <a:gd name="T68" fmla="*/ 0 w 105"/>
                <a:gd name="T69" fmla="*/ 0 h 95"/>
                <a:gd name="T70" fmla="*/ 26 w 105"/>
                <a:gd name="T71" fmla="*/ 0 h 95"/>
                <a:gd name="T72" fmla="*/ 67 w 105"/>
                <a:gd name="T73" fmla="*/ 0 h 95"/>
                <a:gd name="T74" fmla="*/ 67 w 105"/>
                <a:gd name="T75" fmla="*/ 6 h 95"/>
                <a:gd name="T76" fmla="*/ 50 w 105"/>
                <a:gd name="T77" fmla="*/ 8 h 95"/>
                <a:gd name="T78" fmla="*/ 47 w 105"/>
                <a:gd name="T79" fmla="*/ 11 h 95"/>
                <a:gd name="T80" fmla="*/ 53 w 105"/>
                <a:gd name="T81" fmla="*/ 22 h 95"/>
                <a:gd name="T82" fmla="*/ 85 w 105"/>
                <a:gd name="T83" fmla="*/ 74 h 95"/>
                <a:gd name="T84" fmla="*/ 120 w 105"/>
                <a:gd name="T85" fmla="*/ 22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327697" name="Freeform 53"/>
            <p:cNvSpPr>
              <a:spLocks noEditPoints="1"/>
            </p:cNvSpPr>
            <p:nvPr/>
          </p:nvSpPr>
          <p:spPr bwMode="auto">
            <a:xfrm>
              <a:off x="982" y="431"/>
              <a:ext cx="164" cy="154"/>
            </a:xfrm>
            <a:custGeom>
              <a:avLst/>
              <a:gdLst>
                <a:gd name="T0" fmla="*/ 29 w 106"/>
                <a:gd name="T1" fmla="*/ 37 h 99"/>
                <a:gd name="T2" fmla="*/ 48 w 106"/>
                <a:gd name="T3" fmla="*/ 16 h 99"/>
                <a:gd name="T4" fmla="*/ 79 w 106"/>
                <a:gd name="T5" fmla="*/ 8 h 99"/>
                <a:gd name="T6" fmla="*/ 102 w 106"/>
                <a:gd name="T7" fmla="*/ 12 h 99"/>
                <a:gd name="T8" fmla="*/ 118 w 106"/>
                <a:gd name="T9" fmla="*/ 20 h 99"/>
                <a:gd name="T10" fmla="*/ 130 w 106"/>
                <a:gd name="T11" fmla="*/ 33 h 99"/>
                <a:gd name="T12" fmla="*/ 136 w 106"/>
                <a:gd name="T13" fmla="*/ 48 h 99"/>
                <a:gd name="T14" fmla="*/ 141 w 106"/>
                <a:gd name="T15" fmla="*/ 79 h 99"/>
                <a:gd name="T16" fmla="*/ 135 w 106"/>
                <a:gd name="T17" fmla="*/ 114 h 99"/>
                <a:gd name="T18" fmla="*/ 116 w 106"/>
                <a:gd name="T19" fmla="*/ 137 h 99"/>
                <a:gd name="T20" fmla="*/ 85 w 106"/>
                <a:gd name="T21" fmla="*/ 145 h 99"/>
                <a:gd name="T22" fmla="*/ 62 w 106"/>
                <a:gd name="T23" fmla="*/ 142 h 99"/>
                <a:gd name="T24" fmla="*/ 43 w 106"/>
                <a:gd name="T25" fmla="*/ 128 h 99"/>
                <a:gd name="T26" fmla="*/ 29 w 106"/>
                <a:gd name="T27" fmla="*/ 107 h 99"/>
                <a:gd name="T28" fmla="*/ 25 w 106"/>
                <a:gd name="T29" fmla="*/ 89 h 99"/>
                <a:gd name="T30" fmla="*/ 22 w 106"/>
                <a:gd name="T31" fmla="*/ 70 h 99"/>
                <a:gd name="T32" fmla="*/ 29 w 106"/>
                <a:gd name="T33" fmla="*/ 37 h 99"/>
                <a:gd name="T34" fmla="*/ 5 w 106"/>
                <a:gd name="T35" fmla="*/ 107 h 99"/>
                <a:gd name="T36" fmla="*/ 20 w 106"/>
                <a:gd name="T37" fmla="*/ 134 h 99"/>
                <a:gd name="T38" fmla="*/ 45 w 106"/>
                <a:gd name="T39" fmla="*/ 149 h 99"/>
                <a:gd name="T40" fmla="*/ 77 w 106"/>
                <a:gd name="T41" fmla="*/ 154 h 99"/>
                <a:gd name="T42" fmla="*/ 139 w 106"/>
                <a:gd name="T43" fmla="*/ 131 h 99"/>
                <a:gd name="T44" fmla="*/ 164 w 106"/>
                <a:gd name="T45" fmla="*/ 72 h 99"/>
                <a:gd name="T46" fmla="*/ 162 w 106"/>
                <a:gd name="T47" fmla="*/ 51 h 99"/>
                <a:gd name="T48" fmla="*/ 156 w 106"/>
                <a:gd name="T49" fmla="*/ 34 h 99"/>
                <a:gd name="T50" fmla="*/ 141 w 106"/>
                <a:gd name="T51" fmla="*/ 17 h 99"/>
                <a:gd name="T52" fmla="*/ 116 w 106"/>
                <a:gd name="T53" fmla="*/ 5 h 99"/>
                <a:gd name="T54" fmla="*/ 84 w 106"/>
                <a:gd name="T55" fmla="*/ 0 h 99"/>
                <a:gd name="T56" fmla="*/ 50 w 106"/>
                <a:gd name="T57" fmla="*/ 5 h 99"/>
                <a:gd name="T58" fmla="*/ 22 w 106"/>
                <a:gd name="T59" fmla="*/ 22 h 99"/>
                <a:gd name="T60" fmla="*/ 5 w 106"/>
                <a:gd name="T61" fmla="*/ 47 h 99"/>
                <a:gd name="T62" fmla="*/ 0 w 106"/>
                <a:gd name="T63" fmla="*/ 78 h 99"/>
                <a:gd name="T64" fmla="*/ 5 w 106"/>
                <a:gd name="T65" fmla="*/ 107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grpSp>
    </p:spTree>
    <p:extLst>
      <p:ext uri="{BB962C8B-B14F-4D97-AF65-F5344CB8AC3E}">
        <p14:creationId xmlns:p14="http://schemas.microsoft.com/office/powerpoint/2010/main" val="729058691"/>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ransition spd="slow">
    <p:wipe dir="r"/>
  </p:transition>
  <p:hf hdr="0" ftr="0" dt="0"/>
  <p:txStyles>
    <p:titleStyle>
      <a:lvl1pPr algn="l" rtl="0" eaLnBrk="0" fontAlgn="base" hangingPunct="0">
        <a:lnSpc>
          <a:spcPct val="90000"/>
        </a:lnSpc>
        <a:spcBef>
          <a:spcPct val="0"/>
        </a:spcBef>
        <a:spcAft>
          <a:spcPct val="0"/>
        </a:spcAft>
        <a:defRPr sz="4267">
          <a:solidFill>
            <a:schemeClr val="tx2"/>
          </a:solidFill>
          <a:latin typeface="+mj-lt"/>
          <a:ea typeface="+mj-ea"/>
          <a:cs typeface="+mj-cs"/>
        </a:defRPr>
      </a:lvl1pPr>
      <a:lvl2pPr algn="l" rtl="0" eaLnBrk="0" fontAlgn="base" hangingPunct="0">
        <a:lnSpc>
          <a:spcPct val="90000"/>
        </a:lnSpc>
        <a:spcBef>
          <a:spcPct val="0"/>
        </a:spcBef>
        <a:spcAft>
          <a:spcPct val="0"/>
        </a:spcAft>
        <a:defRPr sz="4267">
          <a:solidFill>
            <a:schemeClr val="tx2"/>
          </a:solidFill>
          <a:latin typeface="Arial" charset="0"/>
          <a:cs typeface="Arial" charset="0"/>
        </a:defRPr>
      </a:lvl2pPr>
      <a:lvl3pPr algn="l" rtl="0" eaLnBrk="0" fontAlgn="base" hangingPunct="0">
        <a:lnSpc>
          <a:spcPct val="90000"/>
        </a:lnSpc>
        <a:spcBef>
          <a:spcPct val="0"/>
        </a:spcBef>
        <a:spcAft>
          <a:spcPct val="0"/>
        </a:spcAft>
        <a:defRPr sz="4267">
          <a:solidFill>
            <a:schemeClr val="tx2"/>
          </a:solidFill>
          <a:latin typeface="Arial" charset="0"/>
          <a:cs typeface="Arial" charset="0"/>
        </a:defRPr>
      </a:lvl3pPr>
      <a:lvl4pPr algn="l" rtl="0" eaLnBrk="0" fontAlgn="base" hangingPunct="0">
        <a:lnSpc>
          <a:spcPct val="90000"/>
        </a:lnSpc>
        <a:spcBef>
          <a:spcPct val="0"/>
        </a:spcBef>
        <a:spcAft>
          <a:spcPct val="0"/>
        </a:spcAft>
        <a:defRPr sz="4267">
          <a:solidFill>
            <a:schemeClr val="tx2"/>
          </a:solidFill>
          <a:latin typeface="Arial" charset="0"/>
          <a:cs typeface="Arial" charset="0"/>
        </a:defRPr>
      </a:lvl4pPr>
      <a:lvl5pPr algn="l" rtl="0" eaLnBrk="0" fontAlgn="base" hangingPunct="0">
        <a:lnSpc>
          <a:spcPct val="90000"/>
        </a:lnSpc>
        <a:spcBef>
          <a:spcPct val="0"/>
        </a:spcBef>
        <a:spcAft>
          <a:spcPct val="0"/>
        </a:spcAft>
        <a:defRPr sz="4267">
          <a:solidFill>
            <a:schemeClr val="tx2"/>
          </a:solidFill>
          <a:latin typeface="Arial" charset="0"/>
          <a:cs typeface="Arial" charset="0"/>
        </a:defRPr>
      </a:lvl5pPr>
      <a:lvl6pPr marL="608698" algn="l" rtl="0" eaLnBrk="0" fontAlgn="base" hangingPunct="0">
        <a:lnSpc>
          <a:spcPct val="90000"/>
        </a:lnSpc>
        <a:spcBef>
          <a:spcPct val="0"/>
        </a:spcBef>
        <a:spcAft>
          <a:spcPct val="0"/>
        </a:spcAft>
        <a:defRPr sz="4267">
          <a:solidFill>
            <a:schemeClr val="tx2"/>
          </a:solidFill>
          <a:latin typeface="Arial" charset="0"/>
          <a:cs typeface="Arial" charset="0"/>
        </a:defRPr>
      </a:lvl6pPr>
      <a:lvl7pPr marL="1217402" algn="l" rtl="0" eaLnBrk="0" fontAlgn="base" hangingPunct="0">
        <a:lnSpc>
          <a:spcPct val="90000"/>
        </a:lnSpc>
        <a:spcBef>
          <a:spcPct val="0"/>
        </a:spcBef>
        <a:spcAft>
          <a:spcPct val="0"/>
        </a:spcAft>
        <a:defRPr sz="4267">
          <a:solidFill>
            <a:schemeClr val="tx2"/>
          </a:solidFill>
          <a:latin typeface="Arial" charset="0"/>
          <a:cs typeface="Arial" charset="0"/>
        </a:defRPr>
      </a:lvl7pPr>
      <a:lvl8pPr marL="1826104" algn="l" rtl="0" eaLnBrk="0" fontAlgn="base" hangingPunct="0">
        <a:lnSpc>
          <a:spcPct val="90000"/>
        </a:lnSpc>
        <a:spcBef>
          <a:spcPct val="0"/>
        </a:spcBef>
        <a:spcAft>
          <a:spcPct val="0"/>
        </a:spcAft>
        <a:defRPr sz="4267">
          <a:solidFill>
            <a:schemeClr val="tx2"/>
          </a:solidFill>
          <a:latin typeface="Arial" charset="0"/>
          <a:cs typeface="Arial" charset="0"/>
        </a:defRPr>
      </a:lvl8pPr>
      <a:lvl9pPr marL="2434802" algn="l" rtl="0" eaLnBrk="0" fontAlgn="base" hangingPunct="0">
        <a:lnSpc>
          <a:spcPct val="90000"/>
        </a:lnSpc>
        <a:spcBef>
          <a:spcPct val="0"/>
        </a:spcBef>
        <a:spcAft>
          <a:spcPct val="0"/>
        </a:spcAft>
        <a:defRPr sz="4267">
          <a:solidFill>
            <a:schemeClr val="tx2"/>
          </a:solidFill>
          <a:latin typeface="Arial" charset="0"/>
          <a:cs typeface="Arial" charset="0"/>
        </a:defRPr>
      </a:lvl9pPr>
    </p:titleStyle>
    <p:bodyStyle>
      <a:lvl1pPr marL="304351" indent="-304351" algn="l" rtl="0" eaLnBrk="0" fontAlgn="base" hangingPunct="0">
        <a:lnSpc>
          <a:spcPct val="90000"/>
        </a:lnSpc>
        <a:spcBef>
          <a:spcPct val="50000"/>
        </a:spcBef>
        <a:spcAft>
          <a:spcPct val="0"/>
        </a:spcAft>
        <a:buClr>
          <a:schemeClr val="tx2"/>
        </a:buClr>
        <a:buChar char="•"/>
        <a:defRPr sz="3733">
          <a:solidFill>
            <a:schemeClr val="tx1"/>
          </a:solidFill>
          <a:latin typeface="+mn-lt"/>
          <a:ea typeface="+mn-ea"/>
          <a:cs typeface="+mn-cs"/>
        </a:defRPr>
      </a:lvl1pPr>
      <a:lvl2pPr marL="913052" indent="-304351" algn="l" rtl="0" eaLnBrk="0" fontAlgn="base" hangingPunct="0">
        <a:lnSpc>
          <a:spcPct val="90000"/>
        </a:lnSpc>
        <a:spcBef>
          <a:spcPct val="15000"/>
        </a:spcBef>
        <a:spcAft>
          <a:spcPct val="0"/>
        </a:spcAft>
        <a:buClr>
          <a:srgbClr val="808080"/>
        </a:buClr>
        <a:buChar char="•"/>
        <a:defRPr sz="3733">
          <a:solidFill>
            <a:schemeClr val="tx1"/>
          </a:solidFill>
          <a:latin typeface="+mn-lt"/>
          <a:cs typeface="+mn-cs"/>
        </a:defRPr>
      </a:lvl2pPr>
      <a:lvl3pPr marL="1521755" indent="-304351" algn="l" rtl="0" eaLnBrk="0" fontAlgn="base" hangingPunct="0">
        <a:lnSpc>
          <a:spcPct val="90000"/>
        </a:lnSpc>
        <a:spcBef>
          <a:spcPct val="15000"/>
        </a:spcBef>
        <a:spcAft>
          <a:spcPct val="0"/>
        </a:spcAft>
        <a:buClr>
          <a:srgbClr val="808080"/>
        </a:buClr>
        <a:buChar char="•"/>
        <a:defRPr sz="3733">
          <a:solidFill>
            <a:schemeClr val="tx1"/>
          </a:solidFill>
          <a:latin typeface="+mn-lt"/>
          <a:cs typeface="+mn-cs"/>
        </a:defRPr>
      </a:lvl3pPr>
      <a:lvl4pPr marL="2130451" indent="-304351" algn="l" rtl="0" eaLnBrk="0" fontAlgn="base" hangingPunct="0">
        <a:lnSpc>
          <a:spcPct val="90000"/>
        </a:lnSpc>
        <a:spcBef>
          <a:spcPct val="15000"/>
        </a:spcBef>
        <a:spcAft>
          <a:spcPct val="0"/>
        </a:spcAft>
        <a:buClr>
          <a:srgbClr val="808080"/>
        </a:buClr>
        <a:buChar char="•"/>
        <a:defRPr sz="3733">
          <a:solidFill>
            <a:schemeClr val="tx1"/>
          </a:solidFill>
          <a:latin typeface="+mn-lt"/>
          <a:cs typeface="+mn-cs"/>
        </a:defRPr>
      </a:lvl4pPr>
      <a:lvl5pPr marL="2739154" indent="-304351" algn="l" rtl="0" eaLnBrk="0" fontAlgn="base" hangingPunct="0">
        <a:lnSpc>
          <a:spcPct val="90000"/>
        </a:lnSpc>
        <a:spcBef>
          <a:spcPct val="15000"/>
        </a:spcBef>
        <a:spcAft>
          <a:spcPct val="0"/>
        </a:spcAft>
        <a:buClr>
          <a:srgbClr val="808080"/>
        </a:buClr>
        <a:buChar char="•"/>
        <a:defRPr sz="3733">
          <a:solidFill>
            <a:schemeClr val="tx1"/>
          </a:solidFill>
          <a:latin typeface="+mn-lt"/>
          <a:cs typeface="+mn-cs"/>
        </a:defRPr>
      </a:lvl5pPr>
      <a:lvl6pPr marL="3347854" indent="-304351" algn="l" rtl="0" eaLnBrk="0" fontAlgn="base" hangingPunct="0">
        <a:lnSpc>
          <a:spcPct val="90000"/>
        </a:lnSpc>
        <a:spcBef>
          <a:spcPct val="15000"/>
        </a:spcBef>
        <a:spcAft>
          <a:spcPct val="0"/>
        </a:spcAft>
        <a:buClr>
          <a:srgbClr val="808080"/>
        </a:buClr>
        <a:buChar char="•"/>
        <a:defRPr sz="3733">
          <a:solidFill>
            <a:schemeClr val="tx1"/>
          </a:solidFill>
          <a:latin typeface="+mn-lt"/>
          <a:cs typeface="+mn-cs"/>
        </a:defRPr>
      </a:lvl6pPr>
      <a:lvl7pPr marL="3956556" indent="-304351" algn="l" rtl="0" eaLnBrk="0" fontAlgn="base" hangingPunct="0">
        <a:lnSpc>
          <a:spcPct val="90000"/>
        </a:lnSpc>
        <a:spcBef>
          <a:spcPct val="15000"/>
        </a:spcBef>
        <a:spcAft>
          <a:spcPct val="0"/>
        </a:spcAft>
        <a:buClr>
          <a:srgbClr val="808080"/>
        </a:buClr>
        <a:buChar char="•"/>
        <a:defRPr sz="3733">
          <a:solidFill>
            <a:schemeClr val="tx1"/>
          </a:solidFill>
          <a:latin typeface="+mn-lt"/>
          <a:cs typeface="+mn-cs"/>
        </a:defRPr>
      </a:lvl7pPr>
      <a:lvl8pPr marL="4565257" indent="-304351" algn="l" rtl="0" eaLnBrk="0" fontAlgn="base" hangingPunct="0">
        <a:lnSpc>
          <a:spcPct val="90000"/>
        </a:lnSpc>
        <a:spcBef>
          <a:spcPct val="15000"/>
        </a:spcBef>
        <a:spcAft>
          <a:spcPct val="0"/>
        </a:spcAft>
        <a:buClr>
          <a:srgbClr val="808080"/>
        </a:buClr>
        <a:buChar char="•"/>
        <a:defRPr sz="3733">
          <a:solidFill>
            <a:schemeClr val="tx1"/>
          </a:solidFill>
          <a:latin typeface="+mn-lt"/>
          <a:cs typeface="+mn-cs"/>
        </a:defRPr>
      </a:lvl8pPr>
      <a:lvl9pPr marL="5173956" indent="-304351" algn="l" rtl="0" eaLnBrk="0" fontAlgn="base" hangingPunct="0">
        <a:lnSpc>
          <a:spcPct val="90000"/>
        </a:lnSpc>
        <a:spcBef>
          <a:spcPct val="15000"/>
        </a:spcBef>
        <a:spcAft>
          <a:spcPct val="0"/>
        </a:spcAft>
        <a:buClr>
          <a:srgbClr val="808080"/>
        </a:buClr>
        <a:buChar char="•"/>
        <a:defRPr sz="3733">
          <a:solidFill>
            <a:schemeClr val="tx1"/>
          </a:solidFill>
          <a:latin typeface="+mn-lt"/>
          <a:cs typeface="+mn-cs"/>
        </a:defRPr>
      </a:lvl9pPr>
    </p:bodyStyle>
    <p:otherStyle>
      <a:defPPr>
        <a:defRPr lang="en-US"/>
      </a:defPPr>
      <a:lvl1pPr marL="0" algn="l" defTabSz="1217402" rtl="0" eaLnBrk="1" latinLnBrk="0" hangingPunct="1">
        <a:defRPr sz="2400" kern="1200">
          <a:solidFill>
            <a:schemeClr val="tx1"/>
          </a:solidFill>
          <a:latin typeface="+mn-lt"/>
          <a:ea typeface="+mn-ea"/>
          <a:cs typeface="+mn-cs"/>
        </a:defRPr>
      </a:lvl1pPr>
      <a:lvl2pPr marL="608698" algn="l" defTabSz="1217402" rtl="0" eaLnBrk="1" latinLnBrk="0" hangingPunct="1">
        <a:defRPr sz="2400" kern="1200">
          <a:solidFill>
            <a:schemeClr val="tx1"/>
          </a:solidFill>
          <a:latin typeface="+mn-lt"/>
          <a:ea typeface="+mn-ea"/>
          <a:cs typeface="+mn-cs"/>
        </a:defRPr>
      </a:lvl2pPr>
      <a:lvl3pPr marL="1217402" algn="l" defTabSz="1217402" rtl="0" eaLnBrk="1" latinLnBrk="0" hangingPunct="1">
        <a:defRPr sz="2400" kern="1200">
          <a:solidFill>
            <a:schemeClr val="tx1"/>
          </a:solidFill>
          <a:latin typeface="+mn-lt"/>
          <a:ea typeface="+mn-ea"/>
          <a:cs typeface="+mn-cs"/>
        </a:defRPr>
      </a:lvl3pPr>
      <a:lvl4pPr marL="1826104" algn="l" defTabSz="1217402" rtl="0" eaLnBrk="1" latinLnBrk="0" hangingPunct="1">
        <a:defRPr sz="2400" kern="1200">
          <a:solidFill>
            <a:schemeClr val="tx1"/>
          </a:solidFill>
          <a:latin typeface="+mn-lt"/>
          <a:ea typeface="+mn-ea"/>
          <a:cs typeface="+mn-cs"/>
        </a:defRPr>
      </a:lvl4pPr>
      <a:lvl5pPr marL="2434802" algn="l" defTabSz="1217402" rtl="0" eaLnBrk="1" latinLnBrk="0" hangingPunct="1">
        <a:defRPr sz="2400" kern="1200">
          <a:solidFill>
            <a:schemeClr val="tx1"/>
          </a:solidFill>
          <a:latin typeface="+mn-lt"/>
          <a:ea typeface="+mn-ea"/>
          <a:cs typeface="+mn-cs"/>
        </a:defRPr>
      </a:lvl5pPr>
      <a:lvl6pPr marL="3043504" algn="l" defTabSz="1217402" rtl="0" eaLnBrk="1" latinLnBrk="0" hangingPunct="1">
        <a:defRPr sz="2400" kern="1200">
          <a:solidFill>
            <a:schemeClr val="tx1"/>
          </a:solidFill>
          <a:latin typeface="+mn-lt"/>
          <a:ea typeface="+mn-ea"/>
          <a:cs typeface="+mn-cs"/>
        </a:defRPr>
      </a:lvl6pPr>
      <a:lvl7pPr marL="3652205" algn="l" defTabSz="1217402" rtl="0" eaLnBrk="1" latinLnBrk="0" hangingPunct="1">
        <a:defRPr sz="2400" kern="1200">
          <a:solidFill>
            <a:schemeClr val="tx1"/>
          </a:solidFill>
          <a:latin typeface="+mn-lt"/>
          <a:ea typeface="+mn-ea"/>
          <a:cs typeface="+mn-cs"/>
        </a:defRPr>
      </a:lvl7pPr>
      <a:lvl8pPr marL="4260896" algn="l" defTabSz="1217402" rtl="0" eaLnBrk="1" latinLnBrk="0" hangingPunct="1">
        <a:defRPr sz="2400" kern="1200">
          <a:solidFill>
            <a:schemeClr val="tx1"/>
          </a:solidFill>
          <a:latin typeface="+mn-lt"/>
          <a:ea typeface="+mn-ea"/>
          <a:cs typeface="+mn-cs"/>
        </a:defRPr>
      </a:lvl8pPr>
      <a:lvl9pPr marL="4869604" algn="l" defTabSz="1217402"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18431F-BA33-B14D-8F60-D6E2E8D6A6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C108FD-3BE5-5849-8CFF-8571491F5B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BC4A3-D28F-224A-8F4D-BC602BFD58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9B1CBD-E031-F54A-8358-33CF8CCEB2C0}" type="datetimeFigureOut">
              <a:rPr lang="en-US" smtClean="0"/>
              <a:t>4/4/2022</a:t>
            </a:fld>
            <a:endParaRPr lang="en-US"/>
          </a:p>
        </p:txBody>
      </p:sp>
      <p:sp>
        <p:nvSpPr>
          <p:cNvPr id="5" name="Footer Placeholder 4">
            <a:extLst>
              <a:ext uri="{FF2B5EF4-FFF2-40B4-BE49-F238E27FC236}">
                <a16:creationId xmlns:a16="http://schemas.microsoft.com/office/drawing/2014/main" id="{F63BB494-C75E-7247-B02A-1BF69E5BB7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AC2CDC1-9766-8C48-8771-718F6B2047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35CE8-F85D-0F46-9950-9D11AE23CE63}" type="slidenum">
              <a:rPr lang="en-US" smtClean="0"/>
              <a:t>‹#›</a:t>
            </a:fld>
            <a:endParaRPr lang="en-US"/>
          </a:p>
        </p:txBody>
      </p:sp>
      <p:pic>
        <p:nvPicPr>
          <p:cNvPr id="11" name="Picture 10" descr="Graphical user interface, text, application&#10;&#10;Description automatically generated">
            <a:extLst>
              <a:ext uri="{FF2B5EF4-FFF2-40B4-BE49-F238E27FC236}">
                <a16:creationId xmlns:a16="http://schemas.microsoft.com/office/drawing/2014/main" id="{9299306E-6C1C-C64F-986A-CD5B6CF50152}"/>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9661004"/>
      </p:ext>
    </p:extLst>
  </p:cSld>
  <p:clrMap bg1="lt1" tx1="dk1" bg2="lt2" tx2="dk2" accent1="accent1" accent2="accent2" accent3="accent3" accent4="accent4" accent5="accent5" accent6="accent6" hlink="hlink" folHlink="folHlink"/>
  <p:sldLayoutIdLst>
    <p:sldLayoutId id="214748392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8D7849-5386-BA4B-AFD9-1F33295521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51ACE4A-BF96-CF4F-B2D7-23572F7B11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460B8-9549-0E45-8FAF-1129D4B5F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AB1AE-5132-B04B-BE7A-D39E306BDBBF}" type="datetimeFigureOut">
              <a:rPr lang="en-US" smtClean="0"/>
              <a:t>4/4/2022</a:t>
            </a:fld>
            <a:endParaRPr lang="en-US"/>
          </a:p>
        </p:txBody>
      </p:sp>
      <p:sp>
        <p:nvSpPr>
          <p:cNvPr id="5" name="Footer Placeholder 4">
            <a:extLst>
              <a:ext uri="{FF2B5EF4-FFF2-40B4-BE49-F238E27FC236}">
                <a16:creationId xmlns:a16="http://schemas.microsoft.com/office/drawing/2014/main" id="{510CF42B-8518-4145-893B-4FD1F31803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7A91D7-6D0F-664E-BDB1-7D25DF69E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46445-13A7-4D46-966F-5E41449646F8}" type="slidenum">
              <a:rPr lang="en-US" smtClean="0"/>
              <a:t>‹#›</a:t>
            </a:fld>
            <a:endParaRPr lang="en-US"/>
          </a:p>
        </p:txBody>
      </p:sp>
      <p:pic>
        <p:nvPicPr>
          <p:cNvPr id="11" name="Picture 10" descr="A picture containing text&#10;&#10;Description automatically generated">
            <a:extLst>
              <a:ext uri="{FF2B5EF4-FFF2-40B4-BE49-F238E27FC236}">
                <a16:creationId xmlns:a16="http://schemas.microsoft.com/office/drawing/2014/main" id="{5D172236-179B-CB4A-BE26-7E10318D8011}"/>
              </a:ext>
            </a:extLst>
          </p:cNvPr>
          <p:cNvPicPr>
            <a:picLocks noChangeAspect="1"/>
          </p:cNvPicPr>
          <p:nvPr userDrawn="1"/>
        </p:nvPicPr>
        <p:blipFill>
          <a:blip r:embed="rId14"/>
          <a:stretch>
            <a:fillRect/>
          </a:stretch>
        </p:blipFill>
        <p:spPr>
          <a:xfrm>
            <a:off x="0" y="0"/>
            <a:ext cx="12192000" cy="6858000"/>
          </a:xfrm>
          <a:prstGeom prst="rect">
            <a:avLst/>
          </a:prstGeom>
        </p:spPr>
      </p:pic>
    </p:spTree>
    <p:extLst>
      <p:ext uri="{BB962C8B-B14F-4D97-AF65-F5344CB8AC3E}">
        <p14:creationId xmlns:p14="http://schemas.microsoft.com/office/powerpoint/2010/main" val="3833044913"/>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55" r:id="rId12"/>
  </p:sldLayoutIdLst>
  <p:txStyles>
    <p:titleStyle>
      <a:lvl1pPr algn="l" defTabSz="914400" rtl="0" eaLnBrk="1" latinLnBrk="0" hangingPunct="1">
        <a:lnSpc>
          <a:spcPct val="90000"/>
        </a:lnSpc>
        <a:spcBef>
          <a:spcPct val="0"/>
        </a:spcBef>
        <a:buNone/>
        <a:defRPr sz="4400" kern="1200">
          <a:ln>
            <a:solidFill>
              <a:srgbClr val="002060"/>
            </a:solidFill>
          </a:ln>
          <a:solidFill>
            <a:srgbClr val="00285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002060"/>
            </a:solidFill>
          </a:ln>
          <a:solidFill>
            <a:srgbClr val="002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solidFill>
              <a:srgbClr val="002060"/>
            </a:solidFill>
          </a:ln>
          <a:solidFill>
            <a:srgbClr val="002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solidFill>
              <a:srgbClr val="002060"/>
            </a:solidFill>
          </a:ln>
          <a:solidFill>
            <a:srgbClr val="002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8D7849-5386-BA4B-AFD9-1F33295521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51ACE4A-BF96-CF4F-B2D7-23572F7B11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6460B8-9549-0E45-8FAF-1129D4B5F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AB1AE-5132-B04B-BE7A-D39E306BDBBF}" type="datetimeFigureOut">
              <a:rPr lang="en-US" smtClean="0"/>
              <a:t>4/4/2022</a:t>
            </a:fld>
            <a:endParaRPr lang="en-US"/>
          </a:p>
        </p:txBody>
      </p:sp>
      <p:sp>
        <p:nvSpPr>
          <p:cNvPr id="5" name="Footer Placeholder 4">
            <a:extLst>
              <a:ext uri="{FF2B5EF4-FFF2-40B4-BE49-F238E27FC236}">
                <a16:creationId xmlns:a16="http://schemas.microsoft.com/office/drawing/2014/main" id="{510CF42B-8518-4145-893B-4FD1F31803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47A91D7-6D0F-664E-BDB1-7D25DF69EE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46445-13A7-4D46-966F-5E41449646F8}" type="slidenum">
              <a:rPr lang="en-US" smtClean="0"/>
              <a:t>‹#›</a:t>
            </a:fld>
            <a:endParaRPr lang="en-US"/>
          </a:p>
        </p:txBody>
      </p:sp>
      <p:pic>
        <p:nvPicPr>
          <p:cNvPr id="8" name="Picture 7">
            <a:extLst>
              <a:ext uri="{FF2B5EF4-FFF2-40B4-BE49-F238E27FC236}">
                <a16:creationId xmlns:a16="http://schemas.microsoft.com/office/drawing/2014/main" id="{31E385A0-4E71-6C4F-B745-048047518555}"/>
              </a:ext>
            </a:extLst>
          </p:cNvPr>
          <p:cNvPicPr>
            <a:picLocks noChangeAspect="1"/>
          </p:cNvPicPr>
          <p:nvPr userDrawn="1"/>
        </p:nvPicPr>
        <p:blipFill>
          <a:blip r:embed="rId15"/>
          <a:stretch>
            <a:fillRect/>
          </a:stretch>
        </p:blipFill>
        <p:spPr>
          <a:xfrm>
            <a:off x="0" y="0"/>
            <a:ext cx="12192000" cy="6858000"/>
          </a:xfrm>
          <a:prstGeom prst="rect">
            <a:avLst/>
          </a:prstGeom>
        </p:spPr>
      </p:pic>
    </p:spTree>
    <p:extLst>
      <p:ext uri="{BB962C8B-B14F-4D97-AF65-F5344CB8AC3E}">
        <p14:creationId xmlns:p14="http://schemas.microsoft.com/office/powerpoint/2010/main" val="282689850"/>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Lst>
  <p:txStyles>
    <p:titleStyle>
      <a:lvl1pPr algn="l" defTabSz="914400" rtl="0" eaLnBrk="1" latinLnBrk="0" hangingPunct="1">
        <a:lnSpc>
          <a:spcPct val="90000"/>
        </a:lnSpc>
        <a:spcBef>
          <a:spcPct val="0"/>
        </a:spcBef>
        <a:buNone/>
        <a:defRPr sz="4400" kern="1200">
          <a:ln>
            <a:solidFill>
              <a:srgbClr val="002060"/>
            </a:solidFill>
          </a:ln>
          <a:solidFill>
            <a:srgbClr val="00285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002060"/>
            </a:solidFill>
          </a:ln>
          <a:solidFill>
            <a:srgbClr val="002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a:solidFill>
              <a:srgbClr val="002060"/>
            </a:solidFill>
          </a:ln>
          <a:solidFill>
            <a:srgbClr val="002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ln>
            <a:solidFill>
              <a:srgbClr val="002060"/>
            </a:solidFill>
          </a:ln>
          <a:solidFill>
            <a:srgbClr val="002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rgbClr val="002060"/>
            </a:solidFill>
          </a:ln>
          <a:solidFill>
            <a:srgbClr val="002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C3D4042-20AC-B143-80DE-24C6F628EBF1}"/>
              </a:ext>
            </a:extLst>
          </p:cNvPr>
          <p:cNvSpPr/>
          <p:nvPr userDrawn="1"/>
        </p:nvSpPr>
        <p:spPr>
          <a:xfrm>
            <a:off x="0" y="0"/>
            <a:ext cx="12190194" cy="1063487"/>
          </a:xfrm>
          <a:prstGeom prst="rect">
            <a:avLst/>
          </a:prstGeom>
          <a:solidFill>
            <a:srgbClr val="002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6FACEA1E-BE0D-9346-8E83-F2307C8C878E}"/>
              </a:ext>
            </a:extLst>
          </p:cNvPr>
          <p:cNvPicPr>
            <a:picLocks noChangeAspect="1"/>
          </p:cNvPicPr>
          <p:nvPr userDrawn="1"/>
        </p:nvPicPr>
        <p:blipFill rotWithShape="1">
          <a:blip r:embed="rId58" cstate="email">
            <a:extLst>
              <a:ext uri="{28A0092B-C50C-407E-A947-70E740481C1C}">
                <a14:useLocalDpi xmlns:a14="http://schemas.microsoft.com/office/drawing/2010/main"/>
              </a:ext>
            </a:extLst>
          </a:blip>
          <a:srcRect/>
          <a:stretch/>
        </p:blipFill>
        <p:spPr>
          <a:xfrm>
            <a:off x="8001000" y="-3574"/>
            <a:ext cx="4191000" cy="1454687"/>
          </a:xfrm>
          <a:prstGeom prst="rect">
            <a:avLst/>
          </a:prstGeom>
        </p:spPr>
      </p:pic>
      <p:sp>
        <p:nvSpPr>
          <p:cNvPr id="5" name="Slide Number Placeholder 5">
            <a:extLst>
              <a:ext uri="{FF2B5EF4-FFF2-40B4-BE49-F238E27FC236}">
                <a16:creationId xmlns:a16="http://schemas.microsoft.com/office/drawing/2014/main" id="{D31D8F9B-04FD-204F-A475-557522B09250}"/>
              </a:ext>
            </a:extLst>
          </p:cNvPr>
          <p:cNvSpPr>
            <a:spLocks noGrp="1"/>
          </p:cNvSpPr>
          <p:nvPr>
            <p:ph type="sldNum" sz="quarter" idx="4"/>
          </p:nvPr>
        </p:nvSpPr>
        <p:spPr>
          <a:xfrm>
            <a:off x="11591229" y="6527416"/>
            <a:ext cx="485172" cy="215444"/>
          </a:xfrm>
          <a:prstGeom prst="rect">
            <a:avLst/>
          </a:prstGeom>
        </p:spPr>
        <p:txBody>
          <a:bodyPr/>
          <a:lstStyle>
            <a:lvl1pPr>
              <a:defRPr sz="1100">
                <a:solidFill>
                  <a:schemeClr val="bg2">
                    <a:lumMod val="50000"/>
                  </a:schemeClr>
                </a:solidFill>
                <a:latin typeface="Helvetica" pitchFamily="2" charset="0"/>
              </a:defRPr>
            </a:lvl1pPr>
          </a:lstStyle>
          <a:p>
            <a:fld id="{876DC42B-FC6E-E744-8CC9-DB53EF644E6C}" type="slidenum">
              <a:rPr lang="en-US" smtClean="0"/>
              <a:pPr/>
              <a:t>‹#›</a:t>
            </a:fld>
            <a:endParaRPr lang="en-US"/>
          </a:p>
        </p:txBody>
      </p:sp>
      <p:sp>
        <p:nvSpPr>
          <p:cNvPr id="7" name="TextBox 6">
            <a:extLst>
              <a:ext uri="{FF2B5EF4-FFF2-40B4-BE49-F238E27FC236}">
                <a16:creationId xmlns:a16="http://schemas.microsoft.com/office/drawing/2014/main" id="{09959481-287E-7045-BDF3-E435E3170D3C}"/>
              </a:ext>
            </a:extLst>
          </p:cNvPr>
          <p:cNvSpPr txBox="1"/>
          <p:nvPr userDrawn="1"/>
        </p:nvSpPr>
        <p:spPr>
          <a:xfrm>
            <a:off x="8251372" y="6583477"/>
            <a:ext cx="3339858" cy="215444"/>
          </a:xfrm>
          <a:prstGeom prst="rect">
            <a:avLst/>
          </a:prstGeom>
          <a:noFill/>
        </p:spPr>
        <p:txBody>
          <a:bodyPr wrap="square" rtlCol="0">
            <a:spAutoFit/>
          </a:bodyPr>
          <a:lstStyle/>
          <a:p>
            <a:r>
              <a:rPr lang="en-US" sz="800">
                <a:solidFill>
                  <a:schemeClr val="bg1">
                    <a:lumMod val="65000"/>
                  </a:schemeClr>
                </a:solidFill>
                <a:latin typeface="Helvetica" pitchFamily="2" charset="0"/>
                <a:cs typeface="Arial Narrow" panose="020B0604020202020204" pitchFamily="34" charset="0"/>
              </a:rPr>
              <a:t>© 2022 MedAxiom DO NOT DISTRIBUTE WITHOUT PERMISSION </a:t>
            </a:r>
            <a:endParaRPr lang="en-US" sz="800">
              <a:solidFill>
                <a:schemeClr val="bg1">
                  <a:lumMod val="65000"/>
                </a:schemeClr>
              </a:solidFill>
              <a:latin typeface="Helvetica" pitchFamily="2" charset="0"/>
            </a:endParaRPr>
          </a:p>
        </p:txBody>
      </p:sp>
    </p:spTree>
    <p:extLst>
      <p:ext uri="{BB962C8B-B14F-4D97-AF65-F5344CB8AC3E}">
        <p14:creationId xmlns:p14="http://schemas.microsoft.com/office/powerpoint/2010/main" val="406279771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 id="2147483768" r:id="rId35"/>
    <p:sldLayoutId id="2147483769" r:id="rId36"/>
    <p:sldLayoutId id="2147483770" r:id="rId37"/>
    <p:sldLayoutId id="2147483771" r:id="rId38"/>
    <p:sldLayoutId id="2147483772" r:id="rId39"/>
    <p:sldLayoutId id="2147483773" r:id="rId40"/>
    <p:sldLayoutId id="2147483774" r:id="rId41"/>
    <p:sldLayoutId id="2147483775" r:id="rId42"/>
    <p:sldLayoutId id="2147483776" r:id="rId43"/>
    <p:sldLayoutId id="2147483777" r:id="rId44"/>
    <p:sldLayoutId id="2147483778" r:id="rId45"/>
    <p:sldLayoutId id="2147483779" r:id="rId46"/>
    <p:sldLayoutId id="2147483780" r:id="rId47"/>
    <p:sldLayoutId id="2147483781" r:id="rId48"/>
    <p:sldLayoutId id="2147483782" r:id="rId49"/>
    <p:sldLayoutId id="2147483783" r:id="rId50"/>
    <p:sldLayoutId id="2147483784" r:id="rId51"/>
    <p:sldLayoutId id="2147483785" r:id="rId52"/>
    <p:sldLayoutId id="2147483786" r:id="rId53"/>
    <p:sldLayoutId id="2147483787" r:id="rId54"/>
    <p:sldLayoutId id="2147483788" r:id="rId55"/>
    <p:sldLayoutId id="2147483789" r:id="rId56"/>
  </p:sldLayoutIdLst>
  <p:hf hdr="0" ftr="0" dt="0"/>
  <p:txStyles>
    <p:titleStyle>
      <a:lvl1pPr algn="l" defTabSz="914400" rtl="0" eaLnBrk="1" latinLnBrk="0" hangingPunct="1">
        <a:lnSpc>
          <a:spcPct val="90000"/>
        </a:lnSpc>
        <a:spcBef>
          <a:spcPct val="0"/>
        </a:spcBef>
        <a:buNone/>
        <a:defRPr sz="4000" b="0" kern="1200">
          <a:solidFill>
            <a:schemeClr val="accent1">
              <a:lumMod val="75000"/>
              <a:lumOff val="25000"/>
            </a:schemeClr>
          </a:solidFill>
          <a:latin typeface="Helvetica"/>
          <a:ea typeface="+mj-ea"/>
          <a:cs typeface="Helvetica"/>
        </a:defRPr>
      </a:lvl1pPr>
    </p:titleStyle>
    <p:bodyStyle>
      <a:lvl1pPr marL="0" indent="0" algn="l" defTabSz="914400" rtl="0" eaLnBrk="1" latinLnBrk="0" hangingPunct="1">
        <a:lnSpc>
          <a:spcPct val="100000"/>
        </a:lnSpc>
        <a:spcBef>
          <a:spcPts val="1000"/>
        </a:spcBef>
        <a:buClr>
          <a:srgbClr val="1A2A59"/>
        </a:buClr>
        <a:buFont typeface="Arial" panose="020B0604020202020204" pitchFamily="34" charset="0"/>
        <a:buNone/>
        <a:defRPr sz="2800" kern="1200">
          <a:solidFill>
            <a:schemeClr val="tx1"/>
          </a:solidFill>
          <a:latin typeface="Helvetica"/>
          <a:ea typeface="+mn-ea"/>
          <a:cs typeface="Helvetica"/>
        </a:defRPr>
      </a:lvl1pPr>
      <a:lvl2pPr marL="800100" indent="-342900" algn="l" defTabSz="914400" rtl="0" eaLnBrk="1" latinLnBrk="0" hangingPunct="1">
        <a:lnSpc>
          <a:spcPct val="100000"/>
        </a:lnSpc>
        <a:spcBef>
          <a:spcPts val="500"/>
        </a:spcBef>
        <a:buClr>
          <a:srgbClr val="1A2A59"/>
        </a:buClr>
        <a:buFont typeface="Arial" panose="020B0604020202020204" pitchFamily="34" charset="0"/>
        <a:buChar char="•"/>
        <a:defRPr sz="2400" kern="1200">
          <a:solidFill>
            <a:schemeClr val="tx1"/>
          </a:solidFill>
          <a:latin typeface="Helvetica"/>
          <a:ea typeface="+mn-ea"/>
          <a:cs typeface="Helvetica"/>
        </a:defRPr>
      </a:lvl2pPr>
      <a:lvl3pPr marL="1143000" indent="-228600" algn="l" defTabSz="914400" rtl="0" eaLnBrk="1" latinLnBrk="0" hangingPunct="1">
        <a:lnSpc>
          <a:spcPct val="100000"/>
        </a:lnSpc>
        <a:spcBef>
          <a:spcPts val="500"/>
        </a:spcBef>
        <a:buClr>
          <a:srgbClr val="1A2A59"/>
        </a:buClr>
        <a:buFont typeface="Helvetica" panose="020B0604020202020204" pitchFamily="34" charset="0"/>
        <a:buChar char="−"/>
        <a:defRPr sz="2000" kern="1200">
          <a:solidFill>
            <a:schemeClr val="tx1"/>
          </a:solidFill>
          <a:latin typeface="Helvetica"/>
          <a:ea typeface="+mn-ea"/>
          <a:cs typeface="Helvetica"/>
        </a:defRPr>
      </a:lvl3pPr>
      <a:lvl4pPr marL="1600200" indent="-228600" algn="l" defTabSz="914400" rtl="0" eaLnBrk="1" latinLnBrk="0" hangingPunct="1">
        <a:lnSpc>
          <a:spcPct val="100000"/>
        </a:lnSpc>
        <a:spcBef>
          <a:spcPts val="500"/>
        </a:spcBef>
        <a:buClr>
          <a:srgbClr val="1A2A59"/>
        </a:buClr>
        <a:buFont typeface="Wingdings" panose="05000000000000000000" pitchFamily="2" charset="2"/>
        <a:buChar char="ü"/>
        <a:defRPr sz="1800" kern="1200">
          <a:solidFill>
            <a:schemeClr val="tx1"/>
          </a:solidFill>
          <a:latin typeface="Helvetica"/>
          <a:ea typeface="+mn-ea"/>
          <a:cs typeface="Helvetica"/>
        </a:defRPr>
      </a:lvl4pPr>
      <a:lvl5pPr marL="2057400" indent="-228600" algn="l" defTabSz="914400" rtl="0" eaLnBrk="1" latinLnBrk="0" hangingPunct="1">
        <a:lnSpc>
          <a:spcPct val="100000"/>
        </a:lnSpc>
        <a:spcBef>
          <a:spcPts val="500"/>
        </a:spcBef>
        <a:buClr>
          <a:srgbClr val="1A2A59"/>
        </a:buClr>
        <a:buFont typeface="Wingdings" charset="2"/>
        <a:buChar char="u"/>
        <a:defRPr sz="1800" kern="1200">
          <a:solidFill>
            <a:schemeClr val="tx1"/>
          </a:solidFill>
          <a:latin typeface="Helvetica"/>
          <a:ea typeface="+mn-ea"/>
          <a:cs typeface="Helvet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14EF8"/>
            </a:gs>
            <a:gs pos="100000">
              <a:srgbClr val="000000"/>
            </a:gs>
          </a:gsLst>
          <a:lin ang="5400000" scaled="1"/>
        </a:gra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2135892" y="396919"/>
            <a:ext cx="8987367"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vert="horz" wrap="square" lIns="90974" tIns="45489" rIns="90974" bIns="45489"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946151" y="2338391"/>
            <a:ext cx="10301816"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0974" tIns="45489" rIns="90974" bIns="454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292" name="Group 4"/>
          <p:cNvGrpSpPr>
            <a:grpSpLocks/>
          </p:cNvGrpSpPr>
          <p:nvPr/>
        </p:nvGrpSpPr>
        <p:grpSpPr bwMode="auto">
          <a:xfrm>
            <a:off x="427789" y="344781"/>
            <a:ext cx="1426633" cy="1922463"/>
            <a:chOff x="222" y="212"/>
            <a:chExt cx="782" cy="1248"/>
          </a:xfrm>
        </p:grpSpPr>
        <p:sp>
          <p:nvSpPr>
            <p:cNvPr id="12293" name="Freeform 5"/>
            <p:cNvSpPr>
              <a:spLocks/>
            </p:cNvSpPr>
            <p:nvPr/>
          </p:nvSpPr>
          <p:spPr bwMode="auto">
            <a:xfrm>
              <a:off x="631" y="871"/>
              <a:ext cx="79" cy="92"/>
            </a:xfrm>
            <a:custGeom>
              <a:avLst/>
              <a:gdLst>
                <a:gd name="T0" fmla="*/ 16 w 268"/>
                <a:gd name="T1" fmla="*/ 18 h 312"/>
                <a:gd name="T2" fmla="*/ 6 w 268"/>
                <a:gd name="T3" fmla="*/ 13 h 312"/>
                <a:gd name="T4" fmla="*/ 5 w 268"/>
                <a:gd name="T5" fmla="*/ 10 h 312"/>
                <a:gd name="T6" fmla="*/ 8 w 268"/>
                <a:gd name="T7" fmla="*/ 5 h 312"/>
                <a:gd name="T8" fmla="*/ 24 w 268"/>
                <a:gd name="T9" fmla="*/ 0 h 312"/>
                <a:gd name="T10" fmla="*/ 42 w 268"/>
                <a:gd name="T11" fmla="*/ 3 h 312"/>
                <a:gd name="T12" fmla="*/ 55 w 268"/>
                <a:gd name="T13" fmla="*/ 9 h 312"/>
                <a:gd name="T14" fmla="*/ 65 w 268"/>
                <a:gd name="T15" fmla="*/ 18 h 312"/>
                <a:gd name="T16" fmla="*/ 73 w 268"/>
                <a:gd name="T17" fmla="*/ 28 h 312"/>
                <a:gd name="T18" fmla="*/ 77 w 268"/>
                <a:gd name="T19" fmla="*/ 42 h 312"/>
                <a:gd name="T20" fmla="*/ 79 w 268"/>
                <a:gd name="T21" fmla="*/ 51 h 312"/>
                <a:gd name="T22" fmla="*/ 77 w 268"/>
                <a:gd name="T23" fmla="*/ 56 h 312"/>
                <a:gd name="T24" fmla="*/ 70 w 268"/>
                <a:gd name="T25" fmla="*/ 60 h 312"/>
                <a:gd name="T26" fmla="*/ 62 w 268"/>
                <a:gd name="T27" fmla="*/ 70 h 312"/>
                <a:gd name="T28" fmla="*/ 57 w 268"/>
                <a:gd name="T29" fmla="*/ 75 h 312"/>
                <a:gd name="T30" fmla="*/ 48 w 268"/>
                <a:gd name="T31" fmla="*/ 77 h 312"/>
                <a:gd name="T32" fmla="*/ 43 w 268"/>
                <a:gd name="T33" fmla="*/ 75 h 312"/>
                <a:gd name="T34" fmla="*/ 39 w 268"/>
                <a:gd name="T35" fmla="*/ 68 h 312"/>
                <a:gd name="T36" fmla="*/ 30 w 268"/>
                <a:gd name="T37" fmla="*/ 65 h 312"/>
                <a:gd name="T38" fmla="*/ 18 w 268"/>
                <a:gd name="T39" fmla="*/ 73 h 312"/>
                <a:gd name="T40" fmla="*/ 9 w 268"/>
                <a:gd name="T41" fmla="*/ 84 h 312"/>
                <a:gd name="T42" fmla="*/ 6 w 268"/>
                <a:gd name="T43" fmla="*/ 92 h 312"/>
                <a:gd name="T44" fmla="*/ 3 w 268"/>
                <a:gd name="T45" fmla="*/ 92 h 312"/>
                <a:gd name="T46" fmla="*/ 0 w 268"/>
                <a:gd name="T47" fmla="*/ 86 h 312"/>
                <a:gd name="T48" fmla="*/ 7 w 268"/>
                <a:gd name="T49" fmla="*/ 67 h 312"/>
                <a:gd name="T50" fmla="*/ 21 w 268"/>
                <a:gd name="T51" fmla="*/ 51 h 312"/>
                <a:gd name="T52" fmla="*/ 31 w 268"/>
                <a:gd name="T53" fmla="*/ 49 h 312"/>
                <a:gd name="T54" fmla="*/ 40 w 268"/>
                <a:gd name="T55" fmla="*/ 52 h 312"/>
                <a:gd name="T56" fmla="*/ 46 w 268"/>
                <a:gd name="T57" fmla="*/ 55 h 312"/>
                <a:gd name="T58" fmla="*/ 57 w 268"/>
                <a:gd name="T59" fmla="*/ 52 h 312"/>
                <a:gd name="T60" fmla="*/ 58 w 268"/>
                <a:gd name="T61" fmla="*/ 44 h 312"/>
                <a:gd name="T62" fmla="*/ 48 w 268"/>
                <a:gd name="T63" fmla="*/ 31 h 312"/>
                <a:gd name="T64" fmla="*/ 31 w 268"/>
                <a:gd name="T65" fmla="*/ 19 h 312"/>
                <a:gd name="T66" fmla="*/ 23 w 268"/>
                <a:gd name="T67" fmla="*/ 18 h 3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8" h="312">
                  <a:moveTo>
                    <a:pt x="78" y="61"/>
                  </a:moveTo>
                  <a:lnTo>
                    <a:pt x="54" y="61"/>
                  </a:lnTo>
                  <a:lnTo>
                    <a:pt x="34" y="56"/>
                  </a:lnTo>
                  <a:lnTo>
                    <a:pt x="20" y="45"/>
                  </a:lnTo>
                  <a:lnTo>
                    <a:pt x="18" y="40"/>
                  </a:lnTo>
                  <a:lnTo>
                    <a:pt x="16" y="33"/>
                  </a:lnTo>
                  <a:lnTo>
                    <a:pt x="22" y="25"/>
                  </a:lnTo>
                  <a:lnTo>
                    <a:pt x="28" y="17"/>
                  </a:lnTo>
                  <a:lnTo>
                    <a:pt x="52" y="5"/>
                  </a:lnTo>
                  <a:lnTo>
                    <a:pt x="82" y="0"/>
                  </a:lnTo>
                  <a:lnTo>
                    <a:pt x="115" y="4"/>
                  </a:lnTo>
                  <a:lnTo>
                    <a:pt x="141" y="9"/>
                  </a:lnTo>
                  <a:lnTo>
                    <a:pt x="163" y="20"/>
                  </a:lnTo>
                  <a:lnTo>
                    <a:pt x="185" y="29"/>
                  </a:lnTo>
                  <a:lnTo>
                    <a:pt x="204" y="44"/>
                  </a:lnTo>
                  <a:lnTo>
                    <a:pt x="220" y="60"/>
                  </a:lnTo>
                  <a:lnTo>
                    <a:pt x="234" y="76"/>
                  </a:lnTo>
                  <a:lnTo>
                    <a:pt x="246" y="94"/>
                  </a:lnTo>
                  <a:lnTo>
                    <a:pt x="254" y="114"/>
                  </a:lnTo>
                  <a:lnTo>
                    <a:pt x="262" y="142"/>
                  </a:lnTo>
                  <a:lnTo>
                    <a:pt x="268" y="166"/>
                  </a:lnTo>
                  <a:lnTo>
                    <a:pt x="268" y="174"/>
                  </a:lnTo>
                  <a:lnTo>
                    <a:pt x="266" y="183"/>
                  </a:lnTo>
                  <a:lnTo>
                    <a:pt x="260" y="190"/>
                  </a:lnTo>
                  <a:lnTo>
                    <a:pt x="250" y="195"/>
                  </a:lnTo>
                  <a:lnTo>
                    <a:pt x="236" y="202"/>
                  </a:lnTo>
                  <a:lnTo>
                    <a:pt x="224" y="214"/>
                  </a:lnTo>
                  <a:lnTo>
                    <a:pt x="210" y="238"/>
                  </a:lnTo>
                  <a:lnTo>
                    <a:pt x="203" y="246"/>
                  </a:lnTo>
                  <a:lnTo>
                    <a:pt x="193" y="254"/>
                  </a:lnTo>
                  <a:lnTo>
                    <a:pt x="173" y="262"/>
                  </a:lnTo>
                  <a:lnTo>
                    <a:pt x="163" y="262"/>
                  </a:lnTo>
                  <a:lnTo>
                    <a:pt x="153" y="259"/>
                  </a:lnTo>
                  <a:lnTo>
                    <a:pt x="147" y="254"/>
                  </a:lnTo>
                  <a:lnTo>
                    <a:pt x="141" y="246"/>
                  </a:lnTo>
                  <a:lnTo>
                    <a:pt x="131" y="231"/>
                  </a:lnTo>
                  <a:lnTo>
                    <a:pt x="117" y="223"/>
                  </a:lnTo>
                  <a:lnTo>
                    <a:pt x="101" y="222"/>
                  </a:lnTo>
                  <a:lnTo>
                    <a:pt x="86" y="227"/>
                  </a:lnTo>
                  <a:lnTo>
                    <a:pt x="62" y="247"/>
                  </a:lnTo>
                  <a:lnTo>
                    <a:pt x="44" y="266"/>
                  </a:lnTo>
                  <a:lnTo>
                    <a:pt x="32" y="284"/>
                  </a:lnTo>
                  <a:lnTo>
                    <a:pt x="26" y="307"/>
                  </a:lnTo>
                  <a:lnTo>
                    <a:pt x="22" y="311"/>
                  </a:lnTo>
                  <a:lnTo>
                    <a:pt x="20" y="312"/>
                  </a:lnTo>
                  <a:lnTo>
                    <a:pt x="11" y="312"/>
                  </a:lnTo>
                  <a:lnTo>
                    <a:pt x="3" y="304"/>
                  </a:lnTo>
                  <a:lnTo>
                    <a:pt x="0" y="292"/>
                  </a:lnTo>
                  <a:lnTo>
                    <a:pt x="11" y="258"/>
                  </a:lnTo>
                  <a:lnTo>
                    <a:pt x="24" y="226"/>
                  </a:lnTo>
                  <a:lnTo>
                    <a:pt x="46" y="195"/>
                  </a:lnTo>
                  <a:lnTo>
                    <a:pt x="72" y="173"/>
                  </a:lnTo>
                  <a:lnTo>
                    <a:pt x="88" y="165"/>
                  </a:lnTo>
                  <a:lnTo>
                    <a:pt x="105" y="165"/>
                  </a:lnTo>
                  <a:lnTo>
                    <a:pt x="121" y="169"/>
                  </a:lnTo>
                  <a:lnTo>
                    <a:pt x="135" y="178"/>
                  </a:lnTo>
                  <a:lnTo>
                    <a:pt x="143" y="183"/>
                  </a:lnTo>
                  <a:lnTo>
                    <a:pt x="157" y="186"/>
                  </a:lnTo>
                  <a:lnTo>
                    <a:pt x="185" y="182"/>
                  </a:lnTo>
                  <a:lnTo>
                    <a:pt x="193" y="177"/>
                  </a:lnTo>
                  <a:lnTo>
                    <a:pt x="197" y="165"/>
                  </a:lnTo>
                  <a:lnTo>
                    <a:pt x="197" y="150"/>
                  </a:lnTo>
                  <a:lnTo>
                    <a:pt x="191" y="137"/>
                  </a:lnTo>
                  <a:lnTo>
                    <a:pt x="163" y="105"/>
                  </a:lnTo>
                  <a:lnTo>
                    <a:pt x="133" y="81"/>
                  </a:lnTo>
                  <a:lnTo>
                    <a:pt x="105" y="65"/>
                  </a:lnTo>
                  <a:lnTo>
                    <a:pt x="92" y="64"/>
                  </a:lnTo>
                  <a:lnTo>
                    <a:pt x="78" y="61"/>
                  </a:lnTo>
                  <a:close/>
                </a:path>
              </a:pathLst>
            </a:custGeom>
            <a:solidFill>
              <a:srgbClr val="FFFFFF"/>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294" name="Freeform 6"/>
            <p:cNvSpPr>
              <a:spLocks/>
            </p:cNvSpPr>
            <p:nvPr/>
          </p:nvSpPr>
          <p:spPr bwMode="auto">
            <a:xfrm>
              <a:off x="513" y="874"/>
              <a:ext cx="102" cy="117"/>
            </a:xfrm>
            <a:custGeom>
              <a:avLst/>
              <a:gdLst>
                <a:gd name="T0" fmla="*/ 6 w 348"/>
                <a:gd name="T1" fmla="*/ 86 h 399"/>
                <a:gd name="T2" fmla="*/ 0 w 348"/>
                <a:gd name="T3" fmla="*/ 87 h 399"/>
                <a:gd name="T4" fmla="*/ 0 w 348"/>
                <a:gd name="T5" fmla="*/ 80 h 399"/>
                <a:gd name="T6" fmla="*/ 6 w 348"/>
                <a:gd name="T7" fmla="*/ 72 h 399"/>
                <a:gd name="T8" fmla="*/ 17 w 348"/>
                <a:gd name="T9" fmla="*/ 55 h 399"/>
                <a:gd name="T10" fmla="*/ 26 w 348"/>
                <a:gd name="T11" fmla="*/ 23 h 399"/>
                <a:gd name="T12" fmla="*/ 32 w 348"/>
                <a:gd name="T13" fmla="*/ 7 h 399"/>
                <a:gd name="T14" fmla="*/ 37 w 348"/>
                <a:gd name="T15" fmla="*/ 1 h 399"/>
                <a:gd name="T16" fmla="*/ 47 w 348"/>
                <a:gd name="T17" fmla="*/ 0 h 399"/>
                <a:gd name="T18" fmla="*/ 62 w 348"/>
                <a:gd name="T19" fmla="*/ 3 h 399"/>
                <a:gd name="T20" fmla="*/ 81 w 348"/>
                <a:gd name="T21" fmla="*/ 11 h 399"/>
                <a:gd name="T22" fmla="*/ 91 w 348"/>
                <a:gd name="T23" fmla="*/ 14 h 399"/>
                <a:gd name="T24" fmla="*/ 96 w 348"/>
                <a:gd name="T25" fmla="*/ 22 h 399"/>
                <a:gd name="T26" fmla="*/ 95 w 348"/>
                <a:gd name="T27" fmla="*/ 32 h 399"/>
                <a:gd name="T28" fmla="*/ 91 w 348"/>
                <a:gd name="T29" fmla="*/ 39 h 399"/>
                <a:gd name="T30" fmla="*/ 86 w 348"/>
                <a:gd name="T31" fmla="*/ 54 h 399"/>
                <a:gd name="T32" fmla="*/ 85 w 348"/>
                <a:gd name="T33" fmla="*/ 77 h 399"/>
                <a:gd name="T34" fmla="*/ 91 w 348"/>
                <a:gd name="T35" fmla="*/ 97 h 399"/>
                <a:gd name="T36" fmla="*/ 101 w 348"/>
                <a:gd name="T37" fmla="*/ 110 h 399"/>
                <a:gd name="T38" fmla="*/ 102 w 348"/>
                <a:gd name="T39" fmla="*/ 113 h 399"/>
                <a:gd name="T40" fmla="*/ 95 w 348"/>
                <a:gd name="T41" fmla="*/ 117 h 399"/>
                <a:gd name="T42" fmla="*/ 90 w 348"/>
                <a:gd name="T43" fmla="*/ 116 h 399"/>
                <a:gd name="T44" fmla="*/ 75 w 348"/>
                <a:gd name="T45" fmla="*/ 101 h 399"/>
                <a:gd name="T46" fmla="*/ 67 w 348"/>
                <a:gd name="T47" fmla="*/ 75 h 399"/>
                <a:gd name="T48" fmla="*/ 67 w 348"/>
                <a:gd name="T49" fmla="*/ 53 h 399"/>
                <a:gd name="T50" fmla="*/ 70 w 348"/>
                <a:gd name="T51" fmla="*/ 31 h 399"/>
                <a:gd name="T52" fmla="*/ 68 w 348"/>
                <a:gd name="T53" fmla="*/ 26 h 399"/>
                <a:gd name="T54" fmla="*/ 51 w 348"/>
                <a:gd name="T55" fmla="*/ 21 h 399"/>
                <a:gd name="T56" fmla="*/ 47 w 348"/>
                <a:gd name="T57" fmla="*/ 20 h 399"/>
                <a:gd name="T58" fmla="*/ 43 w 348"/>
                <a:gd name="T59" fmla="*/ 22 h 399"/>
                <a:gd name="T60" fmla="*/ 41 w 348"/>
                <a:gd name="T61" fmla="*/ 33 h 399"/>
                <a:gd name="T62" fmla="*/ 32 w 348"/>
                <a:gd name="T63" fmla="*/ 55 h 399"/>
                <a:gd name="T64" fmla="*/ 13 w 348"/>
                <a:gd name="T65" fmla="*/ 79 h 3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8" h="399">
                  <a:moveTo>
                    <a:pt x="45" y="270"/>
                  </a:moveTo>
                  <a:lnTo>
                    <a:pt x="20" y="294"/>
                  </a:lnTo>
                  <a:lnTo>
                    <a:pt x="9" y="298"/>
                  </a:lnTo>
                  <a:lnTo>
                    <a:pt x="1" y="298"/>
                  </a:lnTo>
                  <a:lnTo>
                    <a:pt x="0" y="287"/>
                  </a:lnTo>
                  <a:lnTo>
                    <a:pt x="1" y="274"/>
                  </a:lnTo>
                  <a:lnTo>
                    <a:pt x="8" y="258"/>
                  </a:lnTo>
                  <a:lnTo>
                    <a:pt x="21" y="245"/>
                  </a:lnTo>
                  <a:lnTo>
                    <a:pt x="40" y="225"/>
                  </a:lnTo>
                  <a:lnTo>
                    <a:pt x="57" y="189"/>
                  </a:lnTo>
                  <a:lnTo>
                    <a:pt x="74" y="141"/>
                  </a:lnTo>
                  <a:lnTo>
                    <a:pt x="90" y="79"/>
                  </a:lnTo>
                  <a:lnTo>
                    <a:pt x="98" y="48"/>
                  </a:lnTo>
                  <a:lnTo>
                    <a:pt x="109" y="24"/>
                  </a:lnTo>
                  <a:lnTo>
                    <a:pt x="121" y="7"/>
                  </a:lnTo>
                  <a:lnTo>
                    <a:pt x="126" y="3"/>
                  </a:lnTo>
                  <a:lnTo>
                    <a:pt x="133" y="0"/>
                  </a:lnTo>
                  <a:lnTo>
                    <a:pt x="162" y="0"/>
                  </a:lnTo>
                  <a:lnTo>
                    <a:pt x="187" y="4"/>
                  </a:lnTo>
                  <a:lnTo>
                    <a:pt x="210" y="11"/>
                  </a:lnTo>
                  <a:lnTo>
                    <a:pt x="233" y="20"/>
                  </a:lnTo>
                  <a:lnTo>
                    <a:pt x="277" y="36"/>
                  </a:lnTo>
                  <a:lnTo>
                    <a:pt x="300" y="43"/>
                  </a:lnTo>
                  <a:lnTo>
                    <a:pt x="311" y="47"/>
                  </a:lnTo>
                  <a:lnTo>
                    <a:pt x="316" y="55"/>
                  </a:lnTo>
                  <a:lnTo>
                    <a:pt x="326" y="75"/>
                  </a:lnTo>
                  <a:lnTo>
                    <a:pt x="328" y="100"/>
                  </a:lnTo>
                  <a:lnTo>
                    <a:pt x="324" y="109"/>
                  </a:lnTo>
                  <a:lnTo>
                    <a:pt x="320" y="120"/>
                  </a:lnTo>
                  <a:lnTo>
                    <a:pt x="311" y="133"/>
                  </a:lnTo>
                  <a:lnTo>
                    <a:pt x="304" y="149"/>
                  </a:lnTo>
                  <a:lnTo>
                    <a:pt x="295" y="185"/>
                  </a:lnTo>
                  <a:lnTo>
                    <a:pt x="291" y="222"/>
                  </a:lnTo>
                  <a:lnTo>
                    <a:pt x="291" y="261"/>
                  </a:lnTo>
                  <a:lnTo>
                    <a:pt x="299" y="299"/>
                  </a:lnTo>
                  <a:lnTo>
                    <a:pt x="311" y="331"/>
                  </a:lnTo>
                  <a:lnTo>
                    <a:pt x="326" y="358"/>
                  </a:lnTo>
                  <a:lnTo>
                    <a:pt x="344" y="375"/>
                  </a:lnTo>
                  <a:lnTo>
                    <a:pt x="348" y="379"/>
                  </a:lnTo>
                  <a:lnTo>
                    <a:pt x="348" y="384"/>
                  </a:lnTo>
                  <a:lnTo>
                    <a:pt x="338" y="395"/>
                  </a:lnTo>
                  <a:lnTo>
                    <a:pt x="323" y="399"/>
                  </a:lnTo>
                  <a:lnTo>
                    <a:pt x="315" y="399"/>
                  </a:lnTo>
                  <a:lnTo>
                    <a:pt x="308" y="396"/>
                  </a:lnTo>
                  <a:lnTo>
                    <a:pt x="281" y="372"/>
                  </a:lnTo>
                  <a:lnTo>
                    <a:pt x="257" y="343"/>
                  </a:lnTo>
                  <a:lnTo>
                    <a:pt x="239" y="303"/>
                  </a:lnTo>
                  <a:lnTo>
                    <a:pt x="230" y="257"/>
                  </a:lnTo>
                  <a:lnTo>
                    <a:pt x="227" y="214"/>
                  </a:lnTo>
                  <a:lnTo>
                    <a:pt x="230" y="181"/>
                  </a:lnTo>
                  <a:lnTo>
                    <a:pt x="237" y="128"/>
                  </a:lnTo>
                  <a:lnTo>
                    <a:pt x="239" y="105"/>
                  </a:lnTo>
                  <a:lnTo>
                    <a:pt x="237" y="96"/>
                  </a:lnTo>
                  <a:lnTo>
                    <a:pt x="233" y="89"/>
                  </a:lnTo>
                  <a:lnTo>
                    <a:pt x="187" y="79"/>
                  </a:lnTo>
                  <a:lnTo>
                    <a:pt x="174" y="72"/>
                  </a:lnTo>
                  <a:lnTo>
                    <a:pt x="164" y="67"/>
                  </a:lnTo>
                  <a:lnTo>
                    <a:pt x="160" y="67"/>
                  </a:lnTo>
                  <a:lnTo>
                    <a:pt x="154" y="68"/>
                  </a:lnTo>
                  <a:lnTo>
                    <a:pt x="148" y="75"/>
                  </a:lnTo>
                  <a:lnTo>
                    <a:pt x="146" y="84"/>
                  </a:lnTo>
                  <a:lnTo>
                    <a:pt x="140" y="112"/>
                  </a:lnTo>
                  <a:lnTo>
                    <a:pt x="133" y="140"/>
                  </a:lnTo>
                  <a:lnTo>
                    <a:pt x="109" y="186"/>
                  </a:lnTo>
                  <a:lnTo>
                    <a:pt x="81" y="230"/>
                  </a:lnTo>
                  <a:lnTo>
                    <a:pt x="45" y="270"/>
                  </a:lnTo>
                  <a:close/>
                </a:path>
              </a:pathLst>
            </a:custGeom>
            <a:solidFill>
              <a:srgbClr val="FFFFFF"/>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295" name="Freeform 7"/>
            <p:cNvSpPr>
              <a:spLocks/>
            </p:cNvSpPr>
            <p:nvPr/>
          </p:nvSpPr>
          <p:spPr bwMode="auto">
            <a:xfrm>
              <a:off x="222" y="740"/>
              <a:ext cx="350" cy="280"/>
            </a:xfrm>
            <a:custGeom>
              <a:avLst/>
              <a:gdLst>
                <a:gd name="T0" fmla="*/ 39 w 1195"/>
                <a:gd name="T1" fmla="*/ 244 h 954"/>
                <a:gd name="T2" fmla="*/ 38 w 1195"/>
                <a:gd name="T3" fmla="*/ 252 h 954"/>
                <a:gd name="T4" fmla="*/ 36 w 1195"/>
                <a:gd name="T5" fmla="*/ 259 h 954"/>
                <a:gd name="T6" fmla="*/ 34 w 1195"/>
                <a:gd name="T7" fmla="*/ 265 h 954"/>
                <a:gd name="T8" fmla="*/ 30 w 1195"/>
                <a:gd name="T9" fmla="*/ 270 h 954"/>
                <a:gd name="T10" fmla="*/ 26 w 1195"/>
                <a:gd name="T11" fmla="*/ 274 h 954"/>
                <a:gd name="T12" fmla="*/ 22 w 1195"/>
                <a:gd name="T13" fmla="*/ 278 h 954"/>
                <a:gd name="T14" fmla="*/ 17 w 1195"/>
                <a:gd name="T15" fmla="*/ 280 h 954"/>
                <a:gd name="T16" fmla="*/ 13 w 1195"/>
                <a:gd name="T17" fmla="*/ 280 h 954"/>
                <a:gd name="T18" fmla="*/ 8 w 1195"/>
                <a:gd name="T19" fmla="*/ 279 h 954"/>
                <a:gd name="T20" fmla="*/ 4 w 1195"/>
                <a:gd name="T21" fmla="*/ 275 h 954"/>
                <a:gd name="T22" fmla="*/ 2 w 1195"/>
                <a:gd name="T23" fmla="*/ 270 h 954"/>
                <a:gd name="T24" fmla="*/ 1 w 1195"/>
                <a:gd name="T25" fmla="*/ 264 h 954"/>
                <a:gd name="T26" fmla="*/ 0 w 1195"/>
                <a:gd name="T27" fmla="*/ 258 h 954"/>
                <a:gd name="T28" fmla="*/ 1 w 1195"/>
                <a:gd name="T29" fmla="*/ 251 h 954"/>
                <a:gd name="T30" fmla="*/ 2 w 1195"/>
                <a:gd name="T31" fmla="*/ 243 h 954"/>
                <a:gd name="T32" fmla="*/ 4 w 1195"/>
                <a:gd name="T33" fmla="*/ 237 h 954"/>
                <a:gd name="T34" fmla="*/ 13 w 1195"/>
                <a:gd name="T35" fmla="*/ 224 h 954"/>
                <a:gd name="T36" fmla="*/ 25 w 1195"/>
                <a:gd name="T37" fmla="*/ 208 h 954"/>
                <a:gd name="T38" fmla="*/ 43 w 1195"/>
                <a:gd name="T39" fmla="*/ 186 h 954"/>
                <a:gd name="T40" fmla="*/ 66 w 1195"/>
                <a:gd name="T41" fmla="*/ 161 h 954"/>
                <a:gd name="T42" fmla="*/ 76 w 1195"/>
                <a:gd name="T43" fmla="*/ 151 h 954"/>
                <a:gd name="T44" fmla="*/ 87 w 1195"/>
                <a:gd name="T45" fmla="*/ 141 h 954"/>
                <a:gd name="T46" fmla="*/ 99 w 1195"/>
                <a:gd name="T47" fmla="*/ 131 h 954"/>
                <a:gd name="T48" fmla="*/ 111 w 1195"/>
                <a:gd name="T49" fmla="*/ 123 h 954"/>
                <a:gd name="T50" fmla="*/ 123 w 1195"/>
                <a:gd name="T51" fmla="*/ 115 h 954"/>
                <a:gd name="T52" fmla="*/ 136 w 1195"/>
                <a:gd name="T53" fmla="*/ 107 h 954"/>
                <a:gd name="T54" fmla="*/ 149 w 1195"/>
                <a:gd name="T55" fmla="*/ 100 h 954"/>
                <a:gd name="T56" fmla="*/ 163 w 1195"/>
                <a:gd name="T57" fmla="*/ 94 h 954"/>
                <a:gd name="T58" fmla="*/ 202 w 1195"/>
                <a:gd name="T59" fmla="*/ 76 h 954"/>
                <a:gd name="T60" fmla="*/ 241 w 1195"/>
                <a:gd name="T61" fmla="*/ 55 h 954"/>
                <a:gd name="T62" fmla="*/ 280 w 1195"/>
                <a:gd name="T63" fmla="*/ 34 h 954"/>
                <a:gd name="T64" fmla="*/ 319 w 1195"/>
                <a:gd name="T65" fmla="*/ 10 h 954"/>
                <a:gd name="T66" fmla="*/ 327 w 1195"/>
                <a:gd name="T67" fmla="*/ 5 h 954"/>
                <a:gd name="T68" fmla="*/ 337 w 1195"/>
                <a:gd name="T69" fmla="*/ 1 h 954"/>
                <a:gd name="T70" fmla="*/ 344 w 1195"/>
                <a:gd name="T71" fmla="*/ 0 h 954"/>
                <a:gd name="T72" fmla="*/ 347 w 1195"/>
                <a:gd name="T73" fmla="*/ 1 h 954"/>
                <a:gd name="T74" fmla="*/ 349 w 1195"/>
                <a:gd name="T75" fmla="*/ 2 h 954"/>
                <a:gd name="T76" fmla="*/ 350 w 1195"/>
                <a:gd name="T77" fmla="*/ 4 h 954"/>
                <a:gd name="T78" fmla="*/ 350 w 1195"/>
                <a:gd name="T79" fmla="*/ 7 h 954"/>
                <a:gd name="T80" fmla="*/ 346 w 1195"/>
                <a:gd name="T81" fmla="*/ 15 h 954"/>
                <a:gd name="T82" fmla="*/ 340 w 1195"/>
                <a:gd name="T83" fmla="*/ 23 h 954"/>
                <a:gd name="T84" fmla="*/ 332 w 1195"/>
                <a:gd name="T85" fmla="*/ 31 h 954"/>
                <a:gd name="T86" fmla="*/ 296 w 1195"/>
                <a:gd name="T87" fmla="*/ 57 h 954"/>
                <a:gd name="T88" fmla="*/ 263 w 1195"/>
                <a:gd name="T89" fmla="*/ 78 h 954"/>
                <a:gd name="T90" fmla="*/ 234 w 1195"/>
                <a:gd name="T91" fmla="*/ 95 h 954"/>
                <a:gd name="T92" fmla="*/ 221 w 1195"/>
                <a:gd name="T93" fmla="*/ 102 h 954"/>
                <a:gd name="T94" fmla="*/ 209 w 1195"/>
                <a:gd name="T95" fmla="*/ 107 h 954"/>
                <a:gd name="T96" fmla="*/ 178 w 1195"/>
                <a:gd name="T97" fmla="*/ 121 h 954"/>
                <a:gd name="T98" fmla="*/ 151 w 1195"/>
                <a:gd name="T99" fmla="*/ 136 h 954"/>
                <a:gd name="T100" fmla="*/ 125 w 1195"/>
                <a:gd name="T101" fmla="*/ 154 h 954"/>
                <a:gd name="T102" fmla="*/ 113 w 1195"/>
                <a:gd name="T103" fmla="*/ 163 h 954"/>
                <a:gd name="T104" fmla="*/ 102 w 1195"/>
                <a:gd name="T105" fmla="*/ 173 h 954"/>
                <a:gd name="T106" fmla="*/ 78 w 1195"/>
                <a:gd name="T107" fmla="*/ 196 h 954"/>
                <a:gd name="T108" fmla="*/ 59 w 1195"/>
                <a:gd name="T109" fmla="*/ 216 h 954"/>
                <a:gd name="T110" fmla="*/ 46 w 1195"/>
                <a:gd name="T111" fmla="*/ 232 h 954"/>
                <a:gd name="T112" fmla="*/ 42 w 1195"/>
                <a:gd name="T113" fmla="*/ 238 h 954"/>
                <a:gd name="T114" fmla="*/ 39 w 1195"/>
                <a:gd name="T115" fmla="*/ 244 h 9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95" h="954">
                  <a:moveTo>
                    <a:pt x="132" y="833"/>
                  </a:moveTo>
                  <a:lnTo>
                    <a:pt x="131" y="857"/>
                  </a:lnTo>
                  <a:lnTo>
                    <a:pt x="123" y="881"/>
                  </a:lnTo>
                  <a:lnTo>
                    <a:pt x="115" y="904"/>
                  </a:lnTo>
                  <a:lnTo>
                    <a:pt x="103" y="921"/>
                  </a:lnTo>
                  <a:lnTo>
                    <a:pt x="90" y="934"/>
                  </a:lnTo>
                  <a:lnTo>
                    <a:pt x="74" y="946"/>
                  </a:lnTo>
                  <a:lnTo>
                    <a:pt x="59" y="953"/>
                  </a:lnTo>
                  <a:lnTo>
                    <a:pt x="43" y="954"/>
                  </a:lnTo>
                  <a:lnTo>
                    <a:pt x="27" y="949"/>
                  </a:lnTo>
                  <a:lnTo>
                    <a:pt x="15" y="938"/>
                  </a:lnTo>
                  <a:lnTo>
                    <a:pt x="8" y="921"/>
                  </a:lnTo>
                  <a:lnTo>
                    <a:pt x="2" y="901"/>
                  </a:lnTo>
                  <a:lnTo>
                    <a:pt x="0" y="880"/>
                  </a:lnTo>
                  <a:lnTo>
                    <a:pt x="2" y="856"/>
                  </a:lnTo>
                  <a:lnTo>
                    <a:pt x="8" y="829"/>
                  </a:lnTo>
                  <a:lnTo>
                    <a:pt x="15" y="807"/>
                  </a:lnTo>
                  <a:lnTo>
                    <a:pt x="43" y="763"/>
                  </a:lnTo>
                  <a:lnTo>
                    <a:pt x="87" y="707"/>
                  </a:lnTo>
                  <a:lnTo>
                    <a:pt x="147" y="635"/>
                  </a:lnTo>
                  <a:lnTo>
                    <a:pt x="225" y="550"/>
                  </a:lnTo>
                  <a:lnTo>
                    <a:pt x="261" y="516"/>
                  </a:lnTo>
                  <a:lnTo>
                    <a:pt x="298" y="481"/>
                  </a:lnTo>
                  <a:lnTo>
                    <a:pt x="338" y="448"/>
                  </a:lnTo>
                  <a:lnTo>
                    <a:pt x="378" y="419"/>
                  </a:lnTo>
                  <a:lnTo>
                    <a:pt x="419" y="391"/>
                  </a:lnTo>
                  <a:lnTo>
                    <a:pt x="463" y="364"/>
                  </a:lnTo>
                  <a:lnTo>
                    <a:pt x="508" y="342"/>
                  </a:lnTo>
                  <a:lnTo>
                    <a:pt x="555" y="319"/>
                  </a:lnTo>
                  <a:lnTo>
                    <a:pt x="689" y="258"/>
                  </a:lnTo>
                  <a:lnTo>
                    <a:pt x="823" y="189"/>
                  </a:lnTo>
                  <a:lnTo>
                    <a:pt x="956" y="116"/>
                  </a:lnTo>
                  <a:lnTo>
                    <a:pt x="1090" y="35"/>
                  </a:lnTo>
                  <a:lnTo>
                    <a:pt x="1118" y="16"/>
                  </a:lnTo>
                  <a:lnTo>
                    <a:pt x="1150" y="4"/>
                  </a:lnTo>
                  <a:lnTo>
                    <a:pt x="1175" y="0"/>
                  </a:lnTo>
                  <a:lnTo>
                    <a:pt x="1186" y="3"/>
                  </a:lnTo>
                  <a:lnTo>
                    <a:pt x="1191" y="7"/>
                  </a:lnTo>
                  <a:lnTo>
                    <a:pt x="1195" y="15"/>
                  </a:lnTo>
                  <a:lnTo>
                    <a:pt x="1194" y="24"/>
                  </a:lnTo>
                  <a:lnTo>
                    <a:pt x="1182" y="50"/>
                  </a:lnTo>
                  <a:lnTo>
                    <a:pt x="1160" y="80"/>
                  </a:lnTo>
                  <a:lnTo>
                    <a:pt x="1134" y="105"/>
                  </a:lnTo>
                  <a:lnTo>
                    <a:pt x="1012" y="194"/>
                  </a:lnTo>
                  <a:lnTo>
                    <a:pt x="899" y="267"/>
                  </a:lnTo>
                  <a:lnTo>
                    <a:pt x="799" y="323"/>
                  </a:lnTo>
                  <a:lnTo>
                    <a:pt x="754" y="347"/>
                  </a:lnTo>
                  <a:lnTo>
                    <a:pt x="713" y="364"/>
                  </a:lnTo>
                  <a:lnTo>
                    <a:pt x="609" y="411"/>
                  </a:lnTo>
                  <a:lnTo>
                    <a:pt x="515" y="464"/>
                  </a:lnTo>
                  <a:lnTo>
                    <a:pt x="427" y="524"/>
                  </a:lnTo>
                  <a:lnTo>
                    <a:pt x="387" y="554"/>
                  </a:lnTo>
                  <a:lnTo>
                    <a:pt x="349" y="589"/>
                  </a:lnTo>
                  <a:lnTo>
                    <a:pt x="265" y="667"/>
                  </a:lnTo>
                  <a:lnTo>
                    <a:pt x="201" y="735"/>
                  </a:lnTo>
                  <a:lnTo>
                    <a:pt x="156" y="791"/>
                  </a:lnTo>
                  <a:lnTo>
                    <a:pt x="143" y="812"/>
                  </a:lnTo>
                  <a:lnTo>
                    <a:pt x="132" y="833"/>
                  </a:lnTo>
                  <a:close/>
                </a:path>
              </a:pathLst>
            </a:custGeom>
            <a:solidFill>
              <a:srgbClr val="FF8FDB"/>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296" name="Freeform 8"/>
            <p:cNvSpPr>
              <a:spLocks/>
            </p:cNvSpPr>
            <p:nvPr/>
          </p:nvSpPr>
          <p:spPr bwMode="auto">
            <a:xfrm>
              <a:off x="745" y="889"/>
              <a:ext cx="197" cy="571"/>
            </a:xfrm>
            <a:custGeom>
              <a:avLst/>
              <a:gdLst>
                <a:gd name="T0" fmla="*/ 56 w 672"/>
                <a:gd name="T1" fmla="*/ 19 h 1951"/>
                <a:gd name="T2" fmla="*/ 56 w 672"/>
                <a:gd name="T3" fmla="*/ 9 h 1951"/>
                <a:gd name="T4" fmla="*/ 62 w 672"/>
                <a:gd name="T5" fmla="*/ 1 h 1951"/>
                <a:gd name="T6" fmla="*/ 70 w 672"/>
                <a:gd name="T7" fmla="*/ 0 h 1951"/>
                <a:gd name="T8" fmla="*/ 85 w 672"/>
                <a:gd name="T9" fmla="*/ 11 h 1951"/>
                <a:gd name="T10" fmla="*/ 106 w 672"/>
                <a:gd name="T11" fmla="*/ 34 h 1951"/>
                <a:gd name="T12" fmla="*/ 126 w 672"/>
                <a:gd name="T13" fmla="*/ 63 h 1951"/>
                <a:gd name="T14" fmla="*/ 145 w 672"/>
                <a:gd name="T15" fmla="*/ 99 h 1951"/>
                <a:gd name="T16" fmla="*/ 163 w 672"/>
                <a:gd name="T17" fmla="*/ 139 h 1951"/>
                <a:gd name="T18" fmla="*/ 181 w 672"/>
                <a:gd name="T19" fmla="*/ 169 h 1951"/>
                <a:gd name="T20" fmla="*/ 193 w 672"/>
                <a:gd name="T21" fmla="*/ 181 h 1951"/>
                <a:gd name="T22" fmla="*/ 197 w 672"/>
                <a:gd name="T23" fmla="*/ 192 h 1951"/>
                <a:gd name="T24" fmla="*/ 196 w 672"/>
                <a:gd name="T25" fmla="*/ 215 h 1951"/>
                <a:gd name="T26" fmla="*/ 189 w 672"/>
                <a:gd name="T27" fmla="*/ 245 h 1951"/>
                <a:gd name="T28" fmla="*/ 175 w 672"/>
                <a:gd name="T29" fmla="*/ 276 h 1951"/>
                <a:gd name="T30" fmla="*/ 143 w 672"/>
                <a:gd name="T31" fmla="*/ 323 h 1951"/>
                <a:gd name="T32" fmla="*/ 115 w 672"/>
                <a:gd name="T33" fmla="*/ 363 h 1951"/>
                <a:gd name="T34" fmla="*/ 100 w 672"/>
                <a:gd name="T35" fmla="*/ 395 h 1951"/>
                <a:gd name="T36" fmla="*/ 91 w 672"/>
                <a:gd name="T37" fmla="*/ 405 h 1951"/>
                <a:gd name="T38" fmla="*/ 83 w 672"/>
                <a:gd name="T39" fmla="*/ 407 h 1951"/>
                <a:gd name="T40" fmla="*/ 75 w 672"/>
                <a:gd name="T41" fmla="*/ 414 h 1951"/>
                <a:gd name="T42" fmla="*/ 68 w 672"/>
                <a:gd name="T43" fmla="*/ 433 h 1951"/>
                <a:gd name="T44" fmla="*/ 61 w 672"/>
                <a:gd name="T45" fmla="*/ 456 h 1951"/>
                <a:gd name="T46" fmla="*/ 34 w 672"/>
                <a:gd name="T47" fmla="*/ 521 h 1951"/>
                <a:gd name="T48" fmla="*/ 32 w 672"/>
                <a:gd name="T49" fmla="*/ 532 h 1951"/>
                <a:gd name="T50" fmla="*/ 33 w 672"/>
                <a:gd name="T51" fmla="*/ 537 h 1951"/>
                <a:gd name="T52" fmla="*/ 37 w 672"/>
                <a:gd name="T53" fmla="*/ 540 h 1951"/>
                <a:gd name="T54" fmla="*/ 38 w 672"/>
                <a:gd name="T55" fmla="*/ 547 h 1951"/>
                <a:gd name="T56" fmla="*/ 32 w 672"/>
                <a:gd name="T57" fmla="*/ 559 h 1951"/>
                <a:gd name="T58" fmla="*/ 24 w 672"/>
                <a:gd name="T59" fmla="*/ 568 h 1951"/>
                <a:gd name="T60" fmla="*/ 14 w 672"/>
                <a:gd name="T61" fmla="*/ 571 h 1951"/>
                <a:gd name="T62" fmla="*/ 5 w 672"/>
                <a:gd name="T63" fmla="*/ 566 h 1951"/>
                <a:gd name="T64" fmla="*/ 0 w 672"/>
                <a:gd name="T65" fmla="*/ 557 h 1951"/>
                <a:gd name="T66" fmla="*/ 2 w 672"/>
                <a:gd name="T67" fmla="*/ 544 h 1951"/>
                <a:gd name="T68" fmla="*/ 6 w 672"/>
                <a:gd name="T69" fmla="*/ 532 h 1951"/>
                <a:gd name="T70" fmla="*/ 7 w 672"/>
                <a:gd name="T71" fmla="*/ 519 h 1951"/>
                <a:gd name="T72" fmla="*/ 11 w 672"/>
                <a:gd name="T73" fmla="*/ 505 h 1951"/>
                <a:gd name="T74" fmla="*/ 23 w 672"/>
                <a:gd name="T75" fmla="*/ 483 h 1951"/>
                <a:gd name="T76" fmla="*/ 33 w 672"/>
                <a:gd name="T77" fmla="*/ 455 h 1951"/>
                <a:gd name="T78" fmla="*/ 45 w 672"/>
                <a:gd name="T79" fmla="*/ 402 h 1951"/>
                <a:gd name="T80" fmla="*/ 49 w 672"/>
                <a:gd name="T81" fmla="*/ 387 h 1951"/>
                <a:gd name="T82" fmla="*/ 56 w 672"/>
                <a:gd name="T83" fmla="*/ 374 h 1951"/>
                <a:gd name="T84" fmla="*/ 64 w 672"/>
                <a:gd name="T85" fmla="*/ 366 h 1951"/>
                <a:gd name="T86" fmla="*/ 73 w 672"/>
                <a:gd name="T87" fmla="*/ 363 h 1951"/>
                <a:gd name="T88" fmla="*/ 81 w 672"/>
                <a:gd name="T89" fmla="*/ 350 h 1951"/>
                <a:gd name="T90" fmla="*/ 115 w 672"/>
                <a:gd name="T91" fmla="*/ 305 h 1951"/>
                <a:gd name="T92" fmla="*/ 154 w 672"/>
                <a:gd name="T93" fmla="*/ 249 h 1951"/>
                <a:gd name="T94" fmla="*/ 162 w 672"/>
                <a:gd name="T95" fmla="*/ 222 h 1951"/>
                <a:gd name="T96" fmla="*/ 160 w 672"/>
                <a:gd name="T97" fmla="*/ 204 h 1951"/>
                <a:gd name="T98" fmla="*/ 150 w 672"/>
                <a:gd name="T99" fmla="*/ 191 h 1951"/>
                <a:gd name="T100" fmla="*/ 135 w 672"/>
                <a:gd name="T101" fmla="*/ 159 h 1951"/>
                <a:gd name="T102" fmla="*/ 120 w 672"/>
                <a:gd name="T103" fmla="*/ 121 h 1951"/>
                <a:gd name="T104" fmla="*/ 101 w 672"/>
                <a:gd name="T105" fmla="*/ 85 h 1951"/>
                <a:gd name="T106" fmla="*/ 81 w 672"/>
                <a:gd name="T107" fmla="*/ 53 h 1951"/>
                <a:gd name="T108" fmla="*/ 58 w 672"/>
                <a:gd name="T109" fmla="*/ 24 h 19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72" h="1951">
                  <a:moveTo>
                    <a:pt x="198" y="82"/>
                  </a:moveTo>
                  <a:lnTo>
                    <a:pt x="190" y="65"/>
                  </a:lnTo>
                  <a:lnTo>
                    <a:pt x="186" y="46"/>
                  </a:lnTo>
                  <a:lnTo>
                    <a:pt x="190" y="30"/>
                  </a:lnTo>
                  <a:lnTo>
                    <a:pt x="198" y="16"/>
                  </a:lnTo>
                  <a:lnTo>
                    <a:pt x="210" y="5"/>
                  </a:lnTo>
                  <a:lnTo>
                    <a:pt x="223" y="0"/>
                  </a:lnTo>
                  <a:lnTo>
                    <a:pt x="239" y="0"/>
                  </a:lnTo>
                  <a:lnTo>
                    <a:pt x="255" y="8"/>
                  </a:lnTo>
                  <a:lnTo>
                    <a:pt x="291" y="37"/>
                  </a:lnTo>
                  <a:lnTo>
                    <a:pt x="327" y="74"/>
                  </a:lnTo>
                  <a:lnTo>
                    <a:pt x="362" y="117"/>
                  </a:lnTo>
                  <a:lnTo>
                    <a:pt x="396" y="163"/>
                  </a:lnTo>
                  <a:lnTo>
                    <a:pt x="429" y="216"/>
                  </a:lnTo>
                  <a:lnTo>
                    <a:pt x="461" y="275"/>
                  </a:lnTo>
                  <a:lnTo>
                    <a:pt x="493" y="337"/>
                  </a:lnTo>
                  <a:lnTo>
                    <a:pt x="525" y="405"/>
                  </a:lnTo>
                  <a:lnTo>
                    <a:pt x="555" y="474"/>
                  </a:lnTo>
                  <a:lnTo>
                    <a:pt x="587" y="531"/>
                  </a:lnTo>
                  <a:lnTo>
                    <a:pt x="619" y="578"/>
                  </a:lnTo>
                  <a:lnTo>
                    <a:pt x="651" y="607"/>
                  </a:lnTo>
                  <a:lnTo>
                    <a:pt x="659" y="619"/>
                  </a:lnTo>
                  <a:lnTo>
                    <a:pt x="667" y="635"/>
                  </a:lnTo>
                  <a:lnTo>
                    <a:pt x="671" y="655"/>
                  </a:lnTo>
                  <a:lnTo>
                    <a:pt x="672" y="679"/>
                  </a:lnTo>
                  <a:lnTo>
                    <a:pt x="668" y="736"/>
                  </a:lnTo>
                  <a:lnTo>
                    <a:pt x="655" y="805"/>
                  </a:lnTo>
                  <a:lnTo>
                    <a:pt x="646" y="838"/>
                  </a:lnTo>
                  <a:lnTo>
                    <a:pt x="634" y="870"/>
                  </a:lnTo>
                  <a:lnTo>
                    <a:pt x="598" y="943"/>
                  </a:lnTo>
                  <a:lnTo>
                    <a:pt x="550" y="1020"/>
                  </a:lnTo>
                  <a:lnTo>
                    <a:pt x="489" y="1102"/>
                  </a:lnTo>
                  <a:lnTo>
                    <a:pt x="436" y="1175"/>
                  </a:lnTo>
                  <a:lnTo>
                    <a:pt x="392" y="1241"/>
                  </a:lnTo>
                  <a:lnTo>
                    <a:pt x="360" y="1300"/>
                  </a:lnTo>
                  <a:lnTo>
                    <a:pt x="340" y="1351"/>
                  </a:lnTo>
                  <a:lnTo>
                    <a:pt x="331" y="1371"/>
                  </a:lnTo>
                  <a:lnTo>
                    <a:pt x="312" y="1385"/>
                  </a:lnTo>
                  <a:lnTo>
                    <a:pt x="292" y="1391"/>
                  </a:lnTo>
                  <a:lnTo>
                    <a:pt x="283" y="1389"/>
                  </a:lnTo>
                  <a:lnTo>
                    <a:pt x="271" y="1385"/>
                  </a:lnTo>
                  <a:lnTo>
                    <a:pt x="257" y="1413"/>
                  </a:lnTo>
                  <a:lnTo>
                    <a:pt x="243" y="1444"/>
                  </a:lnTo>
                  <a:lnTo>
                    <a:pt x="231" y="1480"/>
                  </a:lnTo>
                  <a:lnTo>
                    <a:pt x="219" y="1520"/>
                  </a:lnTo>
                  <a:lnTo>
                    <a:pt x="207" y="1559"/>
                  </a:lnTo>
                  <a:lnTo>
                    <a:pt x="187" y="1613"/>
                  </a:lnTo>
                  <a:lnTo>
                    <a:pt x="117" y="1779"/>
                  </a:lnTo>
                  <a:lnTo>
                    <a:pt x="110" y="1799"/>
                  </a:lnTo>
                  <a:lnTo>
                    <a:pt x="109" y="1818"/>
                  </a:lnTo>
                  <a:lnTo>
                    <a:pt x="110" y="1830"/>
                  </a:lnTo>
                  <a:lnTo>
                    <a:pt x="113" y="1834"/>
                  </a:lnTo>
                  <a:lnTo>
                    <a:pt x="117" y="1836"/>
                  </a:lnTo>
                  <a:lnTo>
                    <a:pt x="125" y="1844"/>
                  </a:lnTo>
                  <a:lnTo>
                    <a:pt x="129" y="1856"/>
                  </a:lnTo>
                  <a:lnTo>
                    <a:pt x="129" y="1868"/>
                  </a:lnTo>
                  <a:lnTo>
                    <a:pt x="125" y="1882"/>
                  </a:lnTo>
                  <a:lnTo>
                    <a:pt x="109" y="1911"/>
                  </a:lnTo>
                  <a:lnTo>
                    <a:pt x="97" y="1927"/>
                  </a:lnTo>
                  <a:lnTo>
                    <a:pt x="83" y="1941"/>
                  </a:lnTo>
                  <a:lnTo>
                    <a:pt x="65" y="1949"/>
                  </a:lnTo>
                  <a:lnTo>
                    <a:pt x="47" y="1951"/>
                  </a:lnTo>
                  <a:lnTo>
                    <a:pt x="32" y="1945"/>
                  </a:lnTo>
                  <a:lnTo>
                    <a:pt x="17" y="1935"/>
                  </a:lnTo>
                  <a:lnTo>
                    <a:pt x="5" y="1919"/>
                  </a:lnTo>
                  <a:lnTo>
                    <a:pt x="0" y="1902"/>
                  </a:lnTo>
                  <a:lnTo>
                    <a:pt x="1" y="1880"/>
                  </a:lnTo>
                  <a:lnTo>
                    <a:pt x="8" y="1860"/>
                  </a:lnTo>
                  <a:lnTo>
                    <a:pt x="17" y="1840"/>
                  </a:lnTo>
                  <a:lnTo>
                    <a:pt x="21" y="1818"/>
                  </a:lnTo>
                  <a:lnTo>
                    <a:pt x="25" y="1797"/>
                  </a:lnTo>
                  <a:lnTo>
                    <a:pt x="25" y="1773"/>
                  </a:lnTo>
                  <a:lnTo>
                    <a:pt x="28" y="1751"/>
                  </a:lnTo>
                  <a:lnTo>
                    <a:pt x="37" y="1724"/>
                  </a:lnTo>
                  <a:lnTo>
                    <a:pt x="53" y="1690"/>
                  </a:lnTo>
                  <a:lnTo>
                    <a:pt x="77" y="1652"/>
                  </a:lnTo>
                  <a:lnTo>
                    <a:pt x="97" y="1613"/>
                  </a:lnTo>
                  <a:lnTo>
                    <a:pt x="114" y="1553"/>
                  </a:lnTo>
                  <a:lnTo>
                    <a:pt x="133" y="1474"/>
                  </a:lnTo>
                  <a:lnTo>
                    <a:pt x="152" y="1375"/>
                  </a:lnTo>
                  <a:lnTo>
                    <a:pt x="158" y="1347"/>
                  </a:lnTo>
                  <a:lnTo>
                    <a:pt x="166" y="1322"/>
                  </a:lnTo>
                  <a:lnTo>
                    <a:pt x="176" y="1298"/>
                  </a:lnTo>
                  <a:lnTo>
                    <a:pt x="190" y="1278"/>
                  </a:lnTo>
                  <a:lnTo>
                    <a:pt x="203" y="1262"/>
                  </a:lnTo>
                  <a:lnTo>
                    <a:pt x="218" y="1252"/>
                  </a:lnTo>
                  <a:lnTo>
                    <a:pt x="234" y="1244"/>
                  </a:lnTo>
                  <a:lnTo>
                    <a:pt x="250" y="1241"/>
                  </a:lnTo>
                  <a:lnTo>
                    <a:pt x="261" y="1218"/>
                  </a:lnTo>
                  <a:lnTo>
                    <a:pt x="275" y="1195"/>
                  </a:lnTo>
                  <a:lnTo>
                    <a:pt x="319" y="1137"/>
                  </a:lnTo>
                  <a:lnTo>
                    <a:pt x="392" y="1043"/>
                  </a:lnTo>
                  <a:lnTo>
                    <a:pt x="501" y="888"/>
                  </a:lnTo>
                  <a:lnTo>
                    <a:pt x="525" y="850"/>
                  </a:lnTo>
                  <a:lnTo>
                    <a:pt x="542" y="806"/>
                  </a:lnTo>
                  <a:lnTo>
                    <a:pt x="553" y="757"/>
                  </a:lnTo>
                  <a:lnTo>
                    <a:pt x="558" y="705"/>
                  </a:lnTo>
                  <a:lnTo>
                    <a:pt x="546" y="697"/>
                  </a:lnTo>
                  <a:lnTo>
                    <a:pt x="534" y="685"/>
                  </a:lnTo>
                  <a:lnTo>
                    <a:pt x="510" y="651"/>
                  </a:lnTo>
                  <a:lnTo>
                    <a:pt x="485" y="603"/>
                  </a:lnTo>
                  <a:lnTo>
                    <a:pt x="461" y="543"/>
                  </a:lnTo>
                  <a:lnTo>
                    <a:pt x="436" y="478"/>
                  </a:lnTo>
                  <a:lnTo>
                    <a:pt x="408" y="413"/>
                  </a:lnTo>
                  <a:lnTo>
                    <a:pt x="377" y="352"/>
                  </a:lnTo>
                  <a:lnTo>
                    <a:pt x="344" y="292"/>
                  </a:lnTo>
                  <a:lnTo>
                    <a:pt x="311" y="235"/>
                  </a:lnTo>
                  <a:lnTo>
                    <a:pt x="275" y="182"/>
                  </a:lnTo>
                  <a:lnTo>
                    <a:pt x="238" y="130"/>
                  </a:lnTo>
                  <a:lnTo>
                    <a:pt x="198" y="82"/>
                  </a:lnTo>
                  <a:close/>
                </a:path>
              </a:pathLst>
            </a:custGeom>
            <a:solidFill>
              <a:srgbClr val="FF8FDB"/>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297" name="Freeform 9"/>
            <p:cNvSpPr>
              <a:spLocks/>
            </p:cNvSpPr>
            <p:nvPr/>
          </p:nvSpPr>
          <p:spPr bwMode="auto">
            <a:xfrm>
              <a:off x="761" y="707"/>
              <a:ext cx="105" cy="164"/>
            </a:xfrm>
            <a:custGeom>
              <a:avLst/>
              <a:gdLst>
                <a:gd name="T0" fmla="*/ 28 w 359"/>
                <a:gd name="T1" fmla="*/ 144 h 562"/>
                <a:gd name="T2" fmla="*/ 23 w 359"/>
                <a:gd name="T3" fmla="*/ 153 h 562"/>
                <a:gd name="T4" fmla="*/ 16 w 359"/>
                <a:gd name="T5" fmla="*/ 160 h 562"/>
                <a:gd name="T6" fmla="*/ 9 w 359"/>
                <a:gd name="T7" fmla="*/ 163 h 562"/>
                <a:gd name="T8" fmla="*/ 6 w 359"/>
                <a:gd name="T9" fmla="*/ 164 h 562"/>
                <a:gd name="T10" fmla="*/ 4 w 359"/>
                <a:gd name="T11" fmla="*/ 163 h 562"/>
                <a:gd name="T12" fmla="*/ 2 w 359"/>
                <a:gd name="T13" fmla="*/ 162 h 562"/>
                <a:gd name="T14" fmla="*/ 1 w 359"/>
                <a:gd name="T15" fmla="*/ 159 h 562"/>
                <a:gd name="T16" fmla="*/ 0 w 359"/>
                <a:gd name="T17" fmla="*/ 149 h 562"/>
                <a:gd name="T18" fmla="*/ 2 w 359"/>
                <a:gd name="T19" fmla="*/ 137 h 562"/>
                <a:gd name="T20" fmla="*/ 6 w 359"/>
                <a:gd name="T21" fmla="*/ 123 h 562"/>
                <a:gd name="T22" fmla="*/ 20 w 359"/>
                <a:gd name="T23" fmla="*/ 92 h 562"/>
                <a:gd name="T24" fmla="*/ 34 w 359"/>
                <a:gd name="T25" fmla="*/ 65 h 562"/>
                <a:gd name="T26" fmla="*/ 47 w 359"/>
                <a:gd name="T27" fmla="*/ 43 h 562"/>
                <a:gd name="T28" fmla="*/ 63 w 359"/>
                <a:gd name="T29" fmla="*/ 22 h 562"/>
                <a:gd name="T30" fmla="*/ 69 w 359"/>
                <a:gd name="T31" fmla="*/ 15 h 562"/>
                <a:gd name="T32" fmla="*/ 79 w 359"/>
                <a:gd name="T33" fmla="*/ 8 h 562"/>
                <a:gd name="T34" fmla="*/ 90 w 359"/>
                <a:gd name="T35" fmla="*/ 2 h 562"/>
                <a:gd name="T36" fmla="*/ 95 w 359"/>
                <a:gd name="T37" fmla="*/ 1 h 562"/>
                <a:gd name="T38" fmla="*/ 101 w 359"/>
                <a:gd name="T39" fmla="*/ 0 h 562"/>
                <a:gd name="T40" fmla="*/ 103 w 359"/>
                <a:gd name="T41" fmla="*/ 0 h 562"/>
                <a:gd name="T42" fmla="*/ 104 w 359"/>
                <a:gd name="T43" fmla="*/ 1 h 562"/>
                <a:gd name="T44" fmla="*/ 105 w 359"/>
                <a:gd name="T45" fmla="*/ 5 h 562"/>
                <a:gd name="T46" fmla="*/ 104 w 359"/>
                <a:gd name="T47" fmla="*/ 9 h 562"/>
                <a:gd name="T48" fmla="*/ 102 w 359"/>
                <a:gd name="T49" fmla="*/ 13 h 562"/>
                <a:gd name="T50" fmla="*/ 90 w 359"/>
                <a:gd name="T51" fmla="*/ 23 h 562"/>
                <a:gd name="T52" fmla="*/ 79 w 359"/>
                <a:gd name="T53" fmla="*/ 35 h 562"/>
                <a:gd name="T54" fmla="*/ 70 w 359"/>
                <a:gd name="T55" fmla="*/ 50 h 562"/>
                <a:gd name="T56" fmla="*/ 61 w 359"/>
                <a:gd name="T57" fmla="*/ 66 h 562"/>
                <a:gd name="T58" fmla="*/ 38 w 359"/>
                <a:gd name="T59" fmla="*/ 119 h 562"/>
                <a:gd name="T60" fmla="*/ 31 w 359"/>
                <a:gd name="T61" fmla="*/ 133 h 562"/>
                <a:gd name="T62" fmla="*/ 28 w 359"/>
                <a:gd name="T63" fmla="*/ 144 h 5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59" h="562">
                  <a:moveTo>
                    <a:pt x="95" y="494"/>
                  </a:moveTo>
                  <a:lnTo>
                    <a:pt x="77" y="525"/>
                  </a:lnTo>
                  <a:lnTo>
                    <a:pt x="53" y="549"/>
                  </a:lnTo>
                  <a:lnTo>
                    <a:pt x="32" y="559"/>
                  </a:lnTo>
                  <a:lnTo>
                    <a:pt x="22" y="562"/>
                  </a:lnTo>
                  <a:lnTo>
                    <a:pt x="14" y="559"/>
                  </a:lnTo>
                  <a:lnTo>
                    <a:pt x="6" y="554"/>
                  </a:lnTo>
                  <a:lnTo>
                    <a:pt x="2" y="545"/>
                  </a:lnTo>
                  <a:lnTo>
                    <a:pt x="0" y="510"/>
                  </a:lnTo>
                  <a:lnTo>
                    <a:pt x="8" y="469"/>
                  </a:lnTo>
                  <a:lnTo>
                    <a:pt x="22" y="421"/>
                  </a:lnTo>
                  <a:lnTo>
                    <a:pt x="69" y="315"/>
                  </a:lnTo>
                  <a:lnTo>
                    <a:pt x="115" y="223"/>
                  </a:lnTo>
                  <a:lnTo>
                    <a:pt x="162" y="146"/>
                  </a:lnTo>
                  <a:lnTo>
                    <a:pt x="214" y="77"/>
                  </a:lnTo>
                  <a:lnTo>
                    <a:pt x="235" y="53"/>
                  </a:lnTo>
                  <a:lnTo>
                    <a:pt x="270" y="28"/>
                  </a:lnTo>
                  <a:lnTo>
                    <a:pt x="307" y="8"/>
                  </a:lnTo>
                  <a:lnTo>
                    <a:pt x="324" y="4"/>
                  </a:lnTo>
                  <a:lnTo>
                    <a:pt x="344" y="0"/>
                  </a:lnTo>
                  <a:lnTo>
                    <a:pt x="351" y="1"/>
                  </a:lnTo>
                  <a:lnTo>
                    <a:pt x="355" y="5"/>
                  </a:lnTo>
                  <a:lnTo>
                    <a:pt x="359" y="17"/>
                  </a:lnTo>
                  <a:lnTo>
                    <a:pt x="356" y="32"/>
                  </a:lnTo>
                  <a:lnTo>
                    <a:pt x="348" y="44"/>
                  </a:lnTo>
                  <a:lnTo>
                    <a:pt x="307" y="79"/>
                  </a:lnTo>
                  <a:lnTo>
                    <a:pt x="270" y="121"/>
                  </a:lnTo>
                  <a:lnTo>
                    <a:pt x="238" y="170"/>
                  </a:lnTo>
                  <a:lnTo>
                    <a:pt x="210" y="226"/>
                  </a:lnTo>
                  <a:lnTo>
                    <a:pt x="129" y="408"/>
                  </a:lnTo>
                  <a:lnTo>
                    <a:pt x="107" y="457"/>
                  </a:lnTo>
                  <a:lnTo>
                    <a:pt x="95" y="494"/>
                  </a:lnTo>
                  <a:close/>
                </a:path>
              </a:pathLst>
            </a:custGeom>
            <a:solidFill>
              <a:srgbClr val="FF8FDB"/>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298" name="Freeform 10"/>
            <p:cNvSpPr>
              <a:spLocks/>
            </p:cNvSpPr>
            <p:nvPr/>
          </p:nvSpPr>
          <p:spPr bwMode="auto">
            <a:xfrm>
              <a:off x="600" y="490"/>
              <a:ext cx="164" cy="150"/>
            </a:xfrm>
            <a:custGeom>
              <a:avLst/>
              <a:gdLst>
                <a:gd name="T0" fmla="*/ 7 w 561"/>
                <a:gd name="T1" fmla="*/ 101 h 509"/>
                <a:gd name="T2" fmla="*/ 5 w 561"/>
                <a:gd name="T3" fmla="*/ 98 h 509"/>
                <a:gd name="T4" fmla="*/ 4 w 561"/>
                <a:gd name="T5" fmla="*/ 94 h 509"/>
                <a:gd name="T6" fmla="*/ 5 w 561"/>
                <a:gd name="T7" fmla="*/ 89 h 509"/>
                <a:gd name="T8" fmla="*/ 7 w 561"/>
                <a:gd name="T9" fmla="*/ 84 h 509"/>
                <a:gd name="T10" fmla="*/ 12 w 561"/>
                <a:gd name="T11" fmla="*/ 79 h 509"/>
                <a:gd name="T12" fmla="*/ 17 w 561"/>
                <a:gd name="T13" fmla="*/ 74 h 509"/>
                <a:gd name="T14" fmla="*/ 24 w 561"/>
                <a:gd name="T15" fmla="*/ 70 h 509"/>
                <a:gd name="T16" fmla="*/ 32 w 561"/>
                <a:gd name="T17" fmla="*/ 65 h 509"/>
                <a:gd name="T18" fmla="*/ 51 w 561"/>
                <a:gd name="T19" fmla="*/ 56 h 509"/>
                <a:gd name="T20" fmla="*/ 74 w 561"/>
                <a:gd name="T21" fmla="*/ 49 h 509"/>
                <a:gd name="T22" fmla="*/ 83 w 561"/>
                <a:gd name="T23" fmla="*/ 46 h 509"/>
                <a:gd name="T24" fmla="*/ 92 w 561"/>
                <a:gd name="T25" fmla="*/ 43 h 509"/>
                <a:gd name="T26" fmla="*/ 110 w 561"/>
                <a:gd name="T27" fmla="*/ 33 h 509"/>
                <a:gd name="T28" fmla="*/ 127 w 561"/>
                <a:gd name="T29" fmla="*/ 20 h 509"/>
                <a:gd name="T30" fmla="*/ 144 w 561"/>
                <a:gd name="T31" fmla="*/ 4 h 509"/>
                <a:gd name="T32" fmla="*/ 148 w 561"/>
                <a:gd name="T33" fmla="*/ 2 h 509"/>
                <a:gd name="T34" fmla="*/ 151 w 561"/>
                <a:gd name="T35" fmla="*/ 0 h 509"/>
                <a:gd name="T36" fmla="*/ 155 w 561"/>
                <a:gd name="T37" fmla="*/ 0 h 509"/>
                <a:gd name="T38" fmla="*/ 158 w 561"/>
                <a:gd name="T39" fmla="*/ 1 h 509"/>
                <a:gd name="T40" fmla="*/ 161 w 561"/>
                <a:gd name="T41" fmla="*/ 2 h 509"/>
                <a:gd name="T42" fmla="*/ 163 w 561"/>
                <a:gd name="T43" fmla="*/ 4 h 509"/>
                <a:gd name="T44" fmla="*/ 164 w 561"/>
                <a:gd name="T45" fmla="*/ 6 h 509"/>
                <a:gd name="T46" fmla="*/ 163 w 561"/>
                <a:gd name="T47" fmla="*/ 9 h 509"/>
                <a:gd name="T48" fmla="*/ 156 w 561"/>
                <a:gd name="T49" fmla="*/ 20 h 509"/>
                <a:gd name="T50" fmla="*/ 148 w 561"/>
                <a:gd name="T51" fmla="*/ 30 h 509"/>
                <a:gd name="T52" fmla="*/ 138 w 561"/>
                <a:gd name="T53" fmla="*/ 40 h 509"/>
                <a:gd name="T54" fmla="*/ 127 w 561"/>
                <a:gd name="T55" fmla="*/ 48 h 509"/>
                <a:gd name="T56" fmla="*/ 124 w 561"/>
                <a:gd name="T57" fmla="*/ 52 h 509"/>
                <a:gd name="T58" fmla="*/ 122 w 561"/>
                <a:gd name="T59" fmla="*/ 56 h 509"/>
                <a:gd name="T60" fmla="*/ 122 w 561"/>
                <a:gd name="T61" fmla="*/ 62 h 509"/>
                <a:gd name="T62" fmla="*/ 122 w 561"/>
                <a:gd name="T63" fmla="*/ 68 h 509"/>
                <a:gd name="T64" fmla="*/ 123 w 561"/>
                <a:gd name="T65" fmla="*/ 73 h 509"/>
                <a:gd name="T66" fmla="*/ 123 w 561"/>
                <a:gd name="T67" fmla="*/ 78 h 509"/>
                <a:gd name="T68" fmla="*/ 122 w 561"/>
                <a:gd name="T69" fmla="*/ 88 h 509"/>
                <a:gd name="T70" fmla="*/ 120 w 561"/>
                <a:gd name="T71" fmla="*/ 92 h 509"/>
                <a:gd name="T72" fmla="*/ 117 w 561"/>
                <a:gd name="T73" fmla="*/ 96 h 509"/>
                <a:gd name="T74" fmla="*/ 114 w 561"/>
                <a:gd name="T75" fmla="*/ 99 h 509"/>
                <a:gd name="T76" fmla="*/ 110 w 561"/>
                <a:gd name="T77" fmla="*/ 102 h 509"/>
                <a:gd name="T78" fmla="*/ 101 w 561"/>
                <a:gd name="T79" fmla="*/ 107 h 509"/>
                <a:gd name="T80" fmla="*/ 90 w 561"/>
                <a:gd name="T81" fmla="*/ 114 h 509"/>
                <a:gd name="T82" fmla="*/ 56 w 561"/>
                <a:gd name="T83" fmla="*/ 139 h 509"/>
                <a:gd name="T84" fmla="*/ 51 w 561"/>
                <a:gd name="T85" fmla="*/ 143 h 509"/>
                <a:gd name="T86" fmla="*/ 44 w 561"/>
                <a:gd name="T87" fmla="*/ 146 h 509"/>
                <a:gd name="T88" fmla="*/ 38 w 561"/>
                <a:gd name="T89" fmla="*/ 148 h 509"/>
                <a:gd name="T90" fmla="*/ 32 w 561"/>
                <a:gd name="T91" fmla="*/ 149 h 509"/>
                <a:gd name="T92" fmla="*/ 26 w 561"/>
                <a:gd name="T93" fmla="*/ 150 h 509"/>
                <a:gd name="T94" fmla="*/ 19 w 561"/>
                <a:gd name="T95" fmla="*/ 149 h 509"/>
                <a:gd name="T96" fmla="*/ 14 w 561"/>
                <a:gd name="T97" fmla="*/ 148 h 509"/>
                <a:gd name="T98" fmla="*/ 9 w 561"/>
                <a:gd name="T99" fmla="*/ 146 h 509"/>
                <a:gd name="T100" fmla="*/ 6 w 561"/>
                <a:gd name="T101" fmla="*/ 144 h 509"/>
                <a:gd name="T102" fmla="*/ 2 w 561"/>
                <a:gd name="T103" fmla="*/ 139 h 509"/>
                <a:gd name="T104" fmla="*/ 1 w 561"/>
                <a:gd name="T105" fmla="*/ 135 h 509"/>
                <a:gd name="T106" fmla="*/ 0 w 561"/>
                <a:gd name="T107" fmla="*/ 130 h 509"/>
                <a:gd name="T108" fmla="*/ 1 w 561"/>
                <a:gd name="T109" fmla="*/ 123 h 509"/>
                <a:gd name="T110" fmla="*/ 2 w 561"/>
                <a:gd name="T111" fmla="*/ 117 h 509"/>
                <a:gd name="T112" fmla="*/ 4 w 561"/>
                <a:gd name="T113" fmla="*/ 113 h 509"/>
                <a:gd name="T114" fmla="*/ 6 w 561"/>
                <a:gd name="T115" fmla="*/ 110 h 509"/>
                <a:gd name="T116" fmla="*/ 7 w 561"/>
                <a:gd name="T117" fmla="*/ 108 h 509"/>
                <a:gd name="T118" fmla="*/ 8 w 561"/>
                <a:gd name="T119" fmla="*/ 105 h 509"/>
                <a:gd name="T120" fmla="*/ 8 w 561"/>
                <a:gd name="T121" fmla="*/ 102 h 509"/>
                <a:gd name="T122" fmla="*/ 7 w 561"/>
                <a:gd name="T123" fmla="*/ 101 h 5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61" h="509">
                  <a:moveTo>
                    <a:pt x="24" y="343"/>
                  </a:moveTo>
                  <a:lnTo>
                    <a:pt x="16" y="333"/>
                  </a:lnTo>
                  <a:lnTo>
                    <a:pt x="12" y="319"/>
                  </a:lnTo>
                  <a:lnTo>
                    <a:pt x="16" y="303"/>
                  </a:lnTo>
                  <a:lnTo>
                    <a:pt x="24" y="285"/>
                  </a:lnTo>
                  <a:lnTo>
                    <a:pt x="40" y="268"/>
                  </a:lnTo>
                  <a:lnTo>
                    <a:pt x="58" y="252"/>
                  </a:lnTo>
                  <a:lnTo>
                    <a:pt x="82" y="236"/>
                  </a:lnTo>
                  <a:lnTo>
                    <a:pt x="109" y="220"/>
                  </a:lnTo>
                  <a:lnTo>
                    <a:pt x="175" y="190"/>
                  </a:lnTo>
                  <a:lnTo>
                    <a:pt x="254" y="167"/>
                  </a:lnTo>
                  <a:lnTo>
                    <a:pt x="284" y="157"/>
                  </a:lnTo>
                  <a:lnTo>
                    <a:pt x="316" y="145"/>
                  </a:lnTo>
                  <a:lnTo>
                    <a:pt x="377" y="111"/>
                  </a:lnTo>
                  <a:lnTo>
                    <a:pt x="436" y="67"/>
                  </a:lnTo>
                  <a:lnTo>
                    <a:pt x="494" y="14"/>
                  </a:lnTo>
                  <a:lnTo>
                    <a:pt x="506" y="6"/>
                  </a:lnTo>
                  <a:lnTo>
                    <a:pt x="518" y="0"/>
                  </a:lnTo>
                  <a:lnTo>
                    <a:pt x="530" y="0"/>
                  </a:lnTo>
                  <a:lnTo>
                    <a:pt x="541" y="2"/>
                  </a:lnTo>
                  <a:lnTo>
                    <a:pt x="551" y="6"/>
                  </a:lnTo>
                  <a:lnTo>
                    <a:pt x="559" y="12"/>
                  </a:lnTo>
                  <a:lnTo>
                    <a:pt x="561" y="22"/>
                  </a:lnTo>
                  <a:lnTo>
                    <a:pt x="559" y="32"/>
                  </a:lnTo>
                  <a:lnTo>
                    <a:pt x="535" y="67"/>
                  </a:lnTo>
                  <a:lnTo>
                    <a:pt x="507" y="103"/>
                  </a:lnTo>
                  <a:lnTo>
                    <a:pt x="472" y="135"/>
                  </a:lnTo>
                  <a:lnTo>
                    <a:pt x="434" y="164"/>
                  </a:lnTo>
                  <a:lnTo>
                    <a:pt x="424" y="175"/>
                  </a:lnTo>
                  <a:lnTo>
                    <a:pt x="418" y="190"/>
                  </a:lnTo>
                  <a:lnTo>
                    <a:pt x="417" y="210"/>
                  </a:lnTo>
                  <a:lnTo>
                    <a:pt x="418" y="232"/>
                  </a:lnTo>
                  <a:lnTo>
                    <a:pt x="422" y="248"/>
                  </a:lnTo>
                  <a:lnTo>
                    <a:pt x="422" y="265"/>
                  </a:lnTo>
                  <a:lnTo>
                    <a:pt x="417" y="297"/>
                  </a:lnTo>
                  <a:lnTo>
                    <a:pt x="409" y="313"/>
                  </a:lnTo>
                  <a:lnTo>
                    <a:pt x="399" y="325"/>
                  </a:lnTo>
                  <a:lnTo>
                    <a:pt x="389" y="337"/>
                  </a:lnTo>
                  <a:lnTo>
                    <a:pt x="375" y="345"/>
                  </a:lnTo>
                  <a:lnTo>
                    <a:pt x="347" y="363"/>
                  </a:lnTo>
                  <a:lnTo>
                    <a:pt x="308" y="388"/>
                  </a:lnTo>
                  <a:lnTo>
                    <a:pt x="193" y="473"/>
                  </a:lnTo>
                  <a:lnTo>
                    <a:pt x="173" y="485"/>
                  </a:lnTo>
                  <a:lnTo>
                    <a:pt x="151" y="497"/>
                  </a:lnTo>
                  <a:lnTo>
                    <a:pt x="129" y="503"/>
                  </a:lnTo>
                  <a:lnTo>
                    <a:pt x="108" y="507"/>
                  </a:lnTo>
                  <a:lnTo>
                    <a:pt x="88" y="509"/>
                  </a:lnTo>
                  <a:lnTo>
                    <a:pt x="66" y="507"/>
                  </a:lnTo>
                  <a:lnTo>
                    <a:pt x="48" y="503"/>
                  </a:lnTo>
                  <a:lnTo>
                    <a:pt x="30" y="497"/>
                  </a:lnTo>
                  <a:lnTo>
                    <a:pt x="19" y="487"/>
                  </a:lnTo>
                  <a:lnTo>
                    <a:pt x="8" y="473"/>
                  </a:lnTo>
                  <a:lnTo>
                    <a:pt x="3" y="458"/>
                  </a:lnTo>
                  <a:lnTo>
                    <a:pt x="0" y="440"/>
                  </a:lnTo>
                  <a:lnTo>
                    <a:pt x="3" y="416"/>
                  </a:lnTo>
                  <a:lnTo>
                    <a:pt x="7" y="398"/>
                  </a:lnTo>
                  <a:lnTo>
                    <a:pt x="12" y="382"/>
                  </a:lnTo>
                  <a:lnTo>
                    <a:pt x="20" y="372"/>
                  </a:lnTo>
                  <a:lnTo>
                    <a:pt x="24" y="365"/>
                  </a:lnTo>
                  <a:lnTo>
                    <a:pt x="28" y="355"/>
                  </a:lnTo>
                  <a:lnTo>
                    <a:pt x="28" y="345"/>
                  </a:lnTo>
                  <a:lnTo>
                    <a:pt x="24" y="343"/>
                  </a:lnTo>
                  <a:close/>
                </a:path>
              </a:pathLst>
            </a:custGeom>
            <a:solidFill>
              <a:srgbClr val="FF8FDB"/>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299" name="Freeform 11"/>
            <p:cNvSpPr>
              <a:spLocks/>
            </p:cNvSpPr>
            <p:nvPr/>
          </p:nvSpPr>
          <p:spPr bwMode="auto">
            <a:xfrm>
              <a:off x="323" y="338"/>
              <a:ext cx="306" cy="342"/>
            </a:xfrm>
            <a:custGeom>
              <a:avLst/>
              <a:gdLst>
                <a:gd name="T0" fmla="*/ 271 w 1043"/>
                <a:gd name="T1" fmla="*/ 11 h 1166"/>
                <a:gd name="T2" fmla="*/ 184 w 1043"/>
                <a:gd name="T3" fmla="*/ 49 h 1166"/>
                <a:gd name="T4" fmla="*/ 133 w 1043"/>
                <a:gd name="T5" fmla="*/ 80 h 1166"/>
                <a:gd name="T6" fmla="*/ 100 w 1043"/>
                <a:gd name="T7" fmla="*/ 126 h 1166"/>
                <a:gd name="T8" fmla="*/ 70 w 1043"/>
                <a:gd name="T9" fmla="*/ 170 h 1166"/>
                <a:gd name="T10" fmla="*/ 26 w 1043"/>
                <a:gd name="T11" fmla="*/ 199 h 1166"/>
                <a:gd name="T12" fmla="*/ 3 w 1043"/>
                <a:gd name="T13" fmla="*/ 232 h 1166"/>
                <a:gd name="T14" fmla="*/ 1 w 1043"/>
                <a:gd name="T15" fmla="*/ 254 h 1166"/>
                <a:gd name="T16" fmla="*/ 10 w 1043"/>
                <a:gd name="T17" fmla="*/ 269 h 1166"/>
                <a:gd name="T18" fmla="*/ 25 w 1043"/>
                <a:gd name="T19" fmla="*/ 281 h 1166"/>
                <a:gd name="T20" fmla="*/ 56 w 1043"/>
                <a:gd name="T21" fmla="*/ 287 h 1166"/>
                <a:gd name="T22" fmla="*/ 90 w 1043"/>
                <a:gd name="T23" fmla="*/ 281 h 1166"/>
                <a:gd name="T24" fmla="*/ 97 w 1043"/>
                <a:gd name="T25" fmla="*/ 285 h 1166"/>
                <a:gd name="T26" fmla="*/ 95 w 1043"/>
                <a:gd name="T27" fmla="*/ 308 h 1166"/>
                <a:gd name="T28" fmla="*/ 102 w 1043"/>
                <a:gd name="T29" fmla="*/ 322 h 1166"/>
                <a:gd name="T30" fmla="*/ 114 w 1043"/>
                <a:gd name="T31" fmla="*/ 327 h 1166"/>
                <a:gd name="T32" fmla="*/ 125 w 1043"/>
                <a:gd name="T33" fmla="*/ 338 h 1166"/>
                <a:gd name="T34" fmla="*/ 134 w 1043"/>
                <a:gd name="T35" fmla="*/ 339 h 1166"/>
                <a:gd name="T36" fmla="*/ 142 w 1043"/>
                <a:gd name="T37" fmla="*/ 330 h 1166"/>
                <a:gd name="T38" fmla="*/ 139 w 1043"/>
                <a:gd name="T39" fmla="*/ 320 h 1166"/>
                <a:gd name="T40" fmla="*/ 123 w 1043"/>
                <a:gd name="T41" fmla="*/ 304 h 1166"/>
                <a:gd name="T42" fmla="*/ 125 w 1043"/>
                <a:gd name="T43" fmla="*/ 295 h 1166"/>
                <a:gd name="T44" fmla="*/ 136 w 1043"/>
                <a:gd name="T45" fmla="*/ 285 h 1166"/>
                <a:gd name="T46" fmla="*/ 148 w 1043"/>
                <a:gd name="T47" fmla="*/ 246 h 1166"/>
                <a:gd name="T48" fmla="*/ 145 w 1043"/>
                <a:gd name="T49" fmla="*/ 235 h 1166"/>
                <a:gd name="T50" fmla="*/ 133 w 1043"/>
                <a:gd name="T51" fmla="*/ 231 h 1166"/>
                <a:gd name="T52" fmla="*/ 102 w 1043"/>
                <a:gd name="T53" fmla="*/ 236 h 1166"/>
                <a:gd name="T54" fmla="*/ 58 w 1043"/>
                <a:gd name="T55" fmla="*/ 243 h 1166"/>
                <a:gd name="T56" fmla="*/ 48 w 1043"/>
                <a:gd name="T57" fmla="*/ 236 h 1166"/>
                <a:gd name="T58" fmla="*/ 59 w 1043"/>
                <a:gd name="T59" fmla="*/ 224 h 1166"/>
                <a:gd name="T60" fmla="*/ 99 w 1043"/>
                <a:gd name="T61" fmla="*/ 202 h 1166"/>
                <a:gd name="T62" fmla="*/ 153 w 1043"/>
                <a:gd name="T63" fmla="*/ 204 h 1166"/>
                <a:gd name="T64" fmla="*/ 200 w 1043"/>
                <a:gd name="T65" fmla="*/ 186 h 1166"/>
                <a:gd name="T66" fmla="*/ 217 w 1043"/>
                <a:gd name="T67" fmla="*/ 169 h 1166"/>
                <a:gd name="T68" fmla="*/ 221 w 1043"/>
                <a:gd name="T69" fmla="*/ 154 h 1166"/>
                <a:gd name="T70" fmla="*/ 215 w 1043"/>
                <a:gd name="T71" fmla="*/ 140 h 1166"/>
                <a:gd name="T72" fmla="*/ 201 w 1043"/>
                <a:gd name="T73" fmla="*/ 133 h 1166"/>
                <a:gd name="T74" fmla="*/ 163 w 1043"/>
                <a:gd name="T75" fmla="*/ 134 h 1166"/>
                <a:gd name="T76" fmla="*/ 131 w 1043"/>
                <a:gd name="T77" fmla="*/ 139 h 1166"/>
                <a:gd name="T78" fmla="*/ 138 w 1043"/>
                <a:gd name="T79" fmla="*/ 115 h 1166"/>
                <a:gd name="T80" fmla="*/ 155 w 1043"/>
                <a:gd name="T81" fmla="*/ 93 h 1166"/>
                <a:gd name="T82" fmla="*/ 198 w 1043"/>
                <a:gd name="T83" fmla="*/ 62 h 1166"/>
                <a:gd name="T84" fmla="*/ 257 w 1043"/>
                <a:gd name="T85" fmla="*/ 35 h 1166"/>
                <a:gd name="T86" fmla="*/ 305 w 1043"/>
                <a:gd name="T87" fmla="*/ 5 h 1166"/>
                <a:gd name="T88" fmla="*/ 302 w 1043"/>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43" h="1166">
                  <a:moveTo>
                    <a:pt x="1019" y="0"/>
                  </a:moveTo>
                  <a:lnTo>
                    <a:pt x="970" y="15"/>
                  </a:lnTo>
                  <a:lnTo>
                    <a:pt x="922" y="39"/>
                  </a:lnTo>
                  <a:lnTo>
                    <a:pt x="878" y="61"/>
                  </a:lnTo>
                  <a:lnTo>
                    <a:pt x="813" y="92"/>
                  </a:lnTo>
                  <a:lnTo>
                    <a:pt x="627" y="166"/>
                  </a:lnTo>
                  <a:lnTo>
                    <a:pt x="563" y="197"/>
                  </a:lnTo>
                  <a:lnTo>
                    <a:pt x="506" y="233"/>
                  </a:lnTo>
                  <a:lnTo>
                    <a:pt x="454" y="274"/>
                  </a:lnTo>
                  <a:lnTo>
                    <a:pt x="409" y="322"/>
                  </a:lnTo>
                  <a:lnTo>
                    <a:pt x="372" y="372"/>
                  </a:lnTo>
                  <a:lnTo>
                    <a:pt x="340" y="430"/>
                  </a:lnTo>
                  <a:lnTo>
                    <a:pt x="319" y="489"/>
                  </a:lnTo>
                  <a:lnTo>
                    <a:pt x="304" y="551"/>
                  </a:lnTo>
                  <a:lnTo>
                    <a:pt x="240" y="578"/>
                  </a:lnTo>
                  <a:lnTo>
                    <a:pt x="183" y="610"/>
                  </a:lnTo>
                  <a:lnTo>
                    <a:pt x="134" y="644"/>
                  </a:lnTo>
                  <a:lnTo>
                    <a:pt x="90" y="678"/>
                  </a:lnTo>
                  <a:lnTo>
                    <a:pt x="54" y="715"/>
                  </a:lnTo>
                  <a:lnTo>
                    <a:pt x="28" y="753"/>
                  </a:lnTo>
                  <a:lnTo>
                    <a:pt x="9" y="792"/>
                  </a:lnTo>
                  <a:lnTo>
                    <a:pt x="0" y="830"/>
                  </a:lnTo>
                  <a:lnTo>
                    <a:pt x="0" y="848"/>
                  </a:lnTo>
                  <a:lnTo>
                    <a:pt x="4" y="866"/>
                  </a:lnTo>
                  <a:lnTo>
                    <a:pt x="9" y="884"/>
                  </a:lnTo>
                  <a:lnTo>
                    <a:pt x="20" y="901"/>
                  </a:lnTo>
                  <a:lnTo>
                    <a:pt x="33" y="917"/>
                  </a:lnTo>
                  <a:lnTo>
                    <a:pt x="46" y="933"/>
                  </a:lnTo>
                  <a:lnTo>
                    <a:pt x="66" y="947"/>
                  </a:lnTo>
                  <a:lnTo>
                    <a:pt x="86" y="959"/>
                  </a:lnTo>
                  <a:lnTo>
                    <a:pt x="135" y="973"/>
                  </a:lnTo>
                  <a:lnTo>
                    <a:pt x="163" y="977"/>
                  </a:lnTo>
                  <a:lnTo>
                    <a:pt x="191" y="977"/>
                  </a:lnTo>
                  <a:lnTo>
                    <a:pt x="248" y="973"/>
                  </a:lnTo>
                  <a:lnTo>
                    <a:pt x="279" y="967"/>
                  </a:lnTo>
                  <a:lnTo>
                    <a:pt x="308" y="959"/>
                  </a:lnTo>
                  <a:lnTo>
                    <a:pt x="320" y="961"/>
                  </a:lnTo>
                  <a:lnTo>
                    <a:pt x="325" y="965"/>
                  </a:lnTo>
                  <a:lnTo>
                    <a:pt x="329" y="973"/>
                  </a:lnTo>
                  <a:lnTo>
                    <a:pt x="325" y="1002"/>
                  </a:lnTo>
                  <a:lnTo>
                    <a:pt x="324" y="1028"/>
                  </a:lnTo>
                  <a:lnTo>
                    <a:pt x="325" y="1050"/>
                  </a:lnTo>
                  <a:lnTo>
                    <a:pt x="332" y="1070"/>
                  </a:lnTo>
                  <a:lnTo>
                    <a:pt x="340" y="1085"/>
                  </a:lnTo>
                  <a:lnTo>
                    <a:pt x="349" y="1097"/>
                  </a:lnTo>
                  <a:lnTo>
                    <a:pt x="361" y="1107"/>
                  </a:lnTo>
                  <a:lnTo>
                    <a:pt x="377" y="1113"/>
                  </a:lnTo>
                  <a:lnTo>
                    <a:pt x="388" y="1115"/>
                  </a:lnTo>
                  <a:lnTo>
                    <a:pt x="397" y="1119"/>
                  </a:lnTo>
                  <a:lnTo>
                    <a:pt x="414" y="1135"/>
                  </a:lnTo>
                  <a:lnTo>
                    <a:pt x="426" y="1151"/>
                  </a:lnTo>
                  <a:lnTo>
                    <a:pt x="429" y="1166"/>
                  </a:lnTo>
                  <a:lnTo>
                    <a:pt x="445" y="1163"/>
                  </a:lnTo>
                  <a:lnTo>
                    <a:pt x="458" y="1157"/>
                  </a:lnTo>
                  <a:lnTo>
                    <a:pt x="470" y="1147"/>
                  </a:lnTo>
                  <a:lnTo>
                    <a:pt x="481" y="1137"/>
                  </a:lnTo>
                  <a:lnTo>
                    <a:pt x="485" y="1125"/>
                  </a:lnTo>
                  <a:lnTo>
                    <a:pt x="486" y="1113"/>
                  </a:lnTo>
                  <a:lnTo>
                    <a:pt x="482" y="1103"/>
                  </a:lnTo>
                  <a:lnTo>
                    <a:pt x="474" y="1092"/>
                  </a:lnTo>
                  <a:lnTo>
                    <a:pt x="449" y="1072"/>
                  </a:lnTo>
                  <a:lnTo>
                    <a:pt x="430" y="1052"/>
                  </a:lnTo>
                  <a:lnTo>
                    <a:pt x="418" y="1036"/>
                  </a:lnTo>
                  <a:lnTo>
                    <a:pt x="414" y="1022"/>
                  </a:lnTo>
                  <a:lnTo>
                    <a:pt x="417" y="1014"/>
                  </a:lnTo>
                  <a:lnTo>
                    <a:pt x="425" y="1006"/>
                  </a:lnTo>
                  <a:lnTo>
                    <a:pt x="446" y="988"/>
                  </a:lnTo>
                  <a:lnTo>
                    <a:pt x="454" y="980"/>
                  </a:lnTo>
                  <a:lnTo>
                    <a:pt x="462" y="971"/>
                  </a:lnTo>
                  <a:lnTo>
                    <a:pt x="478" y="939"/>
                  </a:lnTo>
                  <a:lnTo>
                    <a:pt x="493" y="895"/>
                  </a:lnTo>
                  <a:lnTo>
                    <a:pt x="506" y="838"/>
                  </a:lnTo>
                  <a:lnTo>
                    <a:pt x="506" y="824"/>
                  </a:lnTo>
                  <a:lnTo>
                    <a:pt x="502" y="812"/>
                  </a:lnTo>
                  <a:lnTo>
                    <a:pt x="494" y="802"/>
                  </a:lnTo>
                  <a:lnTo>
                    <a:pt x="482" y="794"/>
                  </a:lnTo>
                  <a:lnTo>
                    <a:pt x="469" y="788"/>
                  </a:lnTo>
                  <a:lnTo>
                    <a:pt x="453" y="787"/>
                  </a:lnTo>
                  <a:lnTo>
                    <a:pt x="437" y="787"/>
                  </a:lnTo>
                  <a:lnTo>
                    <a:pt x="418" y="788"/>
                  </a:lnTo>
                  <a:lnTo>
                    <a:pt x="348" y="806"/>
                  </a:lnTo>
                  <a:lnTo>
                    <a:pt x="287" y="818"/>
                  </a:lnTo>
                  <a:lnTo>
                    <a:pt x="236" y="824"/>
                  </a:lnTo>
                  <a:lnTo>
                    <a:pt x="198" y="828"/>
                  </a:lnTo>
                  <a:lnTo>
                    <a:pt x="182" y="826"/>
                  </a:lnTo>
                  <a:lnTo>
                    <a:pt x="167" y="816"/>
                  </a:lnTo>
                  <a:lnTo>
                    <a:pt x="162" y="806"/>
                  </a:lnTo>
                  <a:lnTo>
                    <a:pt x="163" y="800"/>
                  </a:lnTo>
                  <a:lnTo>
                    <a:pt x="166" y="796"/>
                  </a:lnTo>
                  <a:lnTo>
                    <a:pt x="202" y="765"/>
                  </a:lnTo>
                  <a:lnTo>
                    <a:pt x="243" y="737"/>
                  </a:lnTo>
                  <a:lnTo>
                    <a:pt x="288" y="711"/>
                  </a:lnTo>
                  <a:lnTo>
                    <a:pt x="336" y="690"/>
                  </a:lnTo>
                  <a:lnTo>
                    <a:pt x="401" y="699"/>
                  </a:lnTo>
                  <a:lnTo>
                    <a:pt x="465" y="701"/>
                  </a:lnTo>
                  <a:lnTo>
                    <a:pt x="523" y="695"/>
                  </a:lnTo>
                  <a:lnTo>
                    <a:pt x="582" y="679"/>
                  </a:lnTo>
                  <a:lnTo>
                    <a:pt x="636" y="660"/>
                  </a:lnTo>
                  <a:lnTo>
                    <a:pt x="683" y="634"/>
                  </a:lnTo>
                  <a:lnTo>
                    <a:pt x="718" y="606"/>
                  </a:lnTo>
                  <a:lnTo>
                    <a:pt x="732" y="590"/>
                  </a:lnTo>
                  <a:lnTo>
                    <a:pt x="741" y="577"/>
                  </a:lnTo>
                  <a:lnTo>
                    <a:pt x="748" y="559"/>
                  </a:lnTo>
                  <a:lnTo>
                    <a:pt x="752" y="541"/>
                  </a:lnTo>
                  <a:lnTo>
                    <a:pt x="752" y="525"/>
                  </a:lnTo>
                  <a:lnTo>
                    <a:pt x="748" y="508"/>
                  </a:lnTo>
                  <a:lnTo>
                    <a:pt x="741" y="492"/>
                  </a:lnTo>
                  <a:lnTo>
                    <a:pt x="732" y="477"/>
                  </a:lnTo>
                  <a:lnTo>
                    <a:pt x="718" y="466"/>
                  </a:lnTo>
                  <a:lnTo>
                    <a:pt x="704" y="458"/>
                  </a:lnTo>
                  <a:lnTo>
                    <a:pt x="684" y="452"/>
                  </a:lnTo>
                  <a:lnTo>
                    <a:pt x="655" y="450"/>
                  </a:lnTo>
                  <a:lnTo>
                    <a:pt x="571" y="454"/>
                  </a:lnTo>
                  <a:lnTo>
                    <a:pt x="555" y="458"/>
                  </a:lnTo>
                  <a:lnTo>
                    <a:pt x="534" y="466"/>
                  </a:lnTo>
                  <a:lnTo>
                    <a:pt x="442" y="500"/>
                  </a:lnTo>
                  <a:lnTo>
                    <a:pt x="445" y="473"/>
                  </a:lnTo>
                  <a:lnTo>
                    <a:pt x="449" y="446"/>
                  </a:lnTo>
                  <a:lnTo>
                    <a:pt x="457" y="420"/>
                  </a:lnTo>
                  <a:lnTo>
                    <a:pt x="470" y="392"/>
                  </a:lnTo>
                  <a:lnTo>
                    <a:pt x="486" y="367"/>
                  </a:lnTo>
                  <a:lnTo>
                    <a:pt x="506" y="341"/>
                  </a:lnTo>
                  <a:lnTo>
                    <a:pt x="527" y="318"/>
                  </a:lnTo>
                  <a:lnTo>
                    <a:pt x="554" y="294"/>
                  </a:lnTo>
                  <a:lnTo>
                    <a:pt x="611" y="250"/>
                  </a:lnTo>
                  <a:lnTo>
                    <a:pt x="676" y="210"/>
                  </a:lnTo>
                  <a:lnTo>
                    <a:pt x="749" y="174"/>
                  </a:lnTo>
                  <a:lnTo>
                    <a:pt x="830" y="140"/>
                  </a:lnTo>
                  <a:lnTo>
                    <a:pt x="877" y="120"/>
                  </a:lnTo>
                  <a:lnTo>
                    <a:pt x="928" y="92"/>
                  </a:lnTo>
                  <a:lnTo>
                    <a:pt x="981" y="57"/>
                  </a:lnTo>
                  <a:lnTo>
                    <a:pt x="1039" y="16"/>
                  </a:lnTo>
                  <a:lnTo>
                    <a:pt x="1043" y="11"/>
                  </a:lnTo>
                  <a:lnTo>
                    <a:pt x="1037" y="4"/>
                  </a:lnTo>
                  <a:lnTo>
                    <a:pt x="1029" y="0"/>
                  </a:lnTo>
                  <a:lnTo>
                    <a:pt x="1019" y="0"/>
                  </a:lnTo>
                  <a:close/>
                </a:path>
              </a:pathLst>
            </a:custGeom>
            <a:solidFill>
              <a:srgbClr val="FF8FDB"/>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300" name="Freeform 12"/>
            <p:cNvSpPr>
              <a:spLocks/>
            </p:cNvSpPr>
            <p:nvPr userDrawn="1"/>
          </p:nvSpPr>
          <p:spPr bwMode="auto">
            <a:xfrm>
              <a:off x="426" y="212"/>
              <a:ext cx="504" cy="201"/>
            </a:xfrm>
            <a:custGeom>
              <a:avLst/>
              <a:gdLst>
                <a:gd name="T0" fmla="*/ 33 w 1719"/>
                <a:gd name="T1" fmla="*/ 131 h 689"/>
                <a:gd name="T2" fmla="*/ 89 w 1719"/>
                <a:gd name="T3" fmla="*/ 89 h 689"/>
                <a:gd name="T4" fmla="*/ 151 w 1719"/>
                <a:gd name="T5" fmla="*/ 52 h 689"/>
                <a:gd name="T6" fmla="*/ 201 w 1719"/>
                <a:gd name="T7" fmla="*/ 30 h 689"/>
                <a:gd name="T8" fmla="*/ 261 w 1719"/>
                <a:gd name="T9" fmla="*/ 13 h 689"/>
                <a:gd name="T10" fmla="*/ 325 w 1719"/>
                <a:gd name="T11" fmla="*/ 2 h 689"/>
                <a:gd name="T12" fmla="*/ 383 w 1719"/>
                <a:gd name="T13" fmla="*/ 1 h 689"/>
                <a:gd name="T14" fmla="*/ 438 w 1719"/>
                <a:gd name="T15" fmla="*/ 11 h 689"/>
                <a:gd name="T16" fmla="*/ 482 w 1719"/>
                <a:gd name="T17" fmla="*/ 32 h 689"/>
                <a:gd name="T18" fmla="*/ 503 w 1719"/>
                <a:gd name="T19" fmla="*/ 52 h 689"/>
                <a:gd name="T20" fmla="*/ 498 w 1719"/>
                <a:gd name="T21" fmla="*/ 60 h 689"/>
                <a:gd name="T22" fmla="*/ 480 w 1719"/>
                <a:gd name="T23" fmla="*/ 65 h 689"/>
                <a:gd name="T24" fmla="*/ 465 w 1719"/>
                <a:gd name="T25" fmla="*/ 57 h 689"/>
                <a:gd name="T26" fmla="*/ 461 w 1719"/>
                <a:gd name="T27" fmla="*/ 57 h 689"/>
                <a:gd name="T28" fmla="*/ 460 w 1719"/>
                <a:gd name="T29" fmla="*/ 65 h 689"/>
                <a:gd name="T30" fmla="*/ 444 w 1719"/>
                <a:gd name="T31" fmla="*/ 66 h 689"/>
                <a:gd name="T32" fmla="*/ 370 w 1719"/>
                <a:gd name="T33" fmla="*/ 86 h 689"/>
                <a:gd name="T34" fmla="*/ 396 w 1719"/>
                <a:gd name="T35" fmla="*/ 87 h 689"/>
                <a:gd name="T36" fmla="*/ 437 w 1719"/>
                <a:gd name="T37" fmla="*/ 90 h 689"/>
                <a:gd name="T38" fmla="*/ 447 w 1719"/>
                <a:gd name="T39" fmla="*/ 106 h 689"/>
                <a:gd name="T40" fmla="*/ 444 w 1719"/>
                <a:gd name="T41" fmla="*/ 121 h 689"/>
                <a:gd name="T42" fmla="*/ 421 w 1719"/>
                <a:gd name="T43" fmla="*/ 144 h 689"/>
                <a:gd name="T44" fmla="*/ 318 w 1719"/>
                <a:gd name="T45" fmla="*/ 200 h 689"/>
                <a:gd name="T46" fmla="*/ 303 w 1719"/>
                <a:gd name="T47" fmla="*/ 197 h 689"/>
                <a:gd name="T48" fmla="*/ 301 w 1719"/>
                <a:gd name="T49" fmla="*/ 183 h 689"/>
                <a:gd name="T50" fmla="*/ 321 w 1719"/>
                <a:gd name="T51" fmla="*/ 164 h 689"/>
                <a:gd name="T52" fmla="*/ 400 w 1719"/>
                <a:gd name="T53" fmla="*/ 119 h 689"/>
                <a:gd name="T54" fmla="*/ 399 w 1719"/>
                <a:gd name="T55" fmla="*/ 115 h 689"/>
                <a:gd name="T56" fmla="*/ 361 w 1719"/>
                <a:gd name="T57" fmla="*/ 124 h 689"/>
                <a:gd name="T58" fmla="*/ 308 w 1719"/>
                <a:gd name="T59" fmla="*/ 134 h 689"/>
                <a:gd name="T60" fmla="*/ 286 w 1719"/>
                <a:gd name="T61" fmla="*/ 126 h 689"/>
                <a:gd name="T62" fmla="*/ 283 w 1719"/>
                <a:gd name="T63" fmla="*/ 113 h 689"/>
                <a:gd name="T64" fmla="*/ 296 w 1719"/>
                <a:gd name="T65" fmla="*/ 97 h 689"/>
                <a:gd name="T66" fmla="*/ 352 w 1719"/>
                <a:gd name="T67" fmla="*/ 67 h 689"/>
                <a:gd name="T68" fmla="*/ 408 w 1719"/>
                <a:gd name="T69" fmla="*/ 51 h 689"/>
                <a:gd name="T70" fmla="*/ 433 w 1719"/>
                <a:gd name="T71" fmla="*/ 48 h 689"/>
                <a:gd name="T72" fmla="*/ 418 w 1719"/>
                <a:gd name="T73" fmla="*/ 38 h 689"/>
                <a:gd name="T74" fmla="*/ 371 w 1719"/>
                <a:gd name="T75" fmla="*/ 26 h 689"/>
                <a:gd name="T76" fmla="*/ 327 w 1719"/>
                <a:gd name="T77" fmla="*/ 26 h 689"/>
                <a:gd name="T78" fmla="*/ 240 w 1719"/>
                <a:gd name="T79" fmla="*/ 38 h 689"/>
                <a:gd name="T80" fmla="*/ 150 w 1719"/>
                <a:gd name="T81" fmla="*/ 74 h 689"/>
                <a:gd name="T82" fmla="*/ 68 w 1719"/>
                <a:gd name="T83" fmla="*/ 124 h 689"/>
                <a:gd name="T84" fmla="*/ 11 w 1719"/>
                <a:gd name="T85" fmla="*/ 172 h 689"/>
                <a:gd name="T86" fmla="*/ 4 w 1719"/>
                <a:gd name="T87" fmla="*/ 172 h 689"/>
                <a:gd name="T88" fmla="*/ 0 w 1719"/>
                <a:gd name="T89" fmla="*/ 164 h 6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19" h="689">
                  <a:moveTo>
                    <a:pt x="4" y="550"/>
                  </a:moveTo>
                  <a:lnTo>
                    <a:pt x="57" y="498"/>
                  </a:lnTo>
                  <a:lnTo>
                    <a:pt x="114" y="448"/>
                  </a:lnTo>
                  <a:lnTo>
                    <a:pt x="175" y="397"/>
                  </a:lnTo>
                  <a:lnTo>
                    <a:pt x="239" y="351"/>
                  </a:lnTo>
                  <a:lnTo>
                    <a:pt x="304" y="304"/>
                  </a:lnTo>
                  <a:lnTo>
                    <a:pt x="372" y="262"/>
                  </a:lnTo>
                  <a:lnTo>
                    <a:pt x="443" y="219"/>
                  </a:lnTo>
                  <a:lnTo>
                    <a:pt x="514" y="178"/>
                  </a:lnTo>
                  <a:lnTo>
                    <a:pt x="568" y="150"/>
                  </a:lnTo>
                  <a:lnTo>
                    <a:pt x="625" y="126"/>
                  </a:lnTo>
                  <a:lnTo>
                    <a:pt x="687" y="104"/>
                  </a:lnTo>
                  <a:lnTo>
                    <a:pt x="752" y="81"/>
                  </a:lnTo>
                  <a:lnTo>
                    <a:pt x="819" y="61"/>
                  </a:lnTo>
                  <a:lnTo>
                    <a:pt x="891" y="44"/>
                  </a:lnTo>
                  <a:lnTo>
                    <a:pt x="966" y="28"/>
                  </a:lnTo>
                  <a:lnTo>
                    <a:pt x="1041" y="16"/>
                  </a:lnTo>
                  <a:lnTo>
                    <a:pt x="1110" y="7"/>
                  </a:lnTo>
                  <a:lnTo>
                    <a:pt x="1178" y="3"/>
                  </a:lnTo>
                  <a:lnTo>
                    <a:pt x="1243" y="0"/>
                  </a:lnTo>
                  <a:lnTo>
                    <a:pt x="1308" y="3"/>
                  </a:lnTo>
                  <a:lnTo>
                    <a:pt x="1372" y="8"/>
                  </a:lnTo>
                  <a:lnTo>
                    <a:pt x="1436" y="20"/>
                  </a:lnTo>
                  <a:lnTo>
                    <a:pt x="1494" y="36"/>
                  </a:lnTo>
                  <a:lnTo>
                    <a:pt x="1554" y="56"/>
                  </a:lnTo>
                  <a:lnTo>
                    <a:pt x="1599" y="77"/>
                  </a:lnTo>
                  <a:lnTo>
                    <a:pt x="1644" y="108"/>
                  </a:lnTo>
                  <a:lnTo>
                    <a:pt x="1684" y="138"/>
                  </a:lnTo>
                  <a:lnTo>
                    <a:pt x="1703" y="157"/>
                  </a:lnTo>
                  <a:lnTo>
                    <a:pt x="1715" y="177"/>
                  </a:lnTo>
                  <a:lnTo>
                    <a:pt x="1719" y="186"/>
                  </a:lnTo>
                  <a:lnTo>
                    <a:pt x="1712" y="197"/>
                  </a:lnTo>
                  <a:lnTo>
                    <a:pt x="1700" y="206"/>
                  </a:lnTo>
                  <a:lnTo>
                    <a:pt x="1684" y="214"/>
                  </a:lnTo>
                  <a:lnTo>
                    <a:pt x="1651" y="223"/>
                  </a:lnTo>
                  <a:lnTo>
                    <a:pt x="1638" y="223"/>
                  </a:lnTo>
                  <a:lnTo>
                    <a:pt x="1627" y="219"/>
                  </a:lnTo>
                  <a:lnTo>
                    <a:pt x="1606" y="206"/>
                  </a:lnTo>
                  <a:lnTo>
                    <a:pt x="1586" y="197"/>
                  </a:lnTo>
                  <a:lnTo>
                    <a:pt x="1571" y="193"/>
                  </a:lnTo>
                  <a:lnTo>
                    <a:pt x="1570" y="193"/>
                  </a:lnTo>
                  <a:lnTo>
                    <a:pt x="1571" y="197"/>
                  </a:lnTo>
                  <a:lnTo>
                    <a:pt x="1578" y="207"/>
                  </a:lnTo>
                  <a:lnTo>
                    <a:pt x="1575" y="215"/>
                  </a:lnTo>
                  <a:lnTo>
                    <a:pt x="1570" y="222"/>
                  </a:lnTo>
                  <a:lnTo>
                    <a:pt x="1559" y="226"/>
                  </a:lnTo>
                  <a:lnTo>
                    <a:pt x="1537" y="227"/>
                  </a:lnTo>
                  <a:lnTo>
                    <a:pt x="1513" y="227"/>
                  </a:lnTo>
                  <a:lnTo>
                    <a:pt x="1433" y="242"/>
                  </a:lnTo>
                  <a:lnTo>
                    <a:pt x="1350" y="263"/>
                  </a:lnTo>
                  <a:lnTo>
                    <a:pt x="1263" y="294"/>
                  </a:lnTo>
                  <a:lnTo>
                    <a:pt x="1174" y="327"/>
                  </a:lnTo>
                  <a:lnTo>
                    <a:pt x="1271" y="308"/>
                  </a:lnTo>
                  <a:lnTo>
                    <a:pt x="1352" y="299"/>
                  </a:lnTo>
                  <a:lnTo>
                    <a:pt x="1417" y="296"/>
                  </a:lnTo>
                  <a:lnTo>
                    <a:pt x="1469" y="300"/>
                  </a:lnTo>
                  <a:lnTo>
                    <a:pt x="1490" y="307"/>
                  </a:lnTo>
                  <a:lnTo>
                    <a:pt x="1506" y="319"/>
                  </a:lnTo>
                  <a:lnTo>
                    <a:pt x="1518" y="339"/>
                  </a:lnTo>
                  <a:lnTo>
                    <a:pt x="1525" y="364"/>
                  </a:lnTo>
                  <a:lnTo>
                    <a:pt x="1525" y="383"/>
                  </a:lnTo>
                  <a:lnTo>
                    <a:pt x="1521" y="400"/>
                  </a:lnTo>
                  <a:lnTo>
                    <a:pt x="1513" y="416"/>
                  </a:lnTo>
                  <a:lnTo>
                    <a:pt x="1501" y="432"/>
                  </a:lnTo>
                  <a:lnTo>
                    <a:pt x="1473" y="464"/>
                  </a:lnTo>
                  <a:lnTo>
                    <a:pt x="1436" y="493"/>
                  </a:lnTo>
                  <a:lnTo>
                    <a:pt x="1388" y="522"/>
                  </a:lnTo>
                  <a:lnTo>
                    <a:pt x="1319" y="561"/>
                  </a:lnTo>
                  <a:lnTo>
                    <a:pt x="1083" y="685"/>
                  </a:lnTo>
                  <a:lnTo>
                    <a:pt x="1065" y="689"/>
                  </a:lnTo>
                  <a:lnTo>
                    <a:pt x="1049" y="687"/>
                  </a:lnTo>
                  <a:lnTo>
                    <a:pt x="1035" y="677"/>
                  </a:lnTo>
                  <a:lnTo>
                    <a:pt x="1025" y="662"/>
                  </a:lnTo>
                  <a:lnTo>
                    <a:pt x="1021" y="646"/>
                  </a:lnTo>
                  <a:lnTo>
                    <a:pt x="1025" y="626"/>
                  </a:lnTo>
                  <a:lnTo>
                    <a:pt x="1035" y="606"/>
                  </a:lnTo>
                  <a:lnTo>
                    <a:pt x="1053" y="590"/>
                  </a:lnTo>
                  <a:lnTo>
                    <a:pt x="1094" y="562"/>
                  </a:lnTo>
                  <a:lnTo>
                    <a:pt x="1152" y="529"/>
                  </a:lnTo>
                  <a:lnTo>
                    <a:pt x="1360" y="413"/>
                  </a:lnTo>
                  <a:lnTo>
                    <a:pt x="1364" y="409"/>
                  </a:lnTo>
                  <a:lnTo>
                    <a:pt x="1365" y="404"/>
                  </a:lnTo>
                  <a:lnTo>
                    <a:pt x="1364" y="397"/>
                  </a:lnTo>
                  <a:lnTo>
                    <a:pt x="1360" y="393"/>
                  </a:lnTo>
                  <a:lnTo>
                    <a:pt x="1340" y="393"/>
                  </a:lnTo>
                  <a:lnTo>
                    <a:pt x="1311" y="400"/>
                  </a:lnTo>
                  <a:lnTo>
                    <a:pt x="1230" y="424"/>
                  </a:lnTo>
                  <a:lnTo>
                    <a:pt x="1160" y="441"/>
                  </a:lnTo>
                  <a:lnTo>
                    <a:pt x="1098" y="453"/>
                  </a:lnTo>
                  <a:lnTo>
                    <a:pt x="1051" y="460"/>
                  </a:lnTo>
                  <a:lnTo>
                    <a:pt x="1015" y="457"/>
                  </a:lnTo>
                  <a:lnTo>
                    <a:pt x="992" y="449"/>
                  </a:lnTo>
                  <a:lnTo>
                    <a:pt x="976" y="433"/>
                  </a:lnTo>
                  <a:lnTo>
                    <a:pt x="966" y="412"/>
                  </a:lnTo>
                  <a:lnTo>
                    <a:pt x="964" y="400"/>
                  </a:lnTo>
                  <a:lnTo>
                    <a:pt x="966" y="388"/>
                  </a:lnTo>
                  <a:lnTo>
                    <a:pt x="970" y="375"/>
                  </a:lnTo>
                  <a:lnTo>
                    <a:pt x="980" y="360"/>
                  </a:lnTo>
                  <a:lnTo>
                    <a:pt x="1009" y="331"/>
                  </a:lnTo>
                  <a:lnTo>
                    <a:pt x="1047" y="300"/>
                  </a:lnTo>
                  <a:lnTo>
                    <a:pt x="1098" y="275"/>
                  </a:lnTo>
                  <a:lnTo>
                    <a:pt x="1202" y="231"/>
                  </a:lnTo>
                  <a:lnTo>
                    <a:pt x="1291" y="201"/>
                  </a:lnTo>
                  <a:lnTo>
                    <a:pt x="1364" y="181"/>
                  </a:lnTo>
                  <a:lnTo>
                    <a:pt x="1393" y="174"/>
                  </a:lnTo>
                  <a:lnTo>
                    <a:pt x="1421" y="170"/>
                  </a:lnTo>
                  <a:lnTo>
                    <a:pt x="1458" y="169"/>
                  </a:lnTo>
                  <a:lnTo>
                    <a:pt x="1477" y="165"/>
                  </a:lnTo>
                  <a:lnTo>
                    <a:pt x="1486" y="161"/>
                  </a:lnTo>
                  <a:lnTo>
                    <a:pt x="1501" y="161"/>
                  </a:lnTo>
                  <a:lnTo>
                    <a:pt x="1425" y="129"/>
                  </a:lnTo>
                  <a:lnTo>
                    <a:pt x="1346" y="105"/>
                  </a:lnTo>
                  <a:lnTo>
                    <a:pt x="1307" y="96"/>
                  </a:lnTo>
                  <a:lnTo>
                    <a:pt x="1267" y="89"/>
                  </a:lnTo>
                  <a:lnTo>
                    <a:pt x="1227" y="85"/>
                  </a:lnTo>
                  <a:lnTo>
                    <a:pt x="1190" y="85"/>
                  </a:lnTo>
                  <a:lnTo>
                    <a:pt x="1117" y="88"/>
                  </a:lnTo>
                  <a:lnTo>
                    <a:pt x="1047" y="93"/>
                  </a:lnTo>
                  <a:lnTo>
                    <a:pt x="922" y="109"/>
                  </a:lnTo>
                  <a:lnTo>
                    <a:pt x="817" y="130"/>
                  </a:lnTo>
                  <a:lnTo>
                    <a:pt x="740" y="154"/>
                  </a:lnTo>
                  <a:lnTo>
                    <a:pt x="621" y="203"/>
                  </a:lnTo>
                  <a:lnTo>
                    <a:pt x="513" y="255"/>
                  </a:lnTo>
                  <a:lnTo>
                    <a:pt x="409" y="311"/>
                  </a:lnTo>
                  <a:lnTo>
                    <a:pt x="316" y="367"/>
                  </a:lnTo>
                  <a:lnTo>
                    <a:pt x="231" y="424"/>
                  </a:lnTo>
                  <a:lnTo>
                    <a:pt x="155" y="481"/>
                  </a:lnTo>
                  <a:lnTo>
                    <a:pt x="90" y="537"/>
                  </a:lnTo>
                  <a:lnTo>
                    <a:pt x="36" y="591"/>
                  </a:lnTo>
                  <a:lnTo>
                    <a:pt x="28" y="595"/>
                  </a:lnTo>
                  <a:lnTo>
                    <a:pt x="21" y="595"/>
                  </a:lnTo>
                  <a:lnTo>
                    <a:pt x="13" y="591"/>
                  </a:lnTo>
                  <a:lnTo>
                    <a:pt x="8" y="586"/>
                  </a:lnTo>
                  <a:lnTo>
                    <a:pt x="0" y="569"/>
                  </a:lnTo>
                  <a:lnTo>
                    <a:pt x="0" y="561"/>
                  </a:lnTo>
                  <a:lnTo>
                    <a:pt x="4" y="550"/>
                  </a:lnTo>
                  <a:close/>
                </a:path>
              </a:pathLst>
            </a:custGeom>
            <a:solidFill>
              <a:srgbClr val="FF8FDB"/>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301" name="Freeform 13"/>
            <p:cNvSpPr>
              <a:spLocks/>
            </p:cNvSpPr>
            <p:nvPr/>
          </p:nvSpPr>
          <p:spPr bwMode="auto">
            <a:xfrm>
              <a:off x="482" y="993"/>
              <a:ext cx="173" cy="198"/>
            </a:xfrm>
            <a:custGeom>
              <a:avLst/>
              <a:gdLst>
                <a:gd name="T0" fmla="*/ 165 w 590"/>
                <a:gd name="T1" fmla="*/ 198 h 676"/>
                <a:gd name="T2" fmla="*/ 148 w 590"/>
                <a:gd name="T3" fmla="*/ 195 h 676"/>
                <a:gd name="T4" fmla="*/ 133 w 590"/>
                <a:gd name="T5" fmla="*/ 191 h 676"/>
                <a:gd name="T6" fmla="*/ 117 w 590"/>
                <a:gd name="T7" fmla="*/ 185 h 676"/>
                <a:gd name="T8" fmla="*/ 102 w 590"/>
                <a:gd name="T9" fmla="*/ 178 h 676"/>
                <a:gd name="T10" fmla="*/ 87 w 590"/>
                <a:gd name="T11" fmla="*/ 170 h 676"/>
                <a:gd name="T12" fmla="*/ 73 w 590"/>
                <a:gd name="T13" fmla="*/ 160 h 676"/>
                <a:gd name="T14" fmla="*/ 59 w 590"/>
                <a:gd name="T15" fmla="*/ 151 h 676"/>
                <a:gd name="T16" fmla="*/ 46 w 590"/>
                <a:gd name="T17" fmla="*/ 140 h 676"/>
                <a:gd name="T18" fmla="*/ 38 w 590"/>
                <a:gd name="T19" fmla="*/ 132 h 676"/>
                <a:gd name="T20" fmla="*/ 30 w 590"/>
                <a:gd name="T21" fmla="*/ 122 h 676"/>
                <a:gd name="T22" fmla="*/ 23 w 590"/>
                <a:gd name="T23" fmla="*/ 112 h 676"/>
                <a:gd name="T24" fmla="*/ 17 w 590"/>
                <a:gd name="T25" fmla="*/ 102 h 676"/>
                <a:gd name="T26" fmla="*/ 12 w 590"/>
                <a:gd name="T27" fmla="*/ 92 h 676"/>
                <a:gd name="T28" fmla="*/ 8 w 590"/>
                <a:gd name="T29" fmla="*/ 81 h 676"/>
                <a:gd name="T30" fmla="*/ 5 w 590"/>
                <a:gd name="T31" fmla="*/ 70 h 676"/>
                <a:gd name="T32" fmla="*/ 2 w 590"/>
                <a:gd name="T33" fmla="*/ 58 h 676"/>
                <a:gd name="T34" fmla="*/ 0 w 590"/>
                <a:gd name="T35" fmla="*/ 42 h 676"/>
                <a:gd name="T36" fmla="*/ 0 w 590"/>
                <a:gd name="T37" fmla="*/ 28 h 676"/>
                <a:gd name="T38" fmla="*/ 1 w 590"/>
                <a:gd name="T39" fmla="*/ 17 h 676"/>
                <a:gd name="T40" fmla="*/ 4 w 590"/>
                <a:gd name="T41" fmla="*/ 9 h 676"/>
                <a:gd name="T42" fmla="*/ 7 w 590"/>
                <a:gd name="T43" fmla="*/ 5 h 676"/>
                <a:gd name="T44" fmla="*/ 10 w 590"/>
                <a:gd name="T45" fmla="*/ 2 h 676"/>
                <a:gd name="T46" fmla="*/ 13 w 590"/>
                <a:gd name="T47" fmla="*/ 0 h 676"/>
                <a:gd name="T48" fmla="*/ 16 w 590"/>
                <a:gd name="T49" fmla="*/ 0 h 676"/>
                <a:gd name="T50" fmla="*/ 20 w 590"/>
                <a:gd name="T51" fmla="*/ 1 h 676"/>
                <a:gd name="T52" fmla="*/ 23 w 590"/>
                <a:gd name="T53" fmla="*/ 6 h 676"/>
                <a:gd name="T54" fmla="*/ 25 w 590"/>
                <a:gd name="T55" fmla="*/ 12 h 676"/>
                <a:gd name="T56" fmla="*/ 26 w 590"/>
                <a:gd name="T57" fmla="*/ 19 h 676"/>
                <a:gd name="T58" fmla="*/ 28 w 590"/>
                <a:gd name="T59" fmla="*/ 35 h 676"/>
                <a:gd name="T60" fmla="*/ 31 w 590"/>
                <a:gd name="T61" fmla="*/ 49 h 676"/>
                <a:gd name="T62" fmla="*/ 35 w 590"/>
                <a:gd name="T63" fmla="*/ 64 h 676"/>
                <a:gd name="T64" fmla="*/ 40 w 590"/>
                <a:gd name="T65" fmla="*/ 78 h 676"/>
                <a:gd name="T66" fmla="*/ 48 w 590"/>
                <a:gd name="T67" fmla="*/ 91 h 676"/>
                <a:gd name="T68" fmla="*/ 56 w 590"/>
                <a:gd name="T69" fmla="*/ 105 h 676"/>
                <a:gd name="T70" fmla="*/ 65 w 590"/>
                <a:gd name="T71" fmla="*/ 117 h 676"/>
                <a:gd name="T72" fmla="*/ 75 w 590"/>
                <a:gd name="T73" fmla="*/ 129 h 676"/>
                <a:gd name="T74" fmla="*/ 87 w 590"/>
                <a:gd name="T75" fmla="*/ 141 h 676"/>
                <a:gd name="T76" fmla="*/ 98 w 590"/>
                <a:gd name="T77" fmla="*/ 151 h 676"/>
                <a:gd name="T78" fmla="*/ 110 w 590"/>
                <a:gd name="T79" fmla="*/ 160 h 676"/>
                <a:gd name="T80" fmla="*/ 121 w 590"/>
                <a:gd name="T81" fmla="*/ 168 h 676"/>
                <a:gd name="T82" fmla="*/ 132 w 590"/>
                <a:gd name="T83" fmla="*/ 175 h 676"/>
                <a:gd name="T84" fmla="*/ 142 w 590"/>
                <a:gd name="T85" fmla="*/ 181 h 676"/>
                <a:gd name="T86" fmla="*/ 152 w 590"/>
                <a:gd name="T87" fmla="*/ 185 h 676"/>
                <a:gd name="T88" fmla="*/ 162 w 590"/>
                <a:gd name="T89" fmla="*/ 188 h 676"/>
                <a:gd name="T90" fmla="*/ 167 w 590"/>
                <a:gd name="T91" fmla="*/ 190 h 676"/>
                <a:gd name="T92" fmla="*/ 170 w 590"/>
                <a:gd name="T93" fmla="*/ 191 h 676"/>
                <a:gd name="T94" fmla="*/ 172 w 590"/>
                <a:gd name="T95" fmla="*/ 193 h 676"/>
                <a:gd name="T96" fmla="*/ 173 w 590"/>
                <a:gd name="T97" fmla="*/ 196 h 676"/>
                <a:gd name="T98" fmla="*/ 172 w 590"/>
                <a:gd name="T99" fmla="*/ 197 h 676"/>
                <a:gd name="T100" fmla="*/ 170 w 590"/>
                <a:gd name="T101" fmla="*/ 198 h 676"/>
                <a:gd name="T102" fmla="*/ 165 w 590"/>
                <a:gd name="T103" fmla="*/ 198 h 6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90" h="676">
                  <a:moveTo>
                    <a:pt x="562" y="676"/>
                  </a:moveTo>
                  <a:lnTo>
                    <a:pt x="506" y="667"/>
                  </a:lnTo>
                  <a:lnTo>
                    <a:pt x="453" y="651"/>
                  </a:lnTo>
                  <a:lnTo>
                    <a:pt x="400" y="631"/>
                  </a:lnTo>
                  <a:lnTo>
                    <a:pt x="348" y="607"/>
                  </a:lnTo>
                  <a:lnTo>
                    <a:pt x="296" y="579"/>
                  </a:lnTo>
                  <a:lnTo>
                    <a:pt x="249" y="547"/>
                  </a:lnTo>
                  <a:lnTo>
                    <a:pt x="202" y="514"/>
                  </a:lnTo>
                  <a:lnTo>
                    <a:pt x="156" y="477"/>
                  </a:lnTo>
                  <a:lnTo>
                    <a:pt x="129" y="449"/>
                  </a:lnTo>
                  <a:lnTo>
                    <a:pt x="102" y="417"/>
                  </a:lnTo>
                  <a:lnTo>
                    <a:pt x="78" y="384"/>
                  </a:lnTo>
                  <a:lnTo>
                    <a:pt x="59" y="349"/>
                  </a:lnTo>
                  <a:lnTo>
                    <a:pt x="41" y="315"/>
                  </a:lnTo>
                  <a:lnTo>
                    <a:pt x="28" y="276"/>
                  </a:lnTo>
                  <a:lnTo>
                    <a:pt x="16" y="239"/>
                  </a:lnTo>
                  <a:lnTo>
                    <a:pt x="8" y="199"/>
                  </a:lnTo>
                  <a:lnTo>
                    <a:pt x="1" y="142"/>
                  </a:lnTo>
                  <a:lnTo>
                    <a:pt x="0" y="94"/>
                  </a:lnTo>
                  <a:lnTo>
                    <a:pt x="4" y="57"/>
                  </a:lnTo>
                  <a:lnTo>
                    <a:pt x="13" y="32"/>
                  </a:lnTo>
                  <a:lnTo>
                    <a:pt x="24" y="17"/>
                  </a:lnTo>
                  <a:lnTo>
                    <a:pt x="33" y="8"/>
                  </a:lnTo>
                  <a:lnTo>
                    <a:pt x="44" y="1"/>
                  </a:lnTo>
                  <a:lnTo>
                    <a:pt x="53" y="0"/>
                  </a:lnTo>
                  <a:lnTo>
                    <a:pt x="67" y="5"/>
                  </a:lnTo>
                  <a:lnTo>
                    <a:pt x="78" y="21"/>
                  </a:lnTo>
                  <a:lnTo>
                    <a:pt x="86" y="41"/>
                  </a:lnTo>
                  <a:lnTo>
                    <a:pt x="90" y="66"/>
                  </a:lnTo>
                  <a:lnTo>
                    <a:pt x="97" y="118"/>
                  </a:lnTo>
                  <a:lnTo>
                    <a:pt x="106" y="167"/>
                  </a:lnTo>
                  <a:lnTo>
                    <a:pt x="121" y="218"/>
                  </a:lnTo>
                  <a:lnTo>
                    <a:pt x="138" y="267"/>
                  </a:lnTo>
                  <a:lnTo>
                    <a:pt x="162" y="312"/>
                  </a:lnTo>
                  <a:lnTo>
                    <a:pt x="190" y="357"/>
                  </a:lnTo>
                  <a:lnTo>
                    <a:pt x="222" y="401"/>
                  </a:lnTo>
                  <a:lnTo>
                    <a:pt x="255" y="441"/>
                  </a:lnTo>
                  <a:lnTo>
                    <a:pt x="295" y="481"/>
                  </a:lnTo>
                  <a:lnTo>
                    <a:pt x="335" y="514"/>
                  </a:lnTo>
                  <a:lnTo>
                    <a:pt x="374" y="546"/>
                  </a:lnTo>
                  <a:lnTo>
                    <a:pt x="412" y="574"/>
                  </a:lnTo>
                  <a:lnTo>
                    <a:pt x="449" y="598"/>
                  </a:lnTo>
                  <a:lnTo>
                    <a:pt x="485" y="617"/>
                  </a:lnTo>
                  <a:lnTo>
                    <a:pt x="518" y="631"/>
                  </a:lnTo>
                  <a:lnTo>
                    <a:pt x="552" y="641"/>
                  </a:lnTo>
                  <a:lnTo>
                    <a:pt x="568" y="647"/>
                  </a:lnTo>
                  <a:lnTo>
                    <a:pt x="580" y="652"/>
                  </a:lnTo>
                  <a:lnTo>
                    <a:pt x="588" y="660"/>
                  </a:lnTo>
                  <a:lnTo>
                    <a:pt x="590" y="668"/>
                  </a:lnTo>
                  <a:lnTo>
                    <a:pt x="586" y="672"/>
                  </a:lnTo>
                  <a:lnTo>
                    <a:pt x="580" y="676"/>
                  </a:lnTo>
                  <a:lnTo>
                    <a:pt x="562" y="676"/>
                  </a:lnTo>
                  <a:close/>
                </a:path>
              </a:pathLst>
            </a:custGeom>
            <a:solidFill>
              <a:srgbClr val="FFFFFF"/>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302" name="Freeform 14"/>
            <p:cNvSpPr>
              <a:spLocks/>
            </p:cNvSpPr>
            <p:nvPr/>
          </p:nvSpPr>
          <p:spPr bwMode="auto">
            <a:xfrm>
              <a:off x="612" y="963"/>
              <a:ext cx="141" cy="245"/>
            </a:xfrm>
            <a:custGeom>
              <a:avLst/>
              <a:gdLst>
                <a:gd name="T0" fmla="*/ 11 w 479"/>
                <a:gd name="T1" fmla="*/ 46 h 833"/>
                <a:gd name="T2" fmla="*/ 4 w 479"/>
                <a:gd name="T3" fmla="*/ 47 h 833"/>
                <a:gd name="T4" fmla="*/ 0 w 479"/>
                <a:gd name="T5" fmla="*/ 43 h 833"/>
                <a:gd name="T6" fmla="*/ 2 w 479"/>
                <a:gd name="T7" fmla="*/ 35 h 833"/>
                <a:gd name="T8" fmla="*/ 10 w 479"/>
                <a:gd name="T9" fmla="*/ 25 h 833"/>
                <a:gd name="T10" fmla="*/ 28 w 479"/>
                <a:gd name="T11" fmla="*/ 12 h 833"/>
                <a:gd name="T12" fmla="*/ 58 w 479"/>
                <a:gd name="T13" fmla="*/ 1 h 833"/>
                <a:gd name="T14" fmla="*/ 94 w 479"/>
                <a:gd name="T15" fmla="*/ 0 h 833"/>
                <a:gd name="T16" fmla="*/ 114 w 479"/>
                <a:gd name="T17" fmla="*/ 6 h 833"/>
                <a:gd name="T18" fmla="*/ 124 w 479"/>
                <a:gd name="T19" fmla="*/ 13 h 833"/>
                <a:gd name="T20" fmla="*/ 132 w 479"/>
                <a:gd name="T21" fmla="*/ 25 h 833"/>
                <a:gd name="T22" fmla="*/ 138 w 479"/>
                <a:gd name="T23" fmla="*/ 41 h 833"/>
                <a:gd name="T24" fmla="*/ 141 w 479"/>
                <a:gd name="T25" fmla="*/ 59 h 833"/>
                <a:gd name="T26" fmla="*/ 140 w 479"/>
                <a:gd name="T27" fmla="*/ 86 h 833"/>
                <a:gd name="T28" fmla="*/ 132 w 479"/>
                <a:gd name="T29" fmla="*/ 115 h 833"/>
                <a:gd name="T30" fmla="*/ 124 w 479"/>
                <a:gd name="T31" fmla="*/ 136 h 833"/>
                <a:gd name="T32" fmla="*/ 124 w 479"/>
                <a:gd name="T33" fmla="*/ 152 h 833"/>
                <a:gd name="T34" fmla="*/ 131 w 479"/>
                <a:gd name="T35" fmla="*/ 166 h 833"/>
                <a:gd name="T36" fmla="*/ 135 w 479"/>
                <a:gd name="T37" fmla="*/ 183 h 833"/>
                <a:gd name="T38" fmla="*/ 132 w 479"/>
                <a:gd name="T39" fmla="*/ 204 h 833"/>
                <a:gd name="T40" fmla="*/ 122 w 479"/>
                <a:gd name="T41" fmla="*/ 224 h 833"/>
                <a:gd name="T42" fmla="*/ 103 w 479"/>
                <a:gd name="T43" fmla="*/ 237 h 833"/>
                <a:gd name="T44" fmla="*/ 82 w 479"/>
                <a:gd name="T45" fmla="*/ 244 h 833"/>
                <a:gd name="T46" fmla="*/ 67 w 479"/>
                <a:gd name="T47" fmla="*/ 244 h 833"/>
                <a:gd name="T48" fmla="*/ 61 w 479"/>
                <a:gd name="T49" fmla="*/ 239 h 833"/>
                <a:gd name="T50" fmla="*/ 61 w 479"/>
                <a:gd name="T51" fmla="*/ 229 h 833"/>
                <a:gd name="T52" fmla="*/ 69 w 479"/>
                <a:gd name="T53" fmla="*/ 220 h 833"/>
                <a:gd name="T54" fmla="*/ 83 w 479"/>
                <a:gd name="T55" fmla="*/ 216 h 833"/>
                <a:gd name="T56" fmla="*/ 96 w 479"/>
                <a:gd name="T57" fmla="*/ 206 h 833"/>
                <a:gd name="T58" fmla="*/ 103 w 479"/>
                <a:gd name="T59" fmla="*/ 191 h 833"/>
                <a:gd name="T60" fmla="*/ 101 w 479"/>
                <a:gd name="T61" fmla="*/ 176 h 833"/>
                <a:gd name="T62" fmla="*/ 93 w 479"/>
                <a:gd name="T63" fmla="*/ 164 h 833"/>
                <a:gd name="T64" fmla="*/ 90 w 479"/>
                <a:gd name="T65" fmla="*/ 153 h 833"/>
                <a:gd name="T66" fmla="*/ 90 w 479"/>
                <a:gd name="T67" fmla="*/ 140 h 833"/>
                <a:gd name="T68" fmla="*/ 94 w 479"/>
                <a:gd name="T69" fmla="*/ 126 h 833"/>
                <a:gd name="T70" fmla="*/ 107 w 479"/>
                <a:gd name="T71" fmla="*/ 99 h 833"/>
                <a:gd name="T72" fmla="*/ 117 w 479"/>
                <a:gd name="T73" fmla="*/ 66 h 833"/>
                <a:gd name="T74" fmla="*/ 117 w 479"/>
                <a:gd name="T75" fmla="*/ 55 h 833"/>
                <a:gd name="T76" fmla="*/ 111 w 479"/>
                <a:gd name="T77" fmla="*/ 39 h 833"/>
                <a:gd name="T78" fmla="*/ 102 w 479"/>
                <a:gd name="T79" fmla="*/ 28 h 833"/>
                <a:gd name="T80" fmla="*/ 89 w 479"/>
                <a:gd name="T81" fmla="*/ 21 h 833"/>
                <a:gd name="T82" fmla="*/ 76 w 479"/>
                <a:gd name="T83" fmla="*/ 19 h 833"/>
                <a:gd name="T84" fmla="*/ 44 w 479"/>
                <a:gd name="T85" fmla="*/ 25 h 833"/>
                <a:gd name="T86" fmla="*/ 30 w 479"/>
                <a:gd name="T87" fmla="*/ 30 h 833"/>
                <a:gd name="T88" fmla="*/ 24 w 479"/>
                <a:gd name="T89" fmla="*/ 36 h 8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79" h="833">
                  <a:moveTo>
                    <a:pt x="46" y="146"/>
                  </a:moveTo>
                  <a:lnTo>
                    <a:pt x="36" y="155"/>
                  </a:lnTo>
                  <a:lnTo>
                    <a:pt x="26" y="159"/>
                  </a:lnTo>
                  <a:lnTo>
                    <a:pt x="14" y="159"/>
                  </a:lnTo>
                  <a:lnTo>
                    <a:pt x="4" y="155"/>
                  </a:lnTo>
                  <a:lnTo>
                    <a:pt x="0" y="146"/>
                  </a:lnTo>
                  <a:lnTo>
                    <a:pt x="0" y="134"/>
                  </a:lnTo>
                  <a:lnTo>
                    <a:pt x="6" y="118"/>
                  </a:lnTo>
                  <a:lnTo>
                    <a:pt x="16" y="102"/>
                  </a:lnTo>
                  <a:lnTo>
                    <a:pt x="34" y="85"/>
                  </a:lnTo>
                  <a:lnTo>
                    <a:pt x="52" y="66"/>
                  </a:lnTo>
                  <a:lnTo>
                    <a:pt x="95" y="40"/>
                  </a:lnTo>
                  <a:lnTo>
                    <a:pt x="145" y="17"/>
                  </a:lnTo>
                  <a:lnTo>
                    <a:pt x="198" y="5"/>
                  </a:lnTo>
                  <a:lnTo>
                    <a:pt x="264" y="0"/>
                  </a:lnTo>
                  <a:lnTo>
                    <a:pt x="321" y="1"/>
                  </a:lnTo>
                  <a:lnTo>
                    <a:pt x="369" y="12"/>
                  </a:lnTo>
                  <a:lnTo>
                    <a:pt x="388" y="21"/>
                  </a:lnTo>
                  <a:lnTo>
                    <a:pt x="404" y="32"/>
                  </a:lnTo>
                  <a:lnTo>
                    <a:pt x="422" y="45"/>
                  </a:lnTo>
                  <a:lnTo>
                    <a:pt x="436" y="62"/>
                  </a:lnTo>
                  <a:lnTo>
                    <a:pt x="450" y="85"/>
                  </a:lnTo>
                  <a:lnTo>
                    <a:pt x="459" y="110"/>
                  </a:lnTo>
                  <a:lnTo>
                    <a:pt x="470" y="138"/>
                  </a:lnTo>
                  <a:lnTo>
                    <a:pt x="475" y="167"/>
                  </a:lnTo>
                  <a:lnTo>
                    <a:pt x="478" y="202"/>
                  </a:lnTo>
                  <a:lnTo>
                    <a:pt x="479" y="235"/>
                  </a:lnTo>
                  <a:lnTo>
                    <a:pt x="475" y="292"/>
                  </a:lnTo>
                  <a:lnTo>
                    <a:pt x="466" y="344"/>
                  </a:lnTo>
                  <a:lnTo>
                    <a:pt x="450" y="392"/>
                  </a:lnTo>
                  <a:lnTo>
                    <a:pt x="430" y="434"/>
                  </a:lnTo>
                  <a:lnTo>
                    <a:pt x="420" y="461"/>
                  </a:lnTo>
                  <a:lnTo>
                    <a:pt x="416" y="489"/>
                  </a:lnTo>
                  <a:lnTo>
                    <a:pt x="422" y="518"/>
                  </a:lnTo>
                  <a:lnTo>
                    <a:pt x="436" y="543"/>
                  </a:lnTo>
                  <a:lnTo>
                    <a:pt x="446" y="566"/>
                  </a:lnTo>
                  <a:lnTo>
                    <a:pt x="454" y="594"/>
                  </a:lnTo>
                  <a:lnTo>
                    <a:pt x="458" y="621"/>
                  </a:lnTo>
                  <a:lnTo>
                    <a:pt x="458" y="655"/>
                  </a:lnTo>
                  <a:lnTo>
                    <a:pt x="450" y="695"/>
                  </a:lnTo>
                  <a:lnTo>
                    <a:pt x="434" y="730"/>
                  </a:lnTo>
                  <a:lnTo>
                    <a:pt x="414" y="760"/>
                  </a:lnTo>
                  <a:lnTo>
                    <a:pt x="388" y="785"/>
                  </a:lnTo>
                  <a:lnTo>
                    <a:pt x="351" y="807"/>
                  </a:lnTo>
                  <a:lnTo>
                    <a:pt x="315" y="823"/>
                  </a:lnTo>
                  <a:lnTo>
                    <a:pt x="277" y="831"/>
                  </a:lnTo>
                  <a:lnTo>
                    <a:pt x="242" y="833"/>
                  </a:lnTo>
                  <a:lnTo>
                    <a:pt x="228" y="829"/>
                  </a:lnTo>
                  <a:lnTo>
                    <a:pt x="216" y="821"/>
                  </a:lnTo>
                  <a:lnTo>
                    <a:pt x="208" y="811"/>
                  </a:lnTo>
                  <a:lnTo>
                    <a:pt x="202" y="797"/>
                  </a:lnTo>
                  <a:lnTo>
                    <a:pt x="206" y="780"/>
                  </a:lnTo>
                  <a:lnTo>
                    <a:pt x="218" y="764"/>
                  </a:lnTo>
                  <a:lnTo>
                    <a:pt x="236" y="749"/>
                  </a:lnTo>
                  <a:lnTo>
                    <a:pt x="258" y="744"/>
                  </a:lnTo>
                  <a:lnTo>
                    <a:pt x="281" y="736"/>
                  </a:lnTo>
                  <a:lnTo>
                    <a:pt x="305" y="722"/>
                  </a:lnTo>
                  <a:lnTo>
                    <a:pt x="325" y="700"/>
                  </a:lnTo>
                  <a:lnTo>
                    <a:pt x="341" y="675"/>
                  </a:lnTo>
                  <a:lnTo>
                    <a:pt x="349" y="648"/>
                  </a:lnTo>
                  <a:lnTo>
                    <a:pt x="349" y="621"/>
                  </a:lnTo>
                  <a:lnTo>
                    <a:pt x="343" y="598"/>
                  </a:lnTo>
                  <a:lnTo>
                    <a:pt x="327" y="574"/>
                  </a:lnTo>
                  <a:lnTo>
                    <a:pt x="317" y="558"/>
                  </a:lnTo>
                  <a:lnTo>
                    <a:pt x="309" y="539"/>
                  </a:lnTo>
                  <a:lnTo>
                    <a:pt x="305" y="521"/>
                  </a:lnTo>
                  <a:lnTo>
                    <a:pt x="303" y="501"/>
                  </a:lnTo>
                  <a:lnTo>
                    <a:pt x="305" y="477"/>
                  </a:lnTo>
                  <a:lnTo>
                    <a:pt x="309" y="453"/>
                  </a:lnTo>
                  <a:lnTo>
                    <a:pt x="319" y="429"/>
                  </a:lnTo>
                  <a:lnTo>
                    <a:pt x="329" y="405"/>
                  </a:lnTo>
                  <a:lnTo>
                    <a:pt x="362" y="336"/>
                  </a:lnTo>
                  <a:lnTo>
                    <a:pt x="386" y="275"/>
                  </a:lnTo>
                  <a:lnTo>
                    <a:pt x="396" y="226"/>
                  </a:lnTo>
                  <a:lnTo>
                    <a:pt x="396" y="203"/>
                  </a:lnTo>
                  <a:lnTo>
                    <a:pt x="396" y="186"/>
                  </a:lnTo>
                  <a:lnTo>
                    <a:pt x="388" y="159"/>
                  </a:lnTo>
                  <a:lnTo>
                    <a:pt x="377" y="134"/>
                  </a:lnTo>
                  <a:lnTo>
                    <a:pt x="361" y="114"/>
                  </a:lnTo>
                  <a:lnTo>
                    <a:pt x="345" y="94"/>
                  </a:lnTo>
                  <a:lnTo>
                    <a:pt x="325" y="81"/>
                  </a:lnTo>
                  <a:lnTo>
                    <a:pt x="303" y="70"/>
                  </a:lnTo>
                  <a:lnTo>
                    <a:pt x="281" y="66"/>
                  </a:lnTo>
                  <a:lnTo>
                    <a:pt x="258" y="66"/>
                  </a:lnTo>
                  <a:lnTo>
                    <a:pt x="198" y="74"/>
                  </a:lnTo>
                  <a:lnTo>
                    <a:pt x="151" y="85"/>
                  </a:lnTo>
                  <a:lnTo>
                    <a:pt x="115" y="97"/>
                  </a:lnTo>
                  <a:lnTo>
                    <a:pt x="103" y="102"/>
                  </a:lnTo>
                  <a:lnTo>
                    <a:pt x="95" y="110"/>
                  </a:lnTo>
                  <a:lnTo>
                    <a:pt x="81" y="122"/>
                  </a:lnTo>
                  <a:lnTo>
                    <a:pt x="46" y="146"/>
                  </a:lnTo>
                  <a:close/>
                </a:path>
              </a:pathLst>
            </a:custGeom>
            <a:solidFill>
              <a:srgbClr val="FFFFFF"/>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303" name="Freeform 15"/>
            <p:cNvSpPr>
              <a:spLocks/>
            </p:cNvSpPr>
            <p:nvPr/>
          </p:nvSpPr>
          <p:spPr bwMode="auto">
            <a:xfrm>
              <a:off x="807" y="595"/>
              <a:ext cx="167" cy="104"/>
            </a:xfrm>
            <a:custGeom>
              <a:avLst/>
              <a:gdLst>
                <a:gd name="T0" fmla="*/ 6 w 570"/>
                <a:gd name="T1" fmla="*/ 84 h 356"/>
                <a:gd name="T2" fmla="*/ 23 w 570"/>
                <a:gd name="T3" fmla="*/ 86 h 356"/>
                <a:gd name="T4" fmla="*/ 42 w 570"/>
                <a:gd name="T5" fmla="*/ 90 h 356"/>
                <a:gd name="T6" fmla="*/ 64 w 570"/>
                <a:gd name="T7" fmla="*/ 95 h 356"/>
                <a:gd name="T8" fmla="*/ 85 w 570"/>
                <a:gd name="T9" fmla="*/ 102 h 356"/>
                <a:gd name="T10" fmla="*/ 92 w 570"/>
                <a:gd name="T11" fmla="*/ 103 h 356"/>
                <a:gd name="T12" fmla="*/ 102 w 570"/>
                <a:gd name="T13" fmla="*/ 104 h 356"/>
                <a:gd name="T14" fmla="*/ 127 w 570"/>
                <a:gd name="T15" fmla="*/ 104 h 356"/>
                <a:gd name="T16" fmla="*/ 137 w 570"/>
                <a:gd name="T17" fmla="*/ 103 h 356"/>
                <a:gd name="T18" fmla="*/ 145 w 570"/>
                <a:gd name="T19" fmla="*/ 102 h 356"/>
                <a:gd name="T20" fmla="*/ 152 w 570"/>
                <a:gd name="T21" fmla="*/ 99 h 356"/>
                <a:gd name="T22" fmla="*/ 157 w 570"/>
                <a:gd name="T23" fmla="*/ 96 h 356"/>
                <a:gd name="T24" fmla="*/ 162 w 570"/>
                <a:gd name="T25" fmla="*/ 90 h 356"/>
                <a:gd name="T26" fmla="*/ 166 w 570"/>
                <a:gd name="T27" fmla="*/ 83 h 356"/>
                <a:gd name="T28" fmla="*/ 167 w 570"/>
                <a:gd name="T29" fmla="*/ 75 h 356"/>
                <a:gd name="T30" fmla="*/ 166 w 570"/>
                <a:gd name="T31" fmla="*/ 67 h 356"/>
                <a:gd name="T32" fmla="*/ 162 w 570"/>
                <a:gd name="T33" fmla="*/ 56 h 356"/>
                <a:gd name="T34" fmla="*/ 160 w 570"/>
                <a:gd name="T35" fmla="*/ 44 h 356"/>
                <a:gd name="T36" fmla="*/ 159 w 570"/>
                <a:gd name="T37" fmla="*/ 34 h 356"/>
                <a:gd name="T38" fmla="*/ 158 w 570"/>
                <a:gd name="T39" fmla="*/ 23 h 356"/>
                <a:gd name="T40" fmla="*/ 157 w 570"/>
                <a:gd name="T41" fmla="*/ 15 h 356"/>
                <a:gd name="T42" fmla="*/ 156 w 570"/>
                <a:gd name="T43" fmla="*/ 8 h 356"/>
                <a:gd name="T44" fmla="*/ 155 w 570"/>
                <a:gd name="T45" fmla="*/ 3 h 356"/>
                <a:gd name="T46" fmla="*/ 152 w 570"/>
                <a:gd name="T47" fmla="*/ 1 h 356"/>
                <a:gd name="T48" fmla="*/ 149 w 570"/>
                <a:gd name="T49" fmla="*/ 0 h 356"/>
                <a:gd name="T50" fmla="*/ 147 w 570"/>
                <a:gd name="T51" fmla="*/ 0 h 356"/>
                <a:gd name="T52" fmla="*/ 144 w 570"/>
                <a:gd name="T53" fmla="*/ 1 h 356"/>
                <a:gd name="T54" fmla="*/ 144 w 570"/>
                <a:gd name="T55" fmla="*/ 3 h 356"/>
                <a:gd name="T56" fmla="*/ 142 w 570"/>
                <a:gd name="T57" fmla="*/ 17 h 356"/>
                <a:gd name="T58" fmla="*/ 143 w 570"/>
                <a:gd name="T59" fmla="*/ 30 h 356"/>
                <a:gd name="T60" fmla="*/ 144 w 570"/>
                <a:gd name="T61" fmla="*/ 46 h 356"/>
                <a:gd name="T62" fmla="*/ 148 w 570"/>
                <a:gd name="T63" fmla="*/ 61 h 356"/>
                <a:gd name="T64" fmla="*/ 149 w 570"/>
                <a:gd name="T65" fmla="*/ 67 h 356"/>
                <a:gd name="T66" fmla="*/ 149 w 570"/>
                <a:gd name="T67" fmla="*/ 73 h 356"/>
                <a:gd name="T68" fmla="*/ 148 w 570"/>
                <a:gd name="T69" fmla="*/ 77 h 356"/>
                <a:gd name="T70" fmla="*/ 145 w 570"/>
                <a:gd name="T71" fmla="*/ 80 h 356"/>
                <a:gd name="T72" fmla="*/ 136 w 570"/>
                <a:gd name="T73" fmla="*/ 82 h 356"/>
                <a:gd name="T74" fmla="*/ 122 w 570"/>
                <a:gd name="T75" fmla="*/ 83 h 356"/>
                <a:gd name="T76" fmla="*/ 104 w 570"/>
                <a:gd name="T77" fmla="*/ 83 h 356"/>
                <a:gd name="T78" fmla="*/ 88 w 570"/>
                <a:gd name="T79" fmla="*/ 83 h 356"/>
                <a:gd name="T80" fmla="*/ 74 w 570"/>
                <a:gd name="T81" fmla="*/ 81 h 356"/>
                <a:gd name="T82" fmla="*/ 64 w 570"/>
                <a:gd name="T83" fmla="*/ 78 h 356"/>
                <a:gd name="T84" fmla="*/ 53 w 570"/>
                <a:gd name="T85" fmla="*/ 75 h 356"/>
                <a:gd name="T86" fmla="*/ 41 w 570"/>
                <a:gd name="T87" fmla="*/ 73 h 356"/>
                <a:gd name="T88" fmla="*/ 25 w 570"/>
                <a:gd name="T89" fmla="*/ 73 h 356"/>
                <a:gd name="T90" fmla="*/ 6 w 570"/>
                <a:gd name="T91" fmla="*/ 72 h 356"/>
                <a:gd name="T92" fmla="*/ 3 w 570"/>
                <a:gd name="T93" fmla="*/ 73 h 356"/>
                <a:gd name="T94" fmla="*/ 1 w 570"/>
                <a:gd name="T95" fmla="*/ 74 h 356"/>
                <a:gd name="T96" fmla="*/ 0 w 570"/>
                <a:gd name="T97" fmla="*/ 76 h 356"/>
                <a:gd name="T98" fmla="*/ 0 w 570"/>
                <a:gd name="T99" fmla="*/ 77 h 356"/>
                <a:gd name="T100" fmla="*/ 1 w 570"/>
                <a:gd name="T101" fmla="*/ 82 h 356"/>
                <a:gd name="T102" fmla="*/ 3 w 570"/>
                <a:gd name="T103" fmla="*/ 83 h 356"/>
                <a:gd name="T104" fmla="*/ 6 w 570"/>
                <a:gd name="T105" fmla="*/ 84 h 3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0" h="356">
                  <a:moveTo>
                    <a:pt x="20" y="289"/>
                  </a:moveTo>
                  <a:lnTo>
                    <a:pt x="80" y="294"/>
                  </a:lnTo>
                  <a:lnTo>
                    <a:pt x="145" y="309"/>
                  </a:lnTo>
                  <a:lnTo>
                    <a:pt x="217" y="325"/>
                  </a:lnTo>
                  <a:lnTo>
                    <a:pt x="291" y="348"/>
                  </a:lnTo>
                  <a:lnTo>
                    <a:pt x="315" y="352"/>
                  </a:lnTo>
                  <a:lnTo>
                    <a:pt x="347" y="356"/>
                  </a:lnTo>
                  <a:lnTo>
                    <a:pt x="435" y="356"/>
                  </a:lnTo>
                  <a:lnTo>
                    <a:pt x="468" y="354"/>
                  </a:lnTo>
                  <a:lnTo>
                    <a:pt x="496" y="348"/>
                  </a:lnTo>
                  <a:lnTo>
                    <a:pt x="520" y="340"/>
                  </a:lnTo>
                  <a:lnTo>
                    <a:pt x="537" y="328"/>
                  </a:lnTo>
                  <a:lnTo>
                    <a:pt x="554" y="309"/>
                  </a:lnTo>
                  <a:lnTo>
                    <a:pt x="566" y="285"/>
                  </a:lnTo>
                  <a:lnTo>
                    <a:pt x="570" y="257"/>
                  </a:lnTo>
                  <a:lnTo>
                    <a:pt x="565" y="229"/>
                  </a:lnTo>
                  <a:lnTo>
                    <a:pt x="553" y="190"/>
                  </a:lnTo>
                  <a:lnTo>
                    <a:pt x="545" y="152"/>
                  </a:lnTo>
                  <a:lnTo>
                    <a:pt x="541" y="115"/>
                  </a:lnTo>
                  <a:lnTo>
                    <a:pt x="538" y="79"/>
                  </a:lnTo>
                  <a:lnTo>
                    <a:pt x="537" y="51"/>
                  </a:lnTo>
                  <a:lnTo>
                    <a:pt x="533" y="27"/>
                  </a:lnTo>
                  <a:lnTo>
                    <a:pt x="528" y="11"/>
                  </a:lnTo>
                  <a:lnTo>
                    <a:pt x="520" y="2"/>
                  </a:lnTo>
                  <a:lnTo>
                    <a:pt x="509" y="0"/>
                  </a:lnTo>
                  <a:lnTo>
                    <a:pt x="501" y="0"/>
                  </a:lnTo>
                  <a:lnTo>
                    <a:pt x="493" y="4"/>
                  </a:lnTo>
                  <a:lnTo>
                    <a:pt x="492" y="11"/>
                  </a:lnTo>
                  <a:lnTo>
                    <a:pt x="485" y="57"/>
                  </a:lnTo>
                  <a:lnTo>
                    <a:pt x="488" y="104"/>
                  </a:lnTo>
                  <a:lnTo>
                    <a:pt x="493" y="156"/>
                  </a:lnTo>
                  <a:lnTo>
                    <a:pt x="505" y="208"/>
                  </a:lnTo>
                  <a:lnTo>
                    <a:pt x="509" y="229"/>
                  </a:lnTo>
                  <a:lnTo>
                    <a:pt x="508" y="249"/>
                  </a:lnTo>
                  <a:lnTo>
                    <a:pt x="504" y="263"/>
                  </a:lnTo>
                  <a:lnTo>
                    <a:pt x="496" y="273"/>
                  </a:lnTo>
                  <a:lnTo>
                    <a:pt x="465" y="281"/>
                  </a:lnTo>
                  <a:lnTo>
                    <a:pt x="416" y="285"/>
                  </a:lnTo>
                  <a:lnTo>
                    <a:pt x="355" y="285"/>
                  </a:lnTo>
                  <a:lnTo>
                    <a:pt x="299" y="283"/>
                  </a:lnTo>
                  <a:lnTo>
                    <a:pt x="254" y="277"/>
                  </a:lnTo>
                  <a:lnTo>
                    <a:pt x="217" y="267"/>
                  </a:lnTo>
                  <a:lnTo>
                    <a:pt x="182" y="257"/>
                  </a:lnTo>
                  <a:lnTo>
                    <a:pt x="140" y="251"/>
                  </a:lnTo>
                  <a:lnTo>
                    <a:pt x="84" y="249"/>
                  </a:lnTo>
                  <a:lnTo>
                    <a:pt x="19" y="247"/>
                  </a:lnTo>
                  <a:lnTo>
                    <a:pt x="11" y="249"/>
                  </a:lnTo>
                  <a:lnTo>
                    <a:pt x="4" y="253"/>
                  </a:lnTo>
                  <a:lnTo>
                    <a:pt x="0" y="259"/>
                  </a:lnTo>
                  <a:lnTo>
                    <a:pt x="0" y="265"/>
                  </a:lnTo>
                  <a:lnTo>
                    <a:pt x="4" y="281"/>
                  </a:lnTo>
                  <a:lnTo>
                    <a:pt x="11" y="285"/>
                  </a:lnTo>
                  <a:lnTo>
                    <a:pt x="20" y="289"/>
                  </a:lnTo>
                  <a:close/>
                </a:path>
              </a:pathLst>
            </a:custGeom>
            <a:solidFill>
              <a:srgbClr val="FF8FDB"/>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304" name="Freeform 16"/>
            <p:cNvSpPr>
              <a:spLocks/>
            </p:cNvSpPr>
            <p:nvPr/>
          </p:nvSpPr>
          <p:spPr bwMode="auto">
            <a:xfrm>
              <a:off x="909" y="355"/>
              <a:ext cx="95" cy="231"/>
            </a:xfrm>
            <a:custGeom>
              <a:avLst/>
              <a:gdLst>
                <a:gd name="T0" fmla="*/ 59 w 323"/>
                <a:gd name="T1" fmla="*/ 230 h 790"/>
                <a:gd name="T2" fmla="*/ 60 w 323"/>
                <a:gd name="T3" fmla="*/ 223 h 790"/>
                <a:gd name="T4" fmla="*/ 64 w 323"/>
                <a:gd name="T5" fmla="*/ 216 h 790"/>
                <a:gd name="T6" fmla="*/ 69 w 323"/>
                <a:gd name="T7" fmla="*/ 210 h 790"/>
                <a:gd name="T8" fmla="*/ 76 w 323"/>
                <a:gd name="T9" fmla="*/ 204 h 790"/>
                <a:gd name="T10" fmla="*/ 83 w 323"/>
                <a:gd name="T11" fmla="*/ 198 h 790"/>
                <a:gd name="T12" fmla="*/ 89 w 323"/>
                <a:gd name="T13" fmla="*/ 192 h 790"/>
                <a:gd name="T14" fmla="*/ 93 w 323"/>
                <a:gd name="T15" fmla="*/ 187 h 790"/>
                <a:gd name="T16" fmla="*/ 95 w 323"/>
                <a:gd name="T17" fmla="*/ 182 h 790"/>
                <a:gd name="T18" fmla="*/ 95 w 323"/>
                <a:gd name="T19" fmla="*/ 177 h 790"/>
                <a:gd name="T20" fmla="*/ 95 w 323"/>
                <a:gd name="T21" fmla="*/ 171 h 790"/>
                <a:gd name="T22" fmla="*/ 93 w 323"/>
                <a:gd name="T23" fmla="*/ 167 h 790"/>
                <a:gd name="T24" fmla="*/ 90 w 323"/>
                <a:gd name="T25" fmla="*/ 163 h 790"/>
                <a:gd name="T26" fmla="*/ 61 w 323"/>
                <a:gd name="T27" fmla="*/ 135 h 790"/>
                <a:gd name="T28" fmla="*/ 40 w 323"/>
                <a:gd name="T29" fmla="*/ 111 h 790"/>
                <a:gd name="T30" fmla="*/ 32 w 323"/>
                <a:gd name="T31" fmla="*/ 100 h 790"/>
                <a:gd name="T32" fmla="*/ 26 w 323"/>
                <a:gd name="T33" fmla="*/ 90 h 790"/>
                <a:gd name="T34" fmla="*/ 20 w 323"/>
                <a:gd name="T35" fmla="*/ 82 h 790"/>
                <a:gd name="T36" fmla="*/ 17 w 323"/>
                <a:gd name="T37" fmla="*/ 75 h 790"/>
                <a:gd name="T38" fmla="*/ 14 w 323"/>
                <a:gd name="T39" fmla="*/ 61 h 790"/>
                <a:gd name="T40" fmla="*/ 12 w 323"/>
                <a:gd name="T41" fmla="*/ 46 h 790"/>
                <a:gd name="T42" fmla="*/ 11 w 323"/>
                <a:gd name="T43" fmla="*/ 29 h 790"/>
                <a:gd name="T44" fmla="*/ 12 w 323"/>
                <a:gd name="T45" fmla="*/ 11 h 790"/>
                <a:gd name="T46" fmla="*/ 12 w 323"/>
                <a:gd name="T47" fmla="*/ 6 h 790"/>
                <a:gd name="T48" fmla="*/ 11 w 323"/>
                <a:gd name="T49" fmla="*/ 3 h 790"/>
                <a:gd name="T50" fmla="*/ 10 w 323"/>
                <a:gd name="T51" fmla="*/ 0 h 790"/>
                <a:gd name="T52" fmla="*/ 8 w 323"/>
                <a:gd name="T53" fmla="*/ 0 h 790"/>
                <a:gd name="T54" fmla="*/ 7 w 323"/>
                <a:gd name="T55" fmla="*/ 0 h 790"/>
                <a:gd name="T56" fmla="*/ 5 w 323"/>
                <a:gd name="T57" fmla="*/ 2 h 790"/>
                <a:gd name="T58" fmla="*/ 2 w 323"/>
                <a:gd name="T59" fmla="*/ 9 h 790"/>
                <a:gd name="T60" fmla="*/ 1 w 323"/>
                <a:gd name="T61" fmla="*/ 20 h 790"/>
                <a:gd name="T62" fmla="*/ 0 w 323"/>
                <a:gd name="T63" fmla="*/ 32 h 790"/>
                <a:gd name="T64" fmla="*/ 0 w 323"/>
                <a:gd name="T65" fmla="*/ 44 h 790"/>
                <a:gd name="T66" fmla="*/ 1 w 323"/>
                <a:gd name="T67" fmla="*/ 55 h 790"/>
                <a:gd name="T68" fmla="*/ 2 w 323"/>
                <a:gd name="T69" fmla="*/ 66 h 790"/>
                <a:gd name="T70" fmla="*/ 6 w 323"/>
                <a:gd name="T71" fmla="*/ 77 h 790"/>
                <a:gd name="T72" fmla="*/ 9 w 323"/>
                <a:gd name="T73" fmla="*/ 87 h 790"/>
                <a:gd name="T74" fmla="*/ 14 w 323"/>
                <a:gd name="T75" fmla="*/ 97 h 790"/>
                <a:gd name="T76" fmla="*/ 19 w 323"/>
                <a:gd name="T77" fmla="*/ 107 h 790"/>
                <a:gd name="T78" fmla="*/ 25 w 323"/>
                <a:gd name="T79" fmla="*/ 116 h 790"/>
                <a:gd name="T80" fmla="*/ 40 w 323"/>
                <a:gd name="T81" fmla="*/ 135 h 790"/>
                <a:gd name="T82" fmla="*/ 53 w 323"/>
                <a:gd name="T83" fmla="*/ 149 h 790"/>
                <a:gd name="T84" fmla="*/ 65 w 323"/>
                <a:gd name="T85" fmla="*/ 161 h 790"/>
                <a:gd name="T86" fmla="*/ 70 w 323"/>
                <a:gd name="T87" fmla="*/ 164 h 790"/>
                <a:gd name="T88" fmla="*/ 76 w 323"/>
                <a:gd name="T89" fmla="*/ 166 h 790"/>
                <a:gd name="T90" fmla="*/ 79 w 323"/>
                <a:gd name="T91" fmla="*/ 170 h 790"/>
                <a:gd name="T92" fmla="*/ 81 w 323"/>
                <a:gd name="T93" fmla="*/ 174 h 790"/>
                <a:gd name="T94" fmla="*/ 80 w 323"/>
                <a:gd name="T95" fmla="*/ 178 h 790"/>
                <a:gd name="T96" fmla="*/ 77 w 323"/>
                <a:gd name="T97" fmla="*/ 182 h 790"/>
                <a:gd name="T98" fmla="*/ 65 w 323"/>
                <a:gd name="T99" fmla="*/ 191 h 790"/>
                <a:gd name="T100" fmla="*/ 61 w 323"/>
                <a:gd name="T101" fmla="*/ 196 h 790"/>
                <a:gd name="T102" fmla="*/ 57 w 323"/>
                <a:gd name="T103" fmla="*/ 201 h 790"/>
                <a:gd name="T104" fmla="*/ 54 w 323"/>
                <a:gd name="T105" fmla="*/ 206 h 790"/>
                <a:gd name="T106" fmla="*/ 52 w 323"/>
                <a:gd name="T107" fmla="*/ 211 h 790"/>
                <a:gd name="T108" fmla="*/ 51 w 323"/>
                <a:gd name="T109" fmla="*/ 216 h 790"/>
                <a:gd name="T110" fmla="*/ 51 w 323"/>
                <a:gd name="T111" fmla="*/ 222 h 790"/>
                <a:gd name="T112" fmla="*/ 52 w 323"/>
                <a:gd name="T113" fmla="*/ 226 h 790"/>
                <a:gd name="T114" fmla="*/ 54 w 323"/>
                <a:gd name="T115" fmla="*/ 230 h 790"/>
                <a:gd name="T116" fmla="*/ 57 w 323"/>
                <a:gd name="T117" fmla="*/ 231 h 790"/>
                <a:gd name="T118" fmla="*/ 58 w 323"/>
                <a:gd name="T119" fmla="*/ 231 h 790"/>
                <a:gd name="T120" fmla="*/ 59 w 323"/>
                <a:gd name="T121" fmla="*/ 230 h 7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23" h="790">
                  <a:moveTo>
                    <a:pt x="201" y="786"/>
                  </a:moveTo>
                  <a:lnTo>
                    <a:pt x="205" y="764"/>
                  </a:lnTo>
                  <a:lnTo>
                    <a:pt x="217" y="740"/>
                  </a:lnTo>
                  <a:lnTo>
                    <a:pt x="234" y="719"/>
                  </a:lnTo>
                  <a:lnTo>
                    <a:pt x="258" y="697"/>
                  </a:lnTo>
                  <a:lnTo>
                    <a:pt x="283" y="677"/>
                  </a:lnTo>
                  <a:lnTo>
                    <a:pt x="303" y="657"/>
                  </a:lnTo>
                  <a:lnTo>
                    <a:pt x="315" y="638"/>
                  </a:lnTo>
                  <a:lnTo>
                    <a:pt x="322" y="622"/>
                  </a:lnTo>
                  <a:lnTo>
                    <a:pt x="323" y="604"/>
                  </a:lnTo>
                  <a:lnTo>
                    <a:pt x="322" y="586"/>
                  </a:lnTo>
                  <a:lnTo>
                    <a:pt x="315" y="570"/>
                  </a:lnTo>
                  <a:lnTo>
                    <a:pt x="306" y="558"/>
                  </a:lnTo>
                  <a:lnTo>
                    <a:pt x="209" y="461"/>
                  </a:lnTo>
                  <a:lnTo>
                    <a:pt x="136" y="378"/>
                  </a:lnTo>
                  <a:lnTo>
                    <a:pt x="108" y="343"/>
                  </a:lnTo>
                  <a:lnTo>
                    <a:pt x="87" y="308"/>
                  </a:lnTo>
                  <a:lnTo>
                    <a:pt x="68" y="281"/>
                  </a:lnTo>
                  <a:lnTo>
                    <a:pt x="59" y="255"/>
                  </a:lnTo>
                  <a:lnTo>
                    <a:pt x="47" y="210"/>
                  </a:lnTo>
                  <a:lnTo>
                    <a:pt x="40" y="157"/>
                  </a:lnTo>
                  <a:lnTo>
                    <a:pt x="39" y="99"/>
                  </a:lnTo>
                  <a:lnTo>
                    <a:pt x="40" y="37"/>
                  </a:lnTo>
                  <a:lnTo>
                    <a:pt x="40" y="21"/>
                  </a:lnTo>
                  <a:lnTo>
                    <a:pt x="39" y="9"/>
                  </a:lnTo>
                  <a:lnTo>
                    <a:pt x="35" y="1"/>
                  </a:lnTo>
                  <a:lnTo>
                    <a:pt x="28" y="0"/>
                  </a:lnTo>
                  <a:lnTo>
                    <a:pt x="23" y="1"/>
                  </a:lnTo>
                  <a:lnTo>
                    <a:pt x="16" y="8"/>
                  </a:lnTo>
                  <a:lnTo>
                    <a:pt x="8" y="32"/>
                  </a:lnTo>
                  <a:lnTo>
                    <a:pt x="3" y="68"/>
                  </a:lnTo>
                  <a:lnTo>
                    <a:pt x="0" y="110"/>
                  </a:lnTo>
                  <a:lnTo>
                    <a:pt x="0" y="149"/>
                  </a:lnTo>
                  <a:lnTo>
                    <a:pt x="3" y="188"/>
                  </a:lnTo>
                  <a:lnTo>
                    <a:pt x="8" y="226"/>
                  </a:lnTo>
                  <a:lnTo>
                    <a:pt x="19" y="263"/>
                  </a:lnTo>
                  <a:lnTo>
                    <a:pt x="31" y="299"/>
                  </a:lnTo>
                  <a:lnTo>
                    <a:pt x="47" y="332"/>
                  </a:lnTo>
                  <a:lnTo>
                    <a:pt x="64" y="366"/>
                  </a:lnTo>
                  <a:lnTo>
                    <a:pt x="84" y="396"/>
                  </a:lnTo>
                  <a:lnTo>
                    <a:pt x="136" y="461"/>
                  </a:lnTo>
                  <a:lnTo>
                    <a:pt x="181" y="511"/>
                  </a:lnTo>
                  <a:lnTo>
                    <a:pt x="221" y="549"/>
                  </a:lnTo>
                  <a:lnTo>
                    <a:pt x="238" y="560"/>
                  </a:lnTo>
                  <a:lnTo>
                    <a:pt x="257" y="568"/>
                  </a:lnTo>
                  <a:lnTo>
                    <a:pt x="269" y="580"/>
                  </a:lnTo>
                  <a:lnTo>
                    <a:pt x="274" y="594"/>
                  </a:lnTo>
                  <a:lnTo>
                    <a:pt x="273" y="610"/>
                  </a:lnTo>
                  <a:lnTo>
                    <a:pt x="262" y="622"/>
                  </a:lnTo>
                  <a:lnTo>
                    <a:pt x="222" y="653"/>
                  </a:lnTo>
                  <a:lnTo>
                    <a:pt x="206" y="669"/>
                  </a:lnTo>
                  <a:lnTo>
                    <a:pt x="194" y="687"/>
                  </a:lnTo>
                  <a:lnTo>
                    <a:pt x="182" y="705"/>
                  </a:lnTo>
                  <a:lnTo>
                    <a:pt x="177" y="723"/>
                  </a:lnTo>
                  <a:lnTo>
                    <a:pt x="173" y="740"/>
                  </a:lnTo>
                  <a:lnTo>
                    <a:pt x="172" y="758"/>
                  </a:lnTo>
                  <a:lnTo>
                    <a:pt x="176" y="774"/>
                  </a:lnTo>
                  <a:lnTo>
                    <a:pt x="182" y="786"/>
                  </a:lnTo>
                  <a:lnTo>
                    <a:pt x="193" y="790"/>
                  </a:lnTo>
                  <a:lnTo>
                    <a:pt x="197" y="790"/>
                  </a:lnTo>
                  <a:lnTo>
                    <a:pt x="201" y="786"/>
                  </a:lnTo>
                  <a:close/>
                </a:path>
              </a:pathLst>
            </a:custGeom>
            <a:solidFill>
              <a:srgbClr val="FF8FDB"/>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grpSp>
    </p:spTree>
    <p:extLst>
      <p:ext uri="{BB962C8B-B14F-4D97-AF65-F5344CB8AC3E}">
        <p14:creationId xmlns:p14="http://schemas.microsoft.com/office/powerpoint/2010/main" val="1047967243"/>
      </p:ext>
    </p:extLst>
  </p:cSld>
  <p:clrMap bg1="dk2" tx1="lt1" bg2="dk1" tx2="lt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ransition spd="slow">
    <p:wipe dir="r"/>
  </p:transition>
  <p:txStyles>
    <p:titleStyle>
      <a:lvl1pPr algn="ctr" rtl="0" eaLnBrk="0" fontAlgn="base" hangingPunct="0">
        <a:lnSpc>
          <a:spcPct val="90000"/>
        </a:lnSpc>
        <a:spcBef>
          <a:spcPct val="0"/>
        </a:spcBef>
        <a:spcAft>
          <a:spcPct val="0"/>
        </a:spcAft>
        <a:defRPr sz="5333" b="1">
          <a:solidFill>
            <a:schemeClr val="tx2"/>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5333" b="1">
          <a:solidFill>
            <a:schemeClr val="tx2"/>
          </a:solidFill>
          <a:effectLst>
            <a:outerShdw blurRad="38100" dist="38100" dir="2700000" algn="tl">
              <a:srgbClr val="000000"/>
            </a:outerShdw>
          </a:effectLst>
          <a:latin typeface="Arial" pitchFamily="34" charset="0"/>
        </a:defRPr>
      </a:lvl2pPr>
      <a:lvl3pPr algn="ctr" rtl="0" eaLnBrk="0" fontAlgn="base" hangingPunct="0">
        <a:lnSpc>
          <a:spcPct val="90000"/>
        </a:lnSpc>
        <a:spcBef>
          <a:spcPct val="0"/>
        </a:spcBef>
        <a:spcAft>
          <a:spcPct val="0"/>
        </a:spcAft>
        <a:defRPr sz="5333" b="1">
          <a:solidFill>
            <a:schemeClr val="tx2"/>
          </a:solidFill>
          <a:effectLst>
            <a:outerShdw blurRad="38100" dist="38100" dir="2700000" algn="tl">
              <a:srgbClr val="000000"/>
            </a:outerShdw>
          </a:effectLst>
          <a:latin typeface="Arial" pitchFamily="34" charset="0"/>
        </a:defRPr>
      </a:lvl3pPr>
      <a:lvl4pPr algn="ctr" rtl="0" eaLnBrk="0" fontAlgn="base" hangingPunct="0">
        <a:lnSpc>
          <a:spcPct val="90000"/>
        </a:lnSpc>
        <a:spcBef>
          <a:spcPct val="0"/>
        </a:spcBef>
        <a:spcAft>
          <a:spcPct val="0"/>
        </a:spcAft>
        <a:defRPr sz="5333" b="1">
          <a:solidFill>
            <a:schemeClr val="tx2"/>
          </a:solidFill>
          <a:effectLst>
            <a:outerShdw blurRad="38100" dist="38100" dir="2700000" algn="tl">
              <a:srgbClr val="000000"/>
            </a:outerShdw>
          </a:effectLst>
          <a:latin typeface="Arial" pitchFamily="34" charset="0"/>
        </a:defRPr>
      </a:lvl4pPr>
      <a:lvl5pPr algn="ctr" rtl="0" eaLnBrk="0" fontAlgn="base" hangingPunct="0">
        <a:lnSpc>
          <a:spcPct val="90000"/>
        </a:lnSpc>
        <a:spcBef>
          <a:spcPct val="0"/>
        </a:spcBef>
        <a:spcAft>
          <a:spcPct val="0"/>
        </a:spcAft>
        <a:defRPr sz="5333" b="1">
          <a:solidFill>
            <a:schemeClr val="tx2"/>
          </a:solidFill>
          <a:effectLst>
            <a:outerShdw blurRad="38100" dist="38100" dir="2700000" algn="tl">
              <a:srgbClr val="000000"/>
            </a:outerShdw>
          </a:effectLst>
          <a:latin typeface="Arial" pitchFamily="34" charset="0"/>
        </a:defRPr>
      </a:lvl5pPr>
      <a:lvl6pPr marL="606296" algn="ctr" rtl="0" fontAlgn="base">
        <a:lnSpc>
          <a:spcPct val="90000"/>
        </a:lnSpc>
        <a:spcBef>
          <a:spcPct val="0"/>
        </a:spcBef>
        <a:spcAft>
          <a:spcPct val="0"/>
        </a:spcAft>
        <a:defRPr sz="5333" b="1">
          <a:solidFill>
            <a:schemeClr val="tx2"/>
          </a:solidFill>
          <a:effectLst>
            <a:outerShdw blurRad="38100" dist="38100" dir="2700000" algn="tl">
              <a:srgbClr val="000000"/>
            </a:outerShdw>
          </a:effectLst>
          <a:latin typeface="Arial" pitchFamily="34" charset="0"/>
        </a:defRPr>
      </a:lvl6pPr>
      <a:lvl7pPr marL="1212736" algn="ctr" rtl="0" fontAlgn="base">
        <a:lnSpc>
          <a:spcPct val="90000"/>
        </a:lnSpc>
        <a:spcBef>
          <a:spcPct val="0"/>
        </a:spcBef>
        <a:spcAft>
          <a:spcPct val="0"/>
        </a:spcAft>
        <a:defRPr sz="5333" b="1">
          <a:solidFill>
            <a:schemeClr val="tx2"/>
          </a:solidFill>
          <a:effectLst>
            <a:outerShdw blurRad="38100" dist="38100" dir="2700000" algn="tl">
              <a:srgbClr val="000000"/>
            </a:outerShdw>
          </a:effectLst>
          <a:latin typeface="Arial" pitchFamily="34" charset="0"/>
        </a:defRPr>
      </a:lvl7pPr>
      <a:lvl8pPr marL="1819075" algn="ctr" rtl="0" fontAlgn="base">
        <a:lnSpc>
          <a:spcPct val="90000"/>
        </a:lnSpc>
        <a:spcBef>
          <a:spcPct val="0"/>
        </a:spcBef>
        <a:spcAft>
          <a:spcPct val="0"/>
        </a:spcAft>
        <a:defRPr sz="5333" b="1">
          <a:solidFill>
            <a:schemeClr val="tx2"/>
          </a:solidFill>
          <a:effectLst>
            <a:outerShdw blurRad="38100" dist="38100" dir="2700000" algn="tl">
              <a:srgbClr val="000000"/>
            </a:outerShdw>
          </a:effectLst>
          <a:latin typeface="Arial" pitchFamily="34" charset="0"/>
        </a:defRPr>
      </a:lvl8pPr>
      <a:lvl9pPr marL="2425474" algn="ctr" rtl="0" fontAlgn="base">
        <a:lnSpc>
          <a:spcPct val="90000"/>
        </a:lnSpc>
        <a:spcBef>
          <a:spcPct val="0"/>
        </a:spcBef>
        <a:spcAft>
          <a:spcPct val="0"/>
        </a:spcAft>
        <a:defRPr sz="5333" b="1">
          <a:solidFill>
            <a:schemeClr val="tx2"/>
          </a:solidFill>
          <a:effectLst>
            <a:outerShdw blurRad="38100" dist="38100" dir="2700000" algn="tl">
              <a:srgbClr val="000000"/>
            </a:outerShdw>
          </a:effectLst>
          <a:latin typeface="Arial" pitchFamily="34" charset="0"/>
        </a:defRPr>
      </a:lvl9pPr>
    </p:titleStyle>
    <p:bodyStyle>
      <a:lvl1pPr marL="454699" indent="-454699" algn="l" rtl="0" eaLnBrk="0" fontAlgn="base" hangingPunct="0">
        <a:spcBef>
          <a:spcPct val="20000"/>
        </a:spcBef>
        <a:spcAft>
          <a:spcPct val="0"/>
        </a:spcAft>
        <a:buClr>
          <a:srgbClr val="FFFF00"/>
        </a:buClr>
        <a:buSzPct val="150000"/>
        <a:buChar char="•"/>
        <a:defRPr sz="4267" b="1">
          <a:solidFill>
            <a:schemeClr val="tx1"/>
          </a:solidFill>
          <a:effectLst>
            <a:outerShdw blurRad="38100" dist="38100" dir="2700000" algn="tl">
              <a:srgbClr val="000000"/>
            </a:outerShdw>
          </a:effectLst>
          <a:latin typeface="+mn-lt"/>
          <a:ea typeface="+mn-ea"/>
          <a:cs typeface="+mn-cs"/>
        </a:defRPr>
      </a:lvl1pPr>
      <a:lvl2pPr marL="1360077" indent="-454699" algn="l" rtl="0" eaLnBrk="0" fontAlgn="base" hangingPunct="0">
        <a:spcBef>
          <a:spcPct val="20000"/>
        </a:spcBef>
        <a:spcAft>
          <a:spcPct val="0"/>
        </a:spcAft>
        <a:buClr>
          <a:srgbClr val="FFFF00"/>
        </a:buClr>
        <a:buSzPct val="150000"/>
        <a:defRPr sz="4267" b="1">
          <a:solidFill>
            <a:schemeClr val="tx1"/>
          </a:solidFill>
          <a:effectLst>
            <a:outerShdw blurRad="38100" dist="38100" dir="2700000" algn="tl">
              <a:srgbClr val="000000"/>
            </a:outerShdw>
          </a:effectLst>
          <a:latin typeface="+mn-lt"/>
        </a:defRPr>
      </a:lvl2pPr>
      <a:lvl3pPr marL="2282314" indent="-469472" algn="l" rtl="0" eaLnBrk="0" fontAlgn="base" hangingPunct="0">
        <a:spcBef>
          <a:spcPct val="20000"/>
        </a:spcBef>
        <a:spcAft>
          <a:spcPct val="0"/>
        </a:spcAft>
        <a:buClr>
          <a:srgbClr val="FFFF00"/>
        </a:buClr>
        <a:buSzPct val="150000"/>
        <a:defRPr sz="4267" b="1">
          <a:solidFill>
            <a:schemeClr val="tx1"/>
          </a:solidFill>
          <a:effectLst>
            <a:outerShdw blurRad="38100" dist="38100" dir="2700000" algn="tl">
              <a:srgbClr val="000000"/>
            </a:outerShdw>
          </a:effectLst>
          <a:latin typeface="+mn-lt"/>
        </a:defRPr>
      </a:lvl3pPr>
      <a:lvl4pPr marL="3187523" indent="-452591" algn="l" rtl="0" eaLnBrk="0" fontAlgn="base" hangingPunct="0">
        <a:spcBef>
          <a:spcPct val="20000"/>
        </a:spcBef>
        <a:spcAft>
          <a:spcPct val="0"/>
        </a:spcAft>
        <a:buClr>
          <a:srgbClr val="FFFF00"/>
        </a:buClr>
        <a:buSzPct val="150000"/>
        <a:defRPr sz="4267" b="1">
          <a:solidFill>
            <a:schemeClr val="tx1"/>
          </a:solidFill>
          <a:effectLst>
            <a:outerShdw blurRad="38100" dist="38100" dir="2700000" algn="tl">
              <a:srgbClr val="000000"/>
            </a:outerShdw>
          </a:effectLst>
          <a:latin typeface="+mn-lt"/>
        </a:defRPr>
      </a:lvl4pPr>
      <a:lvl5pPr marL="4094982" indent="-452591" algn="l" rtl="0" eaLnBrk="0" fontAlgn="base" hangingPunct="0">
        <a:spcBef>
          <a:spcPct val="20000"/>
        </a:spcBef>
        <a:spcAft>
          <a:spcPct val="0"/>
        </a:spcAft>
        <a:buClr>
          <a:srgbClr val="FFFF00"/>
        </a:buClr>
        <a:buSzPct val="150000"/>
        <a:defRPr sz="4267" b="1">
          <a:solidFill>
            <a:schemeClr val="tx1"/>
          </a:solidFill>
          <a:effectLst>
            <a:outerShdw blurRad="38100" dist="38100" dir="2700000" algn="tl">
              <a:srgbClr val="000000"/>
            </a:outerShdw>
          </a:effectLst>
          <a:latin typeface="+mn-lt"/>
        </a:defRPr>
      </a:lvl5pPr>
      <a:lvl6pPr marL="4701353" indent="-452591" algn="l" rtl="0" fontAlgn="base">
        <a:spcBef>
          <a:spcPct val="20000"/>
        </a:spcBef>
        <a:spcAft>
          <a:spcPct val="0"/>
        </a:spcAft>
        <a:buClr>
          <a:srgbClr val="FFFF00"/>
        </a:buClr>
        <a:buSzPct val="150000"/>
        <a:defRPr sz="4267" b="1">
          <a:solidFill>
            <a:schemeClr val="tx1"/>
          </a:solidFill>
          <a:effectLst>
            <a:outerShdw blurRad="38100" dist="38100" dir="2700000" algn="tl">
              <a:srgbClr val="000000"/>
            </a:outerShdw>
          </a:effectLst>
          <a:latin typeface="+mn-lt"/>
        </a:defRPr>
      </a:lvl6pPr>
      <a:lvl7pPr marL="5307758" indent="-452591" algn="l" rtl="0" fontAlgn="base">
        <a:spcBef>
          <a:spcPct val="20000"/>
        </a:spcBef>
        <a:spcAft>
          <a:spcPct val="0"/>
        </a:spcAft>
        <a:buClr>
          <a:srgbClr val="FFFF00"/>
        </a:buClr>
        <a:buSzPct val="150000"/>
        <a:defRPr sz="4267" b="1">
          <a:solidFill>
            <a:schemeClr val="tx1"/>
          </a:solidFill>
          <a:effectLst>
            <a:outerShdw blurRad="38100" dist="38100" dir="2700000" algn="tl">
              <a:srgbClr val="000000"/>
            </a:outerShdw>
          </a:effectLst>
          <a:latin typeface="+mn-lt"/>
        </a:defRPr>
      </a:lvl7pPr>
      <a:lvl8pPr marL="5914027" indent="-452591" algn="l" rtl="0" fontAlgn="base">
        <a:spcBef>
          <a:spcPct val="20000"/>
        </a:spcBef>
        <a:spcAft>
          <a:spcPct val="0"/>
        </a:spcAft>
        <a:buClr>
          <a:srgbClr val="FFFF00"/>
        </a:buClr>
        <a:buSzPct val="150000"/>
        <a:defRPr sz="4267" b="1">
          <a:solidFill>
            <a:schemeClr val="tx1"/>
          </a:solidFill>
          <a:effectLst>
            <a:outerShdw blurRad="38100" dist="38100" dir="2700000" algn="tl">
              <a:srgbClr val="000000"/>
            </a:outerShdw>
          </a:effectLst>
          <a:latin typeface="+mn-lt"/>
        </a:defRPr>
      </a:lvl8pPr>
      <a:lvl9pPr marL="6520341" indent="-452591" algn="l" rtl="0" fontAlgn="base">
        <a:spcBef>
          <a:spcPct val="20000"/>
        </a:spcBef>
        <a:spcAft>
          <a:spcPct val="0"/>
        </a:spcAft>
        <a:buClr>
          <a:srgbClr val="FFFF00"/>
        </a:buClr>
        <a:buSzPct val="150000"/>
        <a:defRPr sz="4267" b="1">
          <a:solidFill>
            <a:schemeClr val="tx1"/>
          </a:solidFill>
          <a:effectLst>
            <a:outerShdw blurRad="38100" dist="38100" dir="2700000" algn="tl">
              <a:srgbClr val="000000"/>
            </a:outerShdw>
          </a:effectLst>
          <a:latin typeface="+mn-lt"/>
        </a:defRPr>
      </a:lvl9pPr>
    </p:bodyStyle>
    <p:otherStyle>
      <a:defPPr>
        <a:defRPr lang="en-US"/>
      </a:defPPr>
      <a:lvl1pPr marL="0" algn="l" defTabSz="1212736" rtl="0" eaLnBrk="1" latinLnBrk="0" hangingPunct="1">
        <a:defRPr sz="2400" kern="1200">
          <a:solidFill>
            <a:schemeClr val="tx1"/>
          </a:solidFill>
          <a:latin typeface="+mn-lt"/>
          <a:ea typeface="+mn-ea"/>
          <a:cs typeface="+mn-cs"/>
        </a:defRPr>
      </a:lvl1pPr>
      <a:lvl2pPr marL="606296" algn="l" defTabSz="1212736" rtl="0" eaLnBrk="1" latinLnBrk="0" hangingPunct="1">
        <a:defRPr sz="2400" kern="1200">
          <a:solidFill>
            <a:schemeClr val="tx1"/>
          </a:solidFill>
          <a:latin typeface="+mn-lt"/>
          <a:ea typeface="+mn-ea"/>
          <a:cs typeface="+mn-cs"/>
        </a:defRPr>
      </a:lvl2pPr>
      <a:lvl3pPr marL="1212736" algn="l" defTabSz="1212736" rtl="0" eaLnBrk="1" latinLnBrk="0" hangingPunct="1">
        <a:defRPr sz="2400" kern="1200">
          <a:solidFill>
            <a:schemeClr val="tx1"/>
          </a:solidFill>
          <a:latin typeface="+mn-lt"/>
          <a:ea typeface="+mn-ea"/>
          <a:cs typeface="+mn-cs"/>
        </a:defRPr>
      </a:lvl3pPr>
      <a:lvl4pPr marL="1819075" algn="l" defTabSz="1212736" rtl="0" eaLnBrk="1" latinLnBrk="0" hangingPunct="1">
        <a:defRPr sz="2400" kern="1200">
          <a:solidFill>
            <a:schemeClr val="tx1"/>
          </a:solidFill>
          <a:latin typeface="+mn-lt"/>
          <a:ea typeface="+mn-ea"/>
          <a:cs typeface="+mn-cs"/>
        </a:defRPr>
      </a:lvl4pPr>
      <a:lvl5pPr marL="2425474" algn="l" defTabSz="1212736" rtl="0" eaLnBrk="1" latinLnBrk="0" hangingPunct="1">
        <a:defRPr sz="2400" kern="1200">
          <a:solidFill>
            <a:schemeClr val="tx1"/>
          </a:solidFill>
          <a:latin typeface="+mn-lt"/>
          <a:ea typeface="+mn-ea"/>
          <a:cs typeface="+mn-cs"/>
        </a:defRPr>
      </a:lvl5pPr>
      <a:lvl6pPr marL="3031743" algn="l" defTabSz="1212736" rtl="0" eaLnBrk="1" latinLnBrk="0" hangingPunct="1">
        <a:defRPr sz="2400" kern="1200">
          <a:solidFill>
            <a:schemeClr val="tx1"/>
          </a:solidFill>
          <a:latin typeface="+mn-lt"/>
          <a:ea typeface="+mn-ea"/>
          <a:cs typeface="+mn-cs"/>
        </a:defRPr>
      </a:lvl6pPr>
      <a:lvl7pPr marL="3638128" algn="l" defTabSz="1212736" rtl="0" eaLnBrk="1" latinLnBrk="0" hangingPunct="1">
        <a:defRPr sz="2400" kern="1200">
          <a:solidFill>
            <a:schemeClr val="tx1"/>
          </a:solidFill>
          <a:latin typeface="+mn-lt"/>
          <a:ea typeface="+mn-ea"/>
          <a:cs typeface="+mn-cs"/>
        </a:defRPr>
      </a:lvl7pPr>
      <a:lvl8pPr marL="4244469" algn="l" defTabSz="1212736" rtl="0" eaLnBrk="1" latinLnBrk="0" hangingPunct="1">
        <a:defRPr sz="2400" kern="1200">
          <a:solidFill>
            <a:schemeClr val="tx1"/>
          </a:solidFill>
          <a:latin typeface="+mn-lt"/>
          <a:ea typeface="+mn-ea"/>
          <a:cs typeface="+mn-cs"/>
        </a:defRPr>
      </a:lvl8pPr>
      <a:lvl9pPr marL="4850808" algn="l" defTabSz="121273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14EF8"/>
            </a:gs>
            <a:gs pos="100000">
              <a:srgbClr val="000000"/>
            </a:gs>
          </a:gsLst>
          <a:lin ang="5400000" scaled="1"/>
        </a:gra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2135739" y="396919"/>
            <a:ext cx="8987367"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vert="horz" wrap="square" lIns="90581" tIns="45271" rIns="90581" bIns="45271" numCol="1" anchor="ctr" anchorCtr="0" compatLnSpc="1">
            <a:prstTxWarp prst="textNoShape">
              <a:avLst/>
            </a:prstTxWarp>
          </a:bodyPr>
          <a:lstStyle/>
          <a:p>
            <a:pPr lvl="0"/>
            <a:r>
              <a:rPr lang="en-US"/>
              <a:t>Click to edit Master title style</a:t>
            </a:r>
          </a:p>
        </p:txBody>
      </p:sp>
      <p:sp>
        <p:nvSpPr>
          <p:cNvPr id="20483" name="Rectangle 3"/>
          <p:cNvSpPr>
            <a:spLocks noGrp="1" noChangeArrowheads="1"/>
          </p:cNvSpPr>
          <p:nvPr>
            <p:ph type="body" idx="1"/>
          </p:nvPr>
        </p:nvSpPr>
        <p:spPr bwMode="auto">
          <a:xfrm>
            <a:off x="946151" y="2338391"/>
            <a:ext cx="10301816"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0581" tIns="45271" rIns="90581" bIns="452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2292" name="Group 4"/>
          <p:cNvGrpSpPr>
            <a:grpSpLocks/>
          </p:cNvGrpSpPr>
          <p:nvPr/>
        </p:nvGrpSpPr>
        <p:grpSpPr bwMode="auto">
          <a:xfrm>
            <a:off x="427589" y="344745"/>
            <a:ext cx="1426633" cy="1922463"/>
            <a:chOff x="222" y="212"/>
            <a:chExt cx="782" cy="1248"/>
          </a:xfrm>
        </p:grpSpPr>
        <p:sp>
          <p:nvSpPr>
            <p:cNvPr id="12293" name="Freeform 5"/>
            <p:cNvSpPr>
              <a:spLocks/>
            </p:cNvSpPr>
            <p:nvPr/>
          </p:nvSpPr>
          <p:spPr bwMode="auto">
            <a:xfrm>
              <a:off x="631" y="871"/>
              <a:ext cx="79" cy="92"/>
            </a:xfrm>
            <a:custGeom>
              <a:avLst/>
              <a:gdLst>
                <a:gd name="T0" fmla="*/ 16 w 268"/>
                <a:gd name="T1" fmla="*/ 18 h 312"/>
                <a:gd name="T2" fmla="*/ 6 w 268"/>
                <a:gd name="T3" fmla="*/ 13 h 312"/>
                <a:gd name="T4" fmla="*/ 5 w 268"/>
                <a:gd name="T5" fmla="*/ 10 h 312"/>
                <a:gd name="T6" fmla="*/ 8 w 268"/>
                <a:gd name="T7" fmla="*/ 5 h 312"/>
                <a:gd name="T8" fmla="*/ 24 w 268"/>
                <a:gd name="T9" fmla="*/ 0 h 312"/>
                <a:gd name="T10" fmla="*/ 42 w 268"/>
                <a:gd name="T11" fmla="*/ 3 h 312"/>
                <a:gd name="T12" fmla="*/ 55 w 268"/>
                <a:gd name="T13" fmla="*/ 9 h 312"/>
                <a:gd name="T14" fmla="*/ 65 w 268"/>
                <a:gd name="T15" fmla="*/ 18 h 312"/>
                <a:gd name="T16" fmla="*/ 73 w 268"/>
                <a:gd name="T17" fmla="*/ 28 h 312"/>
                <a:gd name="T18" fmla="*/ 77 w 268"/>
                <a:gd name="T19" fmla="*/ 42 h 312"/>
                <a:gd name="T20" fmla="*/ 79 w 268"/>
                <a:gd name="T21" fmla="*/ 51 h 312"/>
                <a:gd name="T22" fmla="*/ 77 w 268"/>
                <a:gd name="T23" fmla="*/ 56 h 312"/>
                <a:gd name="T24" fmla="*/ 70 w 268"/>
                <a:gd name="T25" fmla="*/ 60 h 312"/>
                <a:gd name="T26" fmla="*/ 62 w 268"/>
                <a:gd name="T27" fmla="*/ 70 h 312"/>
                <a:gd name="T28" fmla="*/ 57 w 268"/>
                <a:gd name="T29" fmla="*/ 75 h 312"/>
                <a:gd name="T30" fmla="*/ 48 w 268"/>
                <a:gd name="T31" fmla="*/ 77 h 312"/>
                <a:gd name="T32" fmla="*/ 43 w 268"/>
                <a:gd name="T33" fmla="*/ 75 h 312"/>
                <a:gd name="T34" fmla="*/ 39 w 268"/>
                <a:gd name="T35" fmla="*/ 68 h 312"/>
                <a:gd name="T36" fmla="*/ 30 w 268"/>
                <a:gd name="T37" fmla="*/ 65 h 312"/>
                <a:gd name="T38" fmla="*/ 18 w 268"/>
                <a:gd name="T39" fmla="*/ 73 h 312"/>
                <a:gd name="T40" fmla="*/ 9 w 268"/>
                <a:gd name="T41" fmla="*/ 84 h 312"/>
                <a:gd name="T42" fmla="*/ 6 w 268"/>
                <a:gd name="T43" fmla="*/ 92 h 312"/>
                <a:gd name="T44" fmla="*/ 3 w 268"/>
                <a:gd name="T45" fmla="*/ 92 h 312"/>
                <a:gd name="T46" fmla="*/ 0 w 268"/>
                <a:gd name="T47" fmla="*/ 86 h 312"/>
                <a:gd name="T48" fmla="*/ 7 w 268"/>
                <a:gd name="T49" fmla="*/ 67 h 312"/>
                <a:gd name="T50" fmla="*/ 21 w 268"/>
                <a:gd name="T51" fmla="*/ 51 h 312"/>
                <a:gd name="T52" fmla="*/ 31 w 268"/>
                <a:gd name="T53" fmla="*/ 49 h 312"/>
                <a:gd name="T54" fmla="*/ 40 w 268"/>
                <a:gd name="T55" fmla="*/ 52 h 312"/>
                <a:gd name="T56" fmla="*/ 46 w 268"/>
                <a:gd name="T57" fmla="*/ 55 h 312"/>
                <a:gd name="T58" fmla="*/ 57 w 268"/>
                <a:gd name="T59" fmla="*/ 52 h 312"/>
                <a:gd name="T60" fmla="*/ 58 w 268"/>
                <a:gd name="T61" fmla="*/ 44 h 312"/>
                <a:gd name="T62" fmla="*/ 48 w 268"/>
                <a:gd name="T63" fmla="*/ 31 h 312"/>
                <a:gd name="T64" fmla="*/ 31 w 268"/>
                <a:gd name="T65" fmla="*/ 19 h 312"/>
                <a:gd name="T66" fmla="*/ 23 w 268"/>
                <a:gd name="T67" fmla="*/ 18 h 3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68" h="312">
                  <a:moveTo>
                    <a:pt x="78" y="61"/>
                  </a:moveTo>
                  <a:lnTo>
                    <a:pt x="54" y="61"/>
                  </a:lnTo>
                  <a:lnTo>
                    <a:pt x="34" y="56"/>
                  </a:lnTo>
                  <a:lnTo>
                    <a:pt x="20" y="45"/>
                  </a:lnTo>
                  <a:lnTo>
                    <a:pt x="18" y="40"/>
                  </a:lnTo>
                  <a:lnTo>
                    <a:pt x="16" y="33"/>
                  </a:lnTo>
                  <a:lnTo>
                    <a:pt x="22" y="25"/>
                  </a:lnTo>
                  <a:lnTo>
                    <a:pt x="28" y="17"/>
                  </a:lnTo>
                  <a:lnTo>
                    <a:pt x="52" y="5"/>
                  </a:lnTo>
                  <a:lnTo>
                    <a:pt x="82" y="0"/>
                  </a:lnTo>
                  <a:lnTo>
                    <a:pt x="115" y="4"/>
                  </a:lnTo>
                  <a:lnTo>
                    <a:pt x="141" y="9"/>
                  </a:lnTo>
                  <a:lnTo>
                    <a:pt x="163" y="20"/>
                  </a:lnTo>
                  <a:lnTo>
                    <a:pt x="185" y="29"/>
                  </a:lnTo>
                  <a:lnTo>
                    <a:pt x="204" y="44"/>
                  </a:lnTo>
                  <a:lnTo>
                    <a:pt x="220" y="60"/>
                  </a:lnTo>
                  <a:lnTo>
                    <a:pt x="234" y="76"/>
                  </a:lnTo>
                  <a:lnTo>
                    <a:pt x="246" y="94"/>
                  </a:lnTo>
                  <a:lnTo>
                    <a:pt x="254" y="114"/>
                  </a:lnTo>
                  <a:lnTo>
                    <a:pt x="262" y="142"/>
                  </a:lnTo>
                  <a:lnTo>
                    <a:pt x="268" y="166"/>
                  </a:lnTo>
                  <a:lnTo>
                    <a:pt x="268" y="174"/>
                  </a:lnTo>
                  <a:lnTo>
                    <a:pt x="266" y="183"/>
                  </a:lnTo>
                  <a:lnTo>
                    <a:pt x="260" y="190"/>
                  </a:lnTo>
                  <a:lnTo>
                    <a:pt x="250" y="195"/>
                  </a:lnTo>
                  <a:lnTo>
                    <a:pt x="236" y="202"/>
                  </a:lnTo>
                  <a:lnTo>
                    <a:pt x="224" y="214"/>
                  </a:lnTo>
                  <a:lnTo>
                    <a:pt x="210" y="238"/>
                  </a:lnTo>
                  <a:lnTo>
                    <a:pt x="203" y="246"/>
                  </a:lnTo>
                  <a:lnTo>
                    <a:pt x="193" y="254"/>
                  </a:lnTo>
                  <a:lnTo>
                    <a:pt x="173" y="262"/>
                  </a:lnTo>
                  <a:lnTo>
                    <a:pt x="163" y="262"/>
                  </a:lnTo>
                  <a:lnTo>
                    <a:pt x="153" y="259"/>
                  </a:lnTo>
                  <a:lnTo>
                    <a:pt x="147" y="254"/>
                  </a:lnTo>
                  <a:lnTo>
                    <a:pt x="141" y="246"/>
                  </a:lnTo>
                  <a:lnTo>
                    <a:pt x="131" y="231"/>
                  </a:lnTo>
                  <a:lnTo>
                    <a:pt x="117" y="223"/>
                  </a:lnTo>
                  <a:lnTo>
                    <a:pt x="101" y="222"/>
                  </a:lnTo>
                  <a:lnTo>
                    <a:pt x="86" y="227"/>
                  </a:lnTo>
                  <a:lnTo>
                    <a:pt x="62" y="247"/>
                  </a:lnTo>
                  <a:lnTo>
                    <a:pt x="44" y="266"/>
                  </a:lnTo>
                  <a:lnTo>
                    <a:pt x="32" y="284"/>
                  </a:lnTo>
                  <a:lnTo>
                    <a:pt x="26" y="307"/>
                  </a:lnTo>
                  <a:lnTo>
                    <a:pt x="22" y="311"/>
                  </a:lnTo>
                  <a:lnTo>
                    <a:pt x="20" y="312"/>
                  </a:lnTo>
                  <a:lnTo>
                    <a:pt x="11" y="312"/>
                  </a:lnTo>
                  <a:lnTo>
                    <a:pt x="3" y="304"/>
                  </a:lnTo>
                  <a:lnTo>
                    <a:pt x="0" y="292"/>
                  </a:lnTo>
                  <a:lnTo>
                    <a:pt x="11" y="258"/>
                  </a:lnTo>
                  <a:lnTo>
                    <a:pt x="24" y="226"/>
                  </a:lnTo>
                  <a:lnTo>
                    <a:pt x="46" y="195"/>
                  </a:lnTo>
                  <a:lnTo>
                    <a:pt x="72" y="173"/>
                  </a:lnTo>
                  <a:lnTo>
                    <a:pt x="88" y="165"/>
                  </a:lnTo>
                  <a:lnTo>
                    <a:pt x="105" y="165"/>
                  </a:lnTo>
                  <a:lnTo>
                    <a:pt x="121" y="169"/>
                  </a:lnTo>
                  <a:lnTo>
                    <a:pt x="135" y="178"/>
                  </a:lnTo>
                  <a:lnTo>
                    <a:pt x="143" y="183"/>
                  </a:lnTo>
                  <a:lnTo>
                    <a:pt x="157" y="186"/>
                  </a:lnTo>
                  <a:lnTo>
                    <a:pt x="185" y="182"/>
                  </a:lnTo>
                  <a:lnTo>
                    <a:pt x="193" y="177"/>
                  </a:lnTo>
                  <a:lnTo>
                    <a:pt x="197" y="165"/>
                  </a:lnTo>
                  <a:lnTo>
                    <a:pt x="197" y="150"/>
                  </a:lnTo>
                  <a:lnTo>
                    <a:pt x="191" y="137"/>
                  </a:lnTo>
                  <a:lnTo>
                    <a:pt x="163" y="105"/>
                  </a:lnTo>
                  <a:lnTo>
                    <a:pt x="133" y="81"/>
                  </a:lnTo>
                  <a:lnTo>
                    <a:pt x="105" y="65"/>
                  </a:lnTo>
                  <a:lnTo>
                    <a:pt x="92" y="64"/>
                  </a:lnTo>
                  <a:lnTo>
                    <a:pt x="78" y="61"/>
                  </a:lnTo>
                  <a:close/>
                </a:path>
              </a:pathLst>
            </a:custGeom>
            <a:solidFill>
              <a:srgbClr val="FFFFFF"/>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294" name="Freeform 6"/>
            <p:cNvSpPr>
              <a:spLocks/>
            </p:cNvSpPr>
            <p:nvPr/>
          </p:nvSpPr>
          <p:spPr bwMode="auto">
            <a:xfrm>
              <a:off x="513" y="874"/>
              <a:ext cx="102" cy="117"/>
            </a:xfrm>
            <a:custGeom>
              <a:avLst/>
              <a:gdLst>
                <a:gd name="T0" fmla="*/ 6 w 348"/>
                <a:gd name="T1" fmla="*/ 86 h 399"/>
                <a:gd name="T2" fmla="*/ 0 w 348"/>
                <a:gd name="T3" fmla="*/ 87 h 399"/>
                <a:gd name="T4" fmla="*/ 0 w 348"/>
                <a:gd name="T5" fmla="*/ 80 h 399"/>
                <a:gd name="T6" fmla="*/ 6 w 348"/>
                <a:gd name="T7" fmla="*/ 72 h 399"/>
                <a:gd name="T8" fmla="*/ 17 w 348"/>
                <a:gd name="T9" fmla="*/ 55 h 399"/>
                <a:gd name="T10" fmla="*/ 26 w 348"/>
                <a:gd name="T11" fmla="*/ 23 h 399"/>
                <a:gd name="T12" fmla="*/ 32 w 348"/>
                <a:gd name="T13" fmla="*/ 7 h 399"/>
                <a:gd name="T14" fmla="*/ 37 w 348"/>
                <a:gd name="T15" fmla="*/ 1 h 399"/>
                <a:gd name="T16" fmla="*/ 47 w 348"/>
                <a:gd name="T17" fmla="*/ 0 h 399"/>
                <a:gd name="T18" fmla="*/ 62 w 348"/>
                <a:gd name="T19" fmla="*/ 3 h 399"/>
                <a:gd name="T20" fmla="*/ 81 w 348"/>
                <a:gd name="T21" fmla="*/ 11 h 399"/>
                <a:gd name="T22" fmla="*/ 91 w 348"/>
                <a:gd name="T23" fmla="*/ 14 h 399"/>
                <a:gd name="T24" fmla="*/ 96 w 348"/>
                <a:gd name="T25" fmla="*/ 22 h 399"/>
                <a:gd name="T26" fmla="*/ 95 w 348"/>
                <a:gd name="T27" fmla="*/ 32 h 399"/>
                <a:gd name="T28" fmla="*/ 91 w 348"/>
                <a:gd name="T29" fmla="*/ 39 h 399"/>
                <a:gd name="T30" fmla="*/ 86 w 348"/>
                <a:gd name="T31" fmla="*/ 54 h 399"/>
                <a:gd name="T32" fmla="*/ 85 w 348"/>
                <a:gd name="T33" fmla="*/ 77 h 399"/>
                <a:gd name="T34" fmla="*/ 91 w 348"/>
                <a:gd name="T35" fmla="*/ 97 h 399"/>
                <a:gd name="T36" fmla="*/ 101 w 348"/>
                <a:gd name="T37" fmla="*/ 110 h 399"/>
                <a:gd name="T38" fmla="*/ 102 w 348"/>
                <a:gd name="T39" fmla="*/ 113 h 399"/>
                <a:gd name="T40" fmla="*/ 95 w 348"/>
                <a:gd name="T41" fmla="*/ 117 h 399"/>
                <a:gd name="T42" fmla="*/ 90 w 348"/>
                <a:gd name="T43" fmla="*/ 116 h 399"/>
                <a:gd name="T44" fmla="*/ 75 w 348"/>
                <a:gd name="T45" fmla="*/ 101 h 399"/>
                <a:gd name="T46" fmla="*/ 67 w 348"/>
                <a:gd name="T47" fmla="*/ 75 h 399"/>
                <a:gd name="T48" fmla="*/ 67 w 348"/>
                <a:gd name="T49" fmla="*/ 53 h 399"/>
                <a:gd name="T50" fmla="*/ 70 w 348"/>
                <a:gd name="T51" fmla="*/ 31 h 399"/>
                <a:gd name="T52" fmla="*/ 68 w 348"/>
                <a:gd name="T53" fmla="*/ 26 h 399"/>
                <a:gd name="T54" fmla="*/ 51 w 348"/>
                <a:gd name="T55" fmla="*/ 21 h 399"/>
                <a:gd name="T56" fmla="*/ 47 w 348"/>
                <a:gd name="T57" fmla="*/ 20 h 399"/>
                <a:gd name="T58" fmla="*/ 43 w 348"/>
                <a:gd name="T59" fmla="*/ 22 h 399"/>
                <a:gd name="T60" fmla="*/ 41 w 348"/>
                <a:gd name="T61" fmla="*/ 33 h 399"/>
                <a:gd name="T62" fmla="*/ 32 w 348"/>
                <a:gd name="T63" fmla="*/ 55 h 399"/>
                <a:gd name="T64" fmla="*/ 13 w 348"/>
                <a:gd name="T65" fmla="*/ 79 h 3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8" h="399">
                  <a:moveTo>
                    <a:pt x="45" y="270"/>
                  </a:moveTo>
                  <a:lnTo>
                    <a:pt x="20" y="294"/>
                  </a:lnTo>
                  <a:lnTo>
                    <a:pt x="9" y="298"/>
                  </a:lnTo>
                  <a:lnTo>
                    <a:pt x="1" y="298"/>
                  </a:lnTo>
                  <a:lnTo>
                    <a:pt x="0" y="287"/>
                  </a:lnTo>
                  <a:lnTo>
                    <a:pt x="1" y="274"/>
                  </a:lnTo>
                  <a:lnTo>
                    <a:pt x="8" y="258"/>
                  </a:lnTo>
                  <a:lnTo>
                    <a:pt x="21" y="245"/>
                  </a:lnTo>
                  <a:lnTo>
                    <a:pt x="40" y="225"/>
                  </a:lnTo>
                  <a:lnTo>
                    <a:pt x="57" y="189"/>
                  </a:lnTo>
                  <a:lnTo>
                    <a:pt x="74" y="141"/>
                  </a:lnTo>
                  <a:lnTo>
                    <a:pt x="90" y="79"/>
                  </a:lnTo>
                  <a:lnTo>
                    <a:pt x="98" y="48"/>
                  </a:lnTo>
                  <a:lnTo>
                    <a:pt x="109" y="24"/>
                  </a:lnTo>
                  <a:lnTo>
                    <a:pt x="121" y="7"/>
                  </a:lnTo>
                  <a:lnTo>
                    <a:pt x="126" y="3"/>
                  </a:lnTo>
                  <a:lnTo>
                    <a:pt x="133" y="0"/>
                  </a:lnTo>
                  <a:lnTo>
                    <a:pt x="162" y="0"/>
                  </a:lnTo>
                  <a:lnTo>
                    <a:pt x="187" y="4"/>
                  </a:lnTo>
                  <a:lnTo>
                    <a:pt x="210" y="11"/>
                  </a:lnTo>
                  <a:lnTo>
                    <a:pt x="233" y="20"/>
                  </a:lnTo>
                  <a:lnTo>
                    <a:pt x="277" y="36"/>
                  </a:lnTo>
                  <a:lnTo>
                    <a:pt x="300" y="43"/>
                  </a:lnTo>
                  <a:lnTo>
                    <a:pt x="311" y="47"/>
                  </a:lnTo>
                  <a:lnTo>
                    <a:pt x="316" y="55"/>
                  </a:lnTo>
                  <a:lnTo>
                    <a:pt x="326" y="75"/>
                  </a:lnTo>
                  <a:lnTo>
                    <a:pt x="328" y="100"/>
                  </a:lnTo>
                  <a:lnTo>
                    <a:pt x="324" y="109"/>
                  </a:lnTo>
                  <a:lnTo>
                    <a:pt x="320" y="120"/>
                  </a:lnTo>
                  <a:lnTo>
                    <a:pt x="311" y="133"/>
                  </a:lnTo>
                  <a:lnTo>
                    <a:pt x="304" y="149"/>
                  </a:lnTo>
                  <a:lnTo>
                    <a:pt x="295" y="185"/>
                  </a:lnTo>
                  <a:lnTo>
                    <a:pt x="291" y="222"/>
                  </a:lnTo>
                  <a:lnTo>
                    <a:pt x="291" y="261"/>
                  </a:lnTo>
                  <a:lnTo>
                    <a:pt x="299" y="299"/>
                  </a:lnTo>
                  <a:lnTo>
                    <a:pt x="311" y="331"/>
                  </a:lnTo>
                  <a:lnTo>
                    <a:pt x="326" y="358"/>
                  </a:lnTo>
                  <a:lnTo>
                    <a:pt x="344" y="375"/>
                  </a:lnTo>
                  <a:lnTo>
                    <a:pt x="348" y="379"/>
                  </a:lnTo>
                  <a:lnTo>
                    <a:pt x="348" y="384"/>
                  </a:lnTo>
                  <a:lnTo>
                    <a:pt x="338" y="395"/>
                  </a:lnTo>
                  <a:lnTo>
                    <a:pt x="323" y="399"/>
                  </a:lnTo>
                  <a:lnTo>
                    <a:pt x="315" y="399"/>
                  </a:lnTo>
                  <a:lnTo>
                    <a:pt x="308" y="396"/>
                  </a:lnTo>
                  <a:lnTo>
                    <a:pt x="281" y="372"/>
                  </a:lnTo>
                  <a:lnTo>
                    <a:pt x="257" y="343"/>
                  </a:lnTo>
                  <a:lnTo>
                    <a:pt x="239" y="303"/>
                  </a:lnTo>
                  <a:lnTo>
                    <a:pt x="230" y="257"/>
                  </a:lnTo>
                  <a:lnTo>
                    <a:pt x="227" y="214"/>
                  </a:lnTo>
                  <a:lnTo>
                    <a:pt x="230" y="181"/>
                  </a:lnTo>
                  <a:lnTo>
                    <a:pt x="237" y="128"/>
                  </a:lnTo>
                  <a:lnTo>
                    <a:pt x="239" y="105"/>
                  </a:lnTo>
                  <a:lnTo>
                    <a:pt x="237" y="96"/>
                  </a:lnTo>
                  <a:lnTo>
                    <a:pt x="233" y="89"/>
                  </a:lnTo>
                  <a:lnTo>
                    <a:pt x="187" y="79"/>
                  </a:lnTo>
                  <a:lnTo>
                    <a:pt x="174" y="72"/>
                  </a:lnTo>
                  <a:lnTo>
                    <a:pt x="164" y="67"/>
                  </a:lnTo>
                  <a:lnTo>
                    <a:pt x="160" y="67"/>
                  </a:lnTo>
                  <a:lnTo>
                    <a:pt x="154" y="68"/>
                  </a:lnTo>
                  <a:lnTo>
                    <a:pt x="148" y="75"/>
                  </a:lnTo>
                  <a:lnTo>
                    <a:pt x="146" y="84"/>
                  </a:lnTo>
                  <a:lnTo>
                    <a:pt x="140" y="112"/>
                  </a:lnTo>
                  <a:lnTo>
                    <a:pt x="133" y="140"/>
                  </a:lnTo>
                  <a:lnTo>
                    <a:pt x="109" y="186"/>
                  </a:lnTo>
                  <a:lnTo>
                    <a:pt x="81" y="230"/>
                  </a:lnTo>
                  <a:lnTo>
                    <a:pt x="45" y="270"/>
                  </a:lnTo>
                  <a:close/>
                </a:path>
              </a:pathLst>
            </a:custGeom>
            <a:solidFill>
              <a:srgbClr val="FFFFFF"/>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295" name="Freeform 7"/>
            <p:cNvSpPr>
              <a:spLocks/>
            </p:cNvSpPr>
            <p:nvPr/>
          </p:nvSpPr>
          <p:spPr bwMode="auto">
            <a:xfrm>
              <a:off x="222" y="740"/>
              <a:ext cx="350" cy="280"/>
            </a:xfrm>
            <a:custGeom>
              <a:avLst/>
              <a:gdLst>
                <a:gd name="T0" fmla="*/ 39 w 1195"/>
                <a:gd name="T1" fmla="*/ 244 h 954"/>
                <a:gd name="T2" fmla="*/ 38 w 1195"/>
                <a:gd name="T3" fmla="*/ 252 h 954"/>
                <a:gd name="T4" fmla="*/ 36 w 1195"/>
                <a:gd name="T5" fmla="*/ 259 h 954"/>
                <a:gd name="T6" fmla="*/ 34 w 1195"/>
                <a:gd name="T7" fmla="*/ 265 h 954"/>
                <a:gd name="T8" fmla="*/ 30 w 1195"/>
                <a:gd name="T9" fmla="*/ 270 h 954"/>
                <a:gd name="T10" fmla="*/ 26 w 1195"/>
                <a:gd name="T11" fmla="*/ 274 h 954"/>
                <a:gd name="T12" fmla="*/ 22 w 1195"/>
                <a:gd name="T13" fmla="*/ 278 h 954"/>
                <a:gd name="T14" fmla="*/ 17 w 1195"/>
                <a:gd name="T15" fmla="*/ 280 h 954"/>
                <a:gd name="T16" fmla="*/ 13 w 1195"/>
                <a:gd name="T17" fmla="*/ 280 h 954"/>
                <a:gd name="T18" fmla="*/ 8 w 1195"/>
                <a:gd name="T19" fmla="*/ 279 h 954"/>
                <a:gd name="T20" fmla="*/ 4 w 1195"/>
                <a:gd name="T21" fmla="*/ 275 h 954"/>
                <a:gd name="T22" fmla="*/ 2 w 1195"/>
                <a:gd name="T23" fmla="*/ 270 h 954"/>
                <a:gd name="T24" fmla="*/ 1 w 1195"/>
                <a:gd name="T25" fmla="*/ 264 h 954"/>
                <a:gd name="T26" fmla="*/ 0 w 1195"/>
                <a:gd name="T27" fmla="*/ 258 h 954"/>
                <a:gd name="T28" fmla="*/ 1 w 1195"/>
                <a:gd name="T29" fmla="*/ 251 h 954"/>
                <a:gd name="T30" fmla="*/ 2 w 1195"/>
                <a:gd name="T31" fmla="*/ 243 h 954"/>
                <a:gd name="T32" fmla="*/ 4 w 1195"/>
                <a:gd name="T33" fmla="*/ 237 h 954"/>
                <a:gd name="T34" fmla="*/ 13 w 1195"/>
                <a:gd name="T35" fmla="*/ 224 h 954"/>
                <a:gd name="T36" fmla="*/ 25 w 1195"/>
                <a:gd name="T37" fmla="*/ 208 h 954"/>
                <a:gd name="T38" fmla="*/ 43 w 1195"/>
                <a:gd name="T39" fmla="*/ 186 h 954"/>
                <a:gd name="T40" fmla="*/ 66 w 1195"/>
                <a:gd name="T41" fmla="*/ 161 h 954"/>
                <a:gd name="T42" fmla="*/ 76 w 1195"/>
                <a:gd name="T43" fmla="*/ 151 h 954"/>
                <a:gd name="T44" fmla="*/ 87 w 1195"/>
                <a:gd name="T45" fmla="*/ 141 h 954"/>
                <a:gd name="T46" fmla="*/ 99 w 1195"/>
                <a:gd name="T47" fmla="*/ 131 h 954"/>
                <a:gd name="T48" fmla="*/ 111 w 1195"/>
                <a:gd name="T49" fmla="*/ 123 h 954"/>
                <a:gd name="T50" fmla="*/ 123 w 1195"/>
                <a:gd name="T51" fmla="*/ 115 h 954"/>
                <a:gd name="T52" fmla="*/ 136 w 1195"/>
                <a:gd name="T53" fmla="*/ 107 h 954"/>
                <a:gd name="T54" fmla="*/ 149 w 1195"/>
                <a:gd name="T55" fmla="*/ 100 h 954"/>
                <a:gd name="T56" fmla="*/ 163 w 1195"/>
                <a:gd name="T57" fmla="*/ 94 h 954"/>
                <a:gd name="T58" fmla="*/ 202 w 1195"/>
                <a:gd name="T59" fmla="*/ 76 h 954"/>
                <a:gd name="T60" fmla="*/ 241 w 1195"/>
                <a:gd name="T61" fmla="*/ 55 h 954"/>
                <a:gd name="T62" fmla="*/ 280 w 1195"/>
                <a:gd name="T63" fmla="*/ 34 h 954"/>
                <a:gd name="T64" fmla="*/ 319 w 1195"/>
                <a:gd name="T65" fmla="*/ 10 h 954"/>
                <a:gd name="T66" fmla="*/ 327 w 1195"/>
                <a:gd name="T67" fmla="*/ 5 h 954"/>
                <a:gd name="T68" fmla="*/ 337 w 1195"/>
                <a:gd name="T69" fmla="*/ 1 h 954"/>
                <a:gd name="T70" fmla="*/ 344 w 1195"/>
                <a:gd name="T71" fmla="*/ 0 h 954"/>
                <a:gd name="T72" fmla="*/ 347 w 1195"/>
                <a:gd name="T73" fmla="*/ 1 h 954"/>
                <a:gd name="T74" fmla="*/ 349 w 1195"/>
                <a:gd name="T75" fmla="*/ 2 h 954"/>
                <a:gd name="T76" fmla="*/ 350 w 1195"/>
                <a:gd name="T77" fmla="*/ 4 h 954"/>
                <a:gd name="T78" fmla="*/ 350 w 1195"/>
                <a:gd name="T79" fmla="*/ 7 h 954"/>
                <a:gd name="T80" fmla="*/ 346 w 1195"/>
                <a:gd name="T81" fmla="*/ 15 h 954"/>
                <a:gd name="T82" fmla="*/ 340 w 1195"/>
                <a:gd name="T83" fmla="*/ 23 h 954"/>
                <a:gd name="T84" fmla="*/ 332 w 1195"/>
                <a:gd name="T85" fmla="*/ 31 h 954"/>
                <a:gd name="T86" fmla="*/ 296 w 1195"/>
                <a:gd name="T87" fmla="*/ 57 h 954"/>
                <a:gd name="T88" fmla="*/ 263 w 1195"/>
                <a:gd name="T89" fmla="*/ 78 h 954"/>
                <a:gd name="T90" fmla="*/ 234 w 1195"/>
                <a:gd name="T91" fmla="*/ 95 h 954"/>
                <a:gd name="T92" fmla="*/ 221 w 1195"/>
                <a:gd name="T93" fmla="*/ 102 h 954"/>
                <a:gd name="T94" fmla="*/ 209 w 1195"/>
                <a:gd name="T95" fmla="*/ 107 h 954"/>
                <a:gd name="T96" fmla="*/ 178 w 1195"/>
                <a:gd name="T97" fmla="*/ 121 h 954"/>
                <a:gd name="T98" fmla="*/ 151 w 1195"/>
                <a:gd name="T99" fmla="*/ 136 h 954"/>
                <a:gd name="T100" fmla="*/ 125 w 1195"/>
                <a:gd name="T101" fmla="*/ 154 h 954"/>
                <a:gd name="T102" fmla="*/ 113 w 1195"/>
                <a:gd name="T103" fmla="*/ 163 h 954"/>
                <a:gd name="T104" fmla="*/ 102 w 1195"/>
                <a:gd name="T105" fmla="*/ 173 h 954"/>
                <a:gd name="T106" fmla="*/ 78 w 1195"/>
                <a:gd name="T107" fmla="*/ 196 h 954"/>
                <a:gd name="T108" fmla="*/ 59 w 1195"/>
                <a:gd name="T109" fmla="*/ 216 h 954"/>
                <a:gd name="T110" fmla="*/ 46 w 1195"/>
                <a:gd name="T111" fmla="*/ 232 h 954"/>
                <a:gd name="T112" fmla="*/ 42 w 1195"/>
                <a:gd name="T113" fmla="*/ 238 h 954"/>
                <a:gd name="T114" fmla="*/ 39 w 1195"/>
                <a:gd name="T115" fmla="*/ 244 h 9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95" h="954">
                  <a:moveTo>
                    <a:pt x="132" y="833"/>
                  </a:moveTo>
                  <a:lnTo>
                    <a:pt x="131" y="857"/>
                  </a:lnTo>
                  <a:lnTo>
                    <a:pt x="123" y="881"/>
                  </a:lnTo>
                  <a:lnTo>
                    <a:pt x="115" y="904"/>
                  </a:lnTo>
                  <a:lnTo>
                    <a:pt x="103" y="921"/>
                  </a:lnTo>
                  <a:lnTo>
                    <a:pt x="90" y="934"/>
                  </a:lnTo>
                  <a:lnTo>
                    <a:pt x="74" y="946"/>
                  </a:lnTo>
                  <a:lnTo>
                    <a:pt x="59" y="953"/>
                  </a:lnTo>
                  <a:lnTo>
                    <a:pt x="43" y="954"/>
                  </a:lnTo>
                  <a:lnTo>
                    <a:pt x="27" y="949"/>
                  </a:lnTo>
                  <a:lnTo>
                    <a:pt x="15" y="938"/>
                  </a:lnTo>
                  <a:lnTo>
                    <a:pt x="8" y="921"/>
                  </a:lnTo>
                  <a:lnTo>
                    <a:pt x="2" y="901"/>
                  </a:lnTo>
                  <a:lnTo>
                    <a:pt x="0" y="880"/>
                  </a:lnTo>
                  <a:lnTo>
                    <a:pt x="2" y="856"/>
                  </a:lnTo>
                  <a:lnTo>
                    <a:pt x="8" y="829"/>
                  </a:lnTo>
                  <a:lnTo>
                    <a:pt x="15" y="807"/>
                  </a:lnTo>
                  <a:lnTo>
                    <a:pt x="43" y="763"/>
                  </a:lnTo>
                  <a:lnTo>
                    <a:pt x="87" y="707"/>
                  </a:lnTo>
                  <a:lnTo>
                    <a:pt x="147" y="635"/>
                  </a:lnTo>
                  <a:lnTo>
                    <a:pt x="225" y="550"/>
                  </a:lnTo>
                  <a:lnTo>
                    <a:pt x="261" y="516"/>
                  </a:lnTo>
                  <a:lnTo>
                    <a:pt x="298" y="481"/>
                  </a:lnTo>
                  <a:lnTo>
                    <a:pt x="338" y="448"/>
                  </a:lnTo>
                  <a:lnTo>
                    <a:pt x="378" y="419"/>
                  </a:lnTo>
                  <a:lnTo>
                    <a:pt x="419" y="391"/>
                  </a:lnTo>
                  <a:lnTo>
                    <a:pt x="463" y="364"/>
                  </a:lnTo>
                  <a:lnTo>
                    <a:pt x="508" y="342"/>
                  </a:lnTo>
                  <a:lnTo>
                    <a:pt x="555" y="319"/>
                  </a:lnTo>
                  <a:lnTo>
                    <a:pt x="689" y="258"/>
                  </a:lnTo>
                  <a:lnTo>
                    <a:pt x="823" y="189"/>
                  </a:lnTo>
                  <a:lnTo>
                    <a:pt x="956" y="116"/>
                  </a:lnTo>
                  <a:lnTo>
                    <a:pt x="1090" y="35"/>
                  </a:lnTo>
                  <a:lnTo>
                    <a:pt x="1118" y="16"/>
                  </a:lnTo>
                  <a:lnTo>
                    <a:pt x="1150" y="4"/>
                  </a:lnTo>
                  <a:lnTo>
                    <a:pt x="1175" y="0"/>
                  </a:lnTo>
                  <a:lnTo>
                    <a:pt x="1186" y="3"/>
                  </a:lnTo>
                  <a:lnTo>
                    <a:pt x="1191" y="7"/>
                  </a:lnTo>
                  <a:lnTo>
                    <a:pt x="1195" y="15"/>
                  </a:lnTo>
                  <a:lnTo>
                    <a:pt x="1194" y="24"/>
                  </a:lnTo>
                  <a:lnTo>
                    <a:pt x="1182" y="50"/>
                  </a:lnTo>
                  <a:lnTo>
                    <a:pt x="1160" y="80"/>
                  </a:lnTo>
                  <a:lnTo>
                    <a:pt x="1134" y="105"/>
                  </a:lnTo>
                  <a:lnTo>
                    <a:pt x="1012" y="194"/>
                  </a:lnTo>
                  <a:lnTo>
                    <a:pt x="899" y="267"/>
                  </a:lnTo>
                  <a:lnTo>
                    <a:pt x="799" y="323"/>
                  </a:lnTo>
                  <a:lnTo>
                    <a:pt x="754" y="347"/>
                  </a:lnTo>
                  <a:lnTo>
                    <a:pt x="713" y="364"/>
                  </a:lnTo>
                  <a:lnTo>
                    <a:pt x="609" y="411"/>
                  </a:lnTo>
                  <a:lnTo>
                    <a:pt x="515" y="464"/>
                  </a:lnTo>
                  <a:lnTo>
                    <a:pt x="427" y="524"/>
                  </a:lnTo>
                  <a:lnTo>
                    <a:pt x="387" y="554"/>
                  </a:lnTo>
                  <a:lnTo>
                    <a:pt x="349" y="589"/>
                  </a:lnTo>
                  <a:lnTo>
                    <a:pt x="265" y="667"/>
                  </a:lnTo>
                  <a:lnTo>
                    <a:pt x="201" y="735"/>
                  </a:lnTo>
                  <a:lnTo>
                    <a:pt x="156" y="791"/>
                  </a:lnTo>
                  <a:lnTo>
                    <a:pt x="143" y="812"/>
                  </a:lnTo>
                  <a:lnTo>
                    <a:pt x="132" y="833"/>
                  </a:lnTo>
                  <a:close/>
                </a:path>
              </a:pathLst>
            </a:custGeom>
            <a:solidFill>
              <a:srgbClr val="FF8FDB"/>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296" name="Freeform 8"/>
            <p:cNvSpPr>
              <a:spLocks/>
            </p:cNvSpPr>
            <p:nvPr/>
          </p:nvSpPr>
          <p:spPr bwMode="auto">
            <a:xfrm>
              <a:off x="745" y="889"/>
              <a:ext cx="197" cy="571"/>
            </a:xfrm>
            <a:custGeom>
              <a:avLst/>
              <a:gdLst>
                <a:gd name="T0" fmla="*/ 56 w 672"/>
                <a:gd name="T1" fmla="*/ 19 h 1951"/>
                <a:gd name="T2" fmla="*/ 56 w 672"/>
                <a:gd name="T3" fmla="*/ 9 h 1951"/>
                <a:gd name="T4" fmla="*/ 62 w 672"/>
                <a:gd name="T5" fmla="*/ 1 h 1951"/>
                <a:gd name="T6" fmla="*/ 70 w 672"/>
                <a:gd name="T7" fmla="*/ 0 h 1951"/>
                <a:gd name="T8" fmla="*/ 85 w 672"/>
                <a:gd name="T9" fmla="*/ 11 h 1951"/>
                <a:gd name="T10" fmla="*/ 106 w 672"/>
                <a:gd name="T11" fmla="*/ 34 h 1951"/>
                <a:gd name="T12" fmla="*/ 126 w 672"/>
                <a:gd name="T13" fmla="*/ 63 h 1951"/>
                <a:gd name="T14" fmla="*/ 145 w 672"/>
                <a:gd name="T15" fmla="*/ 99 h 1951"/>
                <a:gd name="T16" fmla="*/ 163 w 672"/>
                <a:gd name="T17" fmla="*/ 139 h 1951"/>
                <a:gd name="T18" fmla="*/ 181 w 672"/>
                <a:gd name="T19" fmla="*/ 169 h 1951"/>
                <a:gd name="T20" fmla="*/ 193 w 672"/>
                <a:gd name="T21" fmla="*/ 181 h 1951"/>
                <a:gd name="T22" fmla="*/ 197 w 672"/>
                <a:gd name="T23" fmla="*/ 192 h 1951"/>
                <a:gd name="T24" fmla="*/ 196 w 672"/>
                <a:gd name="T25" fmla="*/ 215 h 1951"/>
                <a:gd name="T26" fmla="*/ 189 w 672"/>
                <a:gd name="T27" fmla="*/ 245 h 1951"/>
                <a:gd name="T28" fmla="*/ 175 w 672"/>
                <a:gd name="T29" fmla="*/ 276 h 1951"/>
                <a:gd name="T30" fmla="*/ 143 w 672"/>
                <a:gd name="T31" fmla="*/ 323 h 1951"/>
                <a:gd name="T32" fmla="*/ 115 w 672"/>
                <a:gd name="T33" fmla="*/ 363 h 1951"/>
                <a:gd name="T34" fmla="*/ 100 w 672"/>
                <a:gd name="T35" fmla="*/ 395 h 1951"/>
                <a:gd name="T36" fmla="*/ 91 w 672"/>
                <a:gd name="T37" fmla="*/ 405 h 1951"/>
                <a:gd name="T38" fmla="*/ 83 w 672"/>
                <a:gd name="T39" fmla="*/ 407 h 1951"/>
                <a:gd name="T40" fmla="*/ 75 w 672"/>
                <a:gd name="T41" fmla="*/ 414 h 1951"/>
                <a:gd name="T42" fmla="*/ 68 w 672"/>
                <a:gd name="T43" fmla="*/ 433 h 1951"/>
                <a:gd name="T44" fmla="*/ 61 w 672"/>
                <a:gd name="T45" fmla="*/ 456 h 1951"/>
                <a:gd name="T46" fmla="*/ 34 w 672"/>
                <a:gd name="T47" fmla="*/ 521 h 1951"/>
                <a:gd name="T48" fmla="*/ 32 w 672"/>
                <a:gd name="T49" fmla="*/ 532 h 1951"/>
                <a:gd name="T50" fmla="*/ 33 w 672"/>
                <a:gd name="T51" fmla="*/ 537 h 1951"/>
                <a:gd name="T52" fmla="*/ 37 w 672"/>
                <a:gd name="T53" fmla="*/ 540 h 1951"/>
                <a:gd name="T54" fmla="*/ 38 w 672"/>
                <a:gd name="T55" fmla="*/ 547 h 1951"/>
                <a:gd name="T56" fmla="*/ 32 w 672"/>
                <a:gd name="T57" fmla="*/ 559 h 1951"/>
                <a:gd name="T58" fmla="*/ 24 w 672"/>
                <a:gd name="T59" fmla="*/ 568 h 1951"/>
                <a:gd name="T60" fmla="*/ 14 w 672"/>
                <a:gd name="T61" fmla="*/ 571 h 1951"/>
                <a:gd name="T62" fmla="*/ 5 w 672"/>
                <a:gd name="T63" fmla="*/ 566 h 1951"/>
                <a:gd name="T64" fmla="*/ 0 w 672"/>
                <a:gd name="T65" fmla="*/ 557 h 1951"/>
                <a:gd name="T66" fmla="*/ 2 w 672"/>
                <a:gd name="T67" fmla="*/ 544 h 1951"/>
                <a:gd name="T68" fmla="*/ 6 w 672"/>
                <a:gd name="T69" fmla="*/ 532 h 1951"/>
                <a:gd name="T70" fmla="*/ 7 w 672"/>
                <a:gd name="T71" fmla="*/ 519 h 1951"/>
                <a:gd name="T72" fmla="*/ 11 w 672"/>
                <a:gd name="T73" fmla="*/ 505 h 1951"/>
                <a:gd name="T74" fmla="*/ 23 w 672"/>
                <a:gd name="T75" fmla="*/ 483 h 1951"/>
                <a:gd name="T76" fmla="*/ 33 w 672"/>
                <a:gd name="T77" fmla="*/ 455 h 1951"/>
                <a:gd name="T78" fmla="*/ 45 w 672"/>
                <a:gd name="T79" fmla="*/ 402 h 1951"/>
                <a:gd name="T80" fmla="*/ 49 w 672"/>
                <a:gd name="T81" fmla="*/ 387 h 1951"/>
                <a:gd name="T82" fmla="*/ 56 w 672"/>
                <a:gd name="T83" fmla="*/ 374 h 1951"/>
                <a:gd name="T84" fmla="*/ 64 w 672"/>
                <a:gd name="T85" fmla="*/ 366 h 1951"/>
                <a:gd name="T86" fmla="*/ 73 w 672"/>
                <a:gd name="T87" fmla="*/ 363 h 1951"/>
                <a:gd name="T88" fmla="*/ 81 w 672"/>
                <a:gd name="T89" fmla="*/ 350 h 1951"/>
                <a:gd name="T90" fmla="*/ 115 w 672"/>
                <a:gd name="T91" fmla="*/ 305 h 1951"/>
                <a:gd name="T92" fmla="*/ 154 w 672"/>
                <a:gd name="T93" fmla="*/ 249 h 1951"/>
                <a:gd name="T94" fmla="*/ 162 w 672"/>
                <a:gd name="T95" fmla="*/ 222 h 1951"/>
                <a:gd name="T96" fmla="*/ 160 w 672"/>
                <a:gd name="T97" fmla="*/ 204 h 1951"/>
                <a:gd name="T98" fmla="*/ 150 w 672"/>
                <a:gd name="T99" fmla="*/ 191 h 1951"/>
                <a:gd name="T100" fmla="*/ 135 w 672"/>
                <a:gd name="T101" fmla="*/ 159 h 1951"/>
                <a:gd name="T102" fmla="*/ 120 w 672"/>
                <a:gd name="T103" fmla="*/ 121 h 1951"/>
                <a:gd name="T104" fmla="*/ 101 w 672"/>
                <a:gd name="T105" fmla="*/ 85 h 1951"/>
                <a:gd name="T106" fmla="*/ 81 w 672"/>
                <a:gd name="T107" fmla="*/ 53 h 1951"/>
                <a:gd name="T108" fmla="*/ 58 w 672"/>
                <a:gd name="T109" fmla="*/ 24 h 195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72" h="1951">
                  <a:moveTo>
                    <a:pt x="198" y="82"/>
                  </a:moveTo>
                  <a:lnTo>
                    <a:pt x="190" y="65"/>
                  </a:lnTo>
                  <a:lnTo>
                    <a:pt x="186" y="46"/>
                  </a:lnTo>
                  <a:lnTo>
                    <a:pt x="190" y="30"/>
                  </a:lnTo>
                  <a:lnTo>
                    <a:pt x="198" y="16"/>
                  </a:lnTo>
                  <a:lnTo>
                    <a:pt x="210" y="5"/>
                  </a:lnTo>
                  <a:lnTo>
                    <a:pt x="223" y="0"/>
                  </a:lnTo>
                  <a:lnTo>
                    <a:pt x="239" y="0"/>
                  </a:lnTo>
                  <a:lnTo>
                    <a:pt x="255" y="8"/>
                  </a:lnTo>
                  <a:lnTo>
                    <a:pt x="291" y="37"/>
                  </a:lnTo>
                  <a:lnTo>
                    <a:pt x="327" y="74"/>
                  </a:lnTo>
                  <a:lnTo>
                    <a:pt x="362" y="117"/>
                  </a:lnTo>
                  <a:lnTo>
                    <a:pt x="396" y="163"/>
                  </a:lnTo>
                  <a:lnTo>
                    <a:pt x="429" y="216"/>
                  </a:lnTo>
                  <a:lnTo>
                    <a:pt x="461" y="275"/>
                  </a:lnTo>
                  <a:lnTo>
                    <a:pt x="493" y="337"/>
                  </a:lnTo>
                  <a:lnTo>
                    <a:pt x="525" y="405"/>
                  </a:lnTo>
                  <a:lnTo>
                    <a:pt x="555" y="474"/>
                  </a:lnTo>
                  <a:lnTo>
                    <a:pt x="587" y="531"/>
                  </a:lnTo>
                  <a:lnTo>
                    <a:pt x="619" y="578"/>
                  </a:lnTo>
                  <a:lnTo>
                    <a:pt x="651" y="607"/>
                  </a:lnTo>
                  <a:lnTo>
                    <a:pt x="659" y="619"/>
                  </a:lnTo>
                  <a:lnTo>
                    <a:pt x="667" y="635"/>
                  </a:lnTo>
                  <a:lnTo>
                    <a:pt x="671" y="655"/>
                  </a:lnTo>
                  <a:lnTo>
                    <a:pt x="672" y="679"/>
                  </a:lnTo>
                  <a:lnTo>
                    <a:pt x="668" y="736"/>
                  </a:lnTo>
                  <a:lnTo>
                    <a:pt x="655" y="805"/>
                  </a:lnTo>
                  <a:lnTo>
                    <a:pt x="646" y="838"/>
                  </a:lnTo>
                  <a:lnTo>
                    <a:pt x="634" y="870"/>
                  </a:lnTo>
                  <a:lnTo>
                    <a:pt x="598" y="943"/>
                  </a:lnTo>
                  <a:lnTo>
                    <a:pt x="550" y="1020"/>
                  </a:lnTo>
                  <a:lnTo>
                    <a:pt x="489" y="1102"/>
                  </a:lnTo>
                  <a:lnTo>
                    <a:pt x="436" y="1175"/>
                  </a:lnTo>
                  <a:lnTo>
                    <a:pt x="392" y="1241"/>
                  </a:lnTo>
                  <a:lnTo>
                    <a:pt x="360" y="1300"/>
                  </a:lnTo>
                  <a:lnTo>
                    <a:pt x="340" y="1351"/>
                  </a:lnTo>
                  <a:lnTo>
                    <a:pt x="331" y="1371"/>
                  </a:lnTo>
                  <a:lnTo>
                    <a:pt x="312" y="1385"/>
                  </a:lnTo>
                  <a:lnTo>
                    <a:pt x="292" y="1391"/>
                  </a:lnTo>
                  <a:lnTo>
                    <a:pt x="283" y="1389"/>
                  </a:lnTo>
                  <a:lnTo>
                    <a:pt x="271" y="1385"/>
                  </a:lnTo>
                  <a:lnTo>
                    <a:pt x="257" y="1413"/>
                  </a:lnTo>
                  <a:lnTo>
                    <a:pt x="243" y="1444"/>
                  </a:lnTo>
                  <a:lnTo>
                    <a:pt x="231" y="1480"/>
                  </a:lnTo>
                  <a:lnTo>
                    <a:pt x="219" y="1520"/>
                  </a:lnTo>
                  <a:lnTo>
                    <a:pt x="207" y="1559"/>
                  </a:lnTo>
                  <a:lnTo>
                    <a:pt x="187" y="1613"/>
                  </a:lnTo>
                  <a:lnTo>
                    <a:pt x="117" y="1779"/>
                  </a:lnTo>
                  <a:lnTo>
                    <a:pt x="110" y="1799"/>
                  </a:lnTo>
                  <a:lnTo>
                    <a:pt x="109" y="1818"/>
                  </a:lnTo>
                  <a:lnTo>
                    <a:pt x="110" y="1830"/>
                  </a:lnTo>
                  <a:lnTo>
                    <a:pt x="113" y="1834"/>
                  </a:lnTo>
                  <a:lnTo>
                    <a:pt x="117" y="1836"/>
                  </a:lnTo>
                  <a:lnTo>
                    <a:pt x="125" y="1844"/>
                  </a:lnTo>
                  <a:lnTo>
                    <a:pt x="129" y="1856"/>
                  </a:lnTo>
                  <a:lnTo>
                    <a:pt x="129" y="1868"/>
                  </a:lnTo>
                  <a:lnTo>
                    <a:pt x="125" y="1882"/>
                  </a:lnTo>
                  <a:lnTo>
                    <a:pt x="109" y="1911"/>
                  </a:lnTo>
                  <a:lnTo>
                    <a:pt x="97" y="1927"/>
                  </a:lnTo>
                  <a:lnTo>
                    <a:pt x="83" y="1941"/>
                  </a:lnTo>
                  <a:lnTo>
                    <a:pt x="65" y="1949"/>
                  </a:lnTo>
                  <a:lnTo>
                    <a:pt x="47" y="1951"/>
                  </a:lnTo>
                  <a:lnTo>
                    <a:pt x="32" y="1945"/>
                  </a:lnTo>
                  <a:lnTo>
                    <a:pt x="17" y="1935"/>
                  </a:lnTo>
                  <a:lnTo>
                    <a:pt x="5" y="1919"/>
                  </a:lnTo>
                  <a:lnTo>
                    <a:pt x="0" y="1902"/>
                  </a:lnTo>
                  <a:lnTo>
                    <a:pt x="1" y="1880"/>
                  </a:lnTo>
                  <a:lnTo>
                    <a:pt x="8" y="1860"/>
                  </a:lnTo>
                  <a:lnTo>
                    <a:pt x="17" y="1840"/>
                  </a:lnTo>
                  <a:lnTo>
                    <a:pt x="21" y="1818"/>
                  </a:lnTo>
                  <a:lnTo>
                    <a:pt x="25" y="1797"/>
                  </a:lnTo>
                  <a:lnTo>
                    <a:pt x="25" y="1773"/>
                  </a:lnTo>
                  <a:lnTo>
                    <a:pt x="28" y="1751"/>
                  </a:lnTo>
                  <a:lnTo>
                    <a:pt x="37" y="1724"/>
                  </a:lnTo>
                  <a:lnTo>
                    <a:pt x="53" y="1690"/>
                  </a:lnTo>
                  <a:lnTo>
                    <a:pt x="77" y="1652"/>
                  </a:lnTo>
                  <a:lnTo>
                    <a:pt x="97" y="1613"/>
                  </a:lnTo>
                  <a:lnTo>
                    <a:pt x="114" y="1553"/>
                  </a:lnTo>
                  <a:lnTo>
                    <a:pt x="133" y="1474"/>
                  </a:lnTo>
                  <a:lnTo>
                    <a:pt x="152" y="1375"/>
                  </a:lnTo>
                  <a:lnTo>
                    <a:pt x="158" y="1347"/>
                  </a:lnTo>
                  <a:lnTo>
                    <a:pt x="166" y="1322"/>
                  </a:lnTo>
                  <a:lnTo>
                    <a:pt x="176" y="1298"/>
                  </a:lnTo>
                  <a:lnTo>
                    <a:pt x="190" y="1278"/>
                  </a:lnTo>
                  <a:lnTo>
                    <a:pt x="203" y="1262"/>
                  </a:lnTo>
                  <a:lnTo>
                    <a:pt x="218" y="1252"/>
                  </a:lnTo>
                  <a:lnTo>
                    <a:pt x="234" y="1244"/>
                  </a:lnTo>
                  <a:lnTo>
                    <a:pt x="250" y="1241"/>
                  </a:lnTo>
                  <a:lnTo>
                    <a:pt x="261" y="1218"/>
                  </a:lnTo>
                  <a:lnTo>
                    <a:pt x="275" y="1195"/>
                  </a:lnTo>
                  <a:lnTo>
                    <a:pt x="319" y="1137"/>
                  </a:lnTo>
                  <a:lnTo>
                    <a:pt x="392" y="1043"/>
                  </a:lnTo>
                  <a:lnTo>
                    <a:pt x="501" y="888"/>
                  </a:lnTo>
                  <a:lnTo>
                    <a:pt x="525" y="850"/>
                  </a:lnTo>
                  <a:lnTo>
                    <a:pt x="542" y="806"/>
                  </a:lnTo>
                  <a:lnTo>
                    <a:pt x="553" y="757"/>
                  </a:lnTo>
                  <a:lnTo>
                    <a:pt x="558" y="705"/>
                  </a:lnTo>
                  <a:lnTo>
                    <a:pt x="546" y="697"/>
                  </a:lnTo>
                  <a:lnTo>
                    <a:pt x="534" y="685"/>
                  </a:lnTo>
                  <a:lnTo>
                    <a:pt x="510" y="651"/>
                  </a:lnTo>
                  <a:lnTo>
                    <a:pt x="485" y="603"/>
                  </a:lnTo>
                  <a:lnTo>
                    <a:pt x="461" y="543"/>
                  </a:lnTo>
                  <a:lnTo>
                    <a:pt x="436" y="478"/>
                  </a:lnTo>
                  <a:lnTo>
                    <a:pt x="408" y="413"/>
                  </a:lnTo>
                  <a:lnTo>
                    <a:pt x="377" y="352"/>
                  </a:lnTo>
                  <a:lnTo>
                    <a:pt x="344" y="292"/>
                  </a:lnTo>
                  <a:lnTo>
                    <a:pt x="311" y="235"/>
                  </a:lnTo>
                  <a:lnTo>
                    <a:pt x="275" y="182"/>
                  </a:lnTo>
                  <a:lnTo>
                    <a:pt x="238" y="130"/>
                  </a:lnTo>
                  <a:lnTo>
                    <a:pt x="198" y="82"/>
                  </a:lnTo>
                  <a:close/>
                </a:path>
              </a:pathLst>
            </a:custGeom>
            <a:solidFill>
              <a:srgbClr val="FF8FDB"/>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297" name="Freeform 9"/>
            <p:cNvSpPr>
              <a:spLocks/>
            </p:cNvSpPr>
            <p:nvPr/>
          </p:nvSpPr>
          <p:spPr bwMode="auto">
            <a:xfrm>
              <a:off x="761" y="707"/>
              <a:ext cx="105" cy="164"/>
            </a:xfrm>
            <a:custGeom>
              <a:avLst/>
              <a:gdLst>
                <a:gd name="T0" fmla="*/ 28 w 359"/>
                <a:gd name="T1" fmla="*/ 144 h 562"/>
                <a:gd name="T2" fmla="*/ 23 w 359"/>
                <a:gd name="T3" fmla="*/ 153 h 562"/>
                <a:gd name="T4" fmla="*/ 16 w 359"/>
                <a:gd name="T5" fmla="*/ 160 h 562"/>
                <a:gd name="T6" fmla="*/ 9 w 359"/>
                <a:gd name="T7" fmla="*/ 163 h 562"/>
                <a:gd name="T8" fmla="*/ 6 w 359"/>
                <a:gd name="T9" fmla="*/ 164 h 562"/>
                <a:gd name="T10" fmla="*/ 4 w 359"/>
                <a:gd name="T11" fmla="*/ 163 h 562"/>
                <a:gd name="T12" fmla="*/ 2 w 359"/>
                <a:gd name="T13" fmla="*/ 162 h 562"/>
                <a:gd name="T14" fmla="*/ 1 w 359"/>
                <a:gd name="T15" fmla="*/ 159 h 562"/>
                <a:gd name="T16" fmla="*/ 0 w 359"/>
                <a:gd name="T17" fmla="*/ 149 h 562"/>
                <a:gd name="T18" fmla="*/ 2 w 359"/>
                <a:gd name="T19" fmla="*/ 137 h 562"/>
                <a:gd name="T20" fmla="*/ 6 w 359"/>
                <a:gd name="T21" fmla="*/ 123 h 562"/>
                <a:gd name="T22" fmla="*/ 20 w 359"/>
                <a:gd name="T23" fmla="*/ 92 h 562"/>
                <a:gd name="T24" fmla="*/ 34 w 359"/>
                <a:gd name="T25" fmla="*/ 65 h 562"/>
                <a:gd name="T26" fmla="*/ 47 w 359"/>
                <a:gd name="T27" fmla="*/ 43 h 562"/>
                <a:gd name="T28" fmla="*/ 63 w 359"/>
                <a:gd name="T29" fmla="*/ 22 h 562"/>
                <a:gd name="T30" fmla="*/ 69 w 359"/>
                <a:gd name="T31" fmla="*/ 15 h 562"/>
                <a:gd name="T32" fmla="*/ 79 w 359"/>
                <a:gd name="T33" fmla="*/ 8 h 562"/>
                <a:gd name="T34" fmla="*/ 90 w 359"/>
                <a:gd name="T35" fmla="*/ 2 h 562"/>
                <a:gd name="T36" fmla="*/ 95 w 359"/>
                <a:gd name="T37" fmla="*/ 1 h 562"/>
                <a:gd name="T38" fmla="*/ 101 w 359"/>
                <a:gd name="T39" fmla="*/ 0 h 562"/>
                <a:gd name="T40" fmla="*/ 103 w 359"/>
                <a:gd name="T41" fmla="*/ 0 h 562"/>
                <a:gd name="T42" fmla="*/ 104 w 359"/>
                <a:gd name="T43" fmla="*/ 1 h 562"/>
                <a:gd name="T44" fmla="*/ 105 w 359"/>
                <a:gd name="T45" fmla="*/ 5 h 562"/>
                <a:gd name="T46" fmla="*/ 104 w 359"/>
                <a:gd name="T47" fmla="*/ 9 h 562"/>
                <a:gd name="T48" fmla="*/ 102 w 359"/>
                <a:gd name="T49" fmla="*/ 13 h 562"/>
                <a:gd name="T50" fmla="*/ 90 w 359"/>
                <a:gd name="T51" fmla="*/ 23 h 562"/>
                <a:gd name="T52" fmla="*/ 79 w 359"/>
                <a:gd name="T53" fmla="*/ 35 h 562"/>
                <a:gd name="T54" fmla="*/ 70 w 359"/>
                <a:gd name="T55" fmla="*/ 50 h 562"/>
                <a:gd name="T56" fmla="*/ 61 w 359"/>
                <a:gd name="T57" fmla="*/ 66 h 562"/>
                <a:gd name="T58" fmla="*/ 38 w 359"/>
                <a:gd name="T59" fmla="*/ 119 h 562"/>
                <a:gd name="T60" fmla="*/ 31 w 359"/>
                <a:gd name="T61" fmla="*/ 133 h 562"/>
                <a:gd name="T62" fmla="*/ 28 w 359"/>
                <a:gd name="T63" fmla="*/ 144 h 5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59" h="562">
                  <a:moveTo>
                    <a:pt x="95" y="494"/>
                  </a:moveTo>
                  <a:lnTo>
                    <a:pt x="77" y="525"/>
                  </a:lnTo>
                  <a:lnTo>
                    <a:pt x="53" y="549"/>
                  </a:lnTo>
                  <a:lnTo>
                    <a:pt x="32" y="559"/>
                  </a:lnTo>
                  <a:lnTo>
                    <a:pt x="22" y="562"/>
                  </a:lnTo>
                  <a:lnTo>
                    <a:pt x="14" y="559"/>
                  </a:lnTo>
                  <a:lnTo>
                    <a:pt x="6" y="554"/>
                  </a:lnTo>
                  <a:lnTo>
                    <a:pt x="2" y="545"/>
                  </a:lnTo>
                  <a:lnTo>
                    <a:pt x="0" y="510"/>
                  </a:lnTo>
                  <a:lnTo>
                    <a:pt x="8" y="469"/>
                  </a:lnTo>
                  <a:lnTo>
                    <a:pt x="22" y="421"/>
                  </a:lnTo>
                  <a:lnTo>
                    <a:pt x="69" y="315"/>
                  </a:lnTo>
                  <a:lnTo>
                    <a:pt x="115" y="223"/>
                  </a:lnTo>
                  <a:lnTo>
                    <a:pt x="162" y="146"/>
                  </a:lnTo>
                  <a:lnTo>
                    <a:pt x="214" y="77"/>
                  </a:lnTo>
                  <a:lnTo>
                    <a:pt x="235" y="53"/>
                  </a:lnTo>
                  <a:lnTo>
                    <a:pt x="270" y="28"/>
                  </a:lnTo>
                  <a:lnTo>
                    <a:pt x="307" y="8"/>
                  </a:lnTo>
                  <a:lnTo>
                    <a:pt x="324" y="4"/>
                  </a:lnTo>
                  <a:lnTo>
                    <a:pt x="344" y="0"/>
                  </a:lnTo>
                  <a:lnTo>
                    <a:pt x="351" y="1"/>
                  </a:lnTo>
                  <a:lnTo>
                    <a:pt x="355" y="5"/>
                  </a:lnTo>
                  <a:lnTo>
                    <a:pt x="359" y="17"/>
                  </a:lnTo>
                  <a:lnTo>
                    <a:pt x="356" y="32"/>
                  </a:lnTo>
                  <a:lnTo>
                    <a:pt x="348" y="44"/>
                  </a:lnTo>
                  <a:lnTo>
                    <a:pt x="307" y="79"/>
                  </a:lnTo>
                  <a:lnTo>
                    <a:pt x="270" y="121"/>
                  </a:lnTo>
                  <a:lnTo>
                    <a:pt x="238" y="170"/>
                  </a:lnTo>
                  <a:lnTo>
                    <a:pt x="210" y="226"/>
                  </a:lnTo>
                  <a:lnTo>
                    <a:pt x="129" y="408"/>
                  </a:lnTo>
                  <a:lnTo>
                    <a:pt x="107" y="457"/>
                  </a:lnTo>
                  <a:lnTo>
                    <a:pt x="95" y="494"/>
                  </a:lnTo>
                  <a:close/>
                </a:path>
              </a:pathLst>
            </a:custGeom>
            <a:solidFill>
              <a:srgbClr val="FF8FDB"/>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298" name="Freeform 10"/>
            <p:cNvSpPr>
              <a:spLocks/>
            </p:cNvSpPr>
            <p:nvPr/>
          </p:nvSpPr>
          <p:spPr bwMode="auto">
            <a:xfrm>
              <a:off x="600" y="490"/>
              <a:ext cx="164" cy="150"/>
            </a:xfrm>
            <a:custGeom>
              <a:avLst/>
              <a:gdLst>
                <a:gd name="T0" fmla="*/ 7 w 561"/>
                <a:gd name="T1" fmla="*/ 101 h 509"/>
                <a:gd name="T2" fmla="*/ 5 w 561"/>
                <a:gd name="T3" fmla="*/ 98 h 509"/>
                <a:gd name="T4" fmla="*/ 4 w 561"/>
                <a:gd name="T5" fmla="*/ 94 h 509"/>
                <a:gd name="T6" fmla="*/ 5 w 561"/>
                <a:gd name="T7" fmla="*/ 89 h 509"/>
                <a:gd name="T8" fmla="*/ 7 w 561"/>
                <a:gd name="T9" fmla="*/ 84 h 509"/>
                <a:gd name="T10" fmla="*/ 12 w 561"/>
                <a:gd name="T11" fmla="*/ 79 h 509"/>
                <a:gd name="T12" fmla="*/ 17 w 561"/>
                <a:gd name="T13" fmla="*/ 74 h 509"/>
                <a:gd name="T14" fmla="*/ 24 w 561"/>
                <a:gd name="T15" fmla="*/ 70 h 509"/>
                <a:gd name="T16" fmla="*/ 32 w 561"/>
                <a:gd name="T17" fmla="*/ 65 h 509"/>
                <a:gd name="T18" fmla="*/ 51 w 561"/>
                <a:gd name="T19" fmla="*/ 56 h 509"/>
                <a:gd name="T20" fmla="*/ 74 w 561"/>
                <a:gd name="T21" fmla="*/ 49 h 509"/>
                <a:gd name="T22" fmla="*/ 83 w 561"/>
                <a:gd name="T23" fmla="*/ 46 h 509"/>
                <a:gd name="T24" fmla="*/ 92 w 561"/>
                <a:gd name="T25" fmla="*/ 43 h 509"/>
                <a:gd name="T26" fmla="*/ 110 w 561"/>
                <a:gd name="T27" fmla="*/ 33 h 509"/>
                <a:gd name="T28" fmla="*/ 127 w 561"/>
                <a:gd name="T29" fmla="*/ 20 h 509"/>
                <a:gd name="T30" fmla="*/ 144 w 561"/>
                <a:gd name="T31" fmla="*/ 4 h 509"/>
                <a:gd name="T32" fmla="*/ 148 w 561"/>
                <a:gd name="T33" fmla="*/ 2 h 509"/>
                <a:gd name="T34" fmla="*/ 151 w 561"/>
                <a:gd name="T35" fmla="*/ 0 h 509"/>
                <a:gd name="T36" fmla="*/ 155 w 561"/>
                <a:gd name="T37" fmla="*/ 0 h 509"/>
                <a:gd name="T38" fmla="*/ 158 w 561"/>
                <a:gd name="T39" fmla="*/ 1 h 509"/>
                <a:gd name="T40" fmla="*/ 161 w 561"/>
                <a:gd name="T41" fmla="*/ 2 h 509"/>
                <a:gd name="T42" fmla="*/ 163 w 561"/>
                <a:gd name="T43" fmla="*/ 4 h 509"/>
                <a:gd name="T44" fmla="*/ 164 w 561"/>
                <a:gd name="T45" fmla="*/ 6 h 509"/>
                <a:gd name="T46" fmla="*/ 163 w 561"/>
                <a:gd name="T47" fmla="*/ 9 h 509"/>
                <a:gd name="T48" fmla="*/ 156 w 561"/>
                <a:gd name="T49" fmla="*/ 20 h 509"/>
                <a:gd name="T50" fmla="*/ 148 w 561"/>
                <a:gd name="T51" fmla="*/ 30 h 509"/>
                <a:gd name="T52" fmla="*/ 138 w 561"/>
                <a:gd name="T53" fmla="*/ 40 h 509"/>
                <a:gd name="T54" fmla="*/ 127 w 561"/>
                <a:gd name="T55" fmla="*/ 48 h 509"/>
                <a:gd name="T56" fmla="*/ 124 w 561"/>
                <a:gd name="T57" fmla="*/ 52 h 509"/>
                <a:gd name="T58" fmla="*/ 122 w 561"/>
                <a:gd name="T59" fmla="*/ 56 h 509"/>
                <a:gd name="T60" fmla="*/ 122 w 561"/>
                <a:gd name="T61" fmla="*/ 62 h 509"/>
                <a:gd name="T62" fmla="*/ 122 w 561"/>
                <a:gd name="T63" fmla="*/ 68 h 509"/>
                <a:gd name="T64" fmla="*/ 123 w 561"/>
                <a:gd name="T65" fmla="*/ 73 h 509"/>
                <a:gd name="T66" fmla="*/ 123 w 561"/>
                <a:gd name="T67" fmla="*/ 78 h 509"/>
                <a:gd name="T68" fmla="*/ 122 w 561"/>
                <a:gd name="T69" fmla="*/ 88 h 509"/>
                <a:gd name="T70" fmla="*/ 120 w 561"/>
                <a:gd name="T71" fmla="*/ 92 h 509"/>
                <a:gd name="T72" fmla="*/ 117 w 561"/>
                <a:gd name="T73" fmla="*/ 96 h 509"/>
                <a:gd name="T74" fmla="*/ 114 w 561"/>
                <a:gd name="T75" fmla="*/ 99 h 509"/>
                <a:gd name="T76" fmla="*/ 110 w 561"/>
                <a:gd name="T77" fmla="*/ 102 h 509"/>
                <a:gd name="T78" fmla="*/ 101 w 561"/>
                <a:gd name="T79" fmla="*/ 107 h 509"/>
                <a:gd name="T80" fmla="*/ 90 w 561"/>
                <a:gd name="T81" fmla="*/ 114 h 509"/>
                <a:gd name="T82" fmla="*/ 56 w 561"/>
                <a:gd name="T83" fmla="*/ 139 h 509"/>
                <a:gd name="T84" fmla="*/ 51 w 561"/>
                <a:gd name="T85" fmla="*/ 143 h 509"/>
                <a:gd name="T86" fmla="*/ 44 w 561"/>
                <a:gd name="T87" fmla="*/ 146 h 509"/>
                <a:gd name="T88" fmla="*/ 38 w 561"/>
                <a:gd name="T89" fmla="*/ 148 h 509"/>
                <a:gd name="T90" fmla="*/ 32 w 561"/>
                <a:gd name="T91" fmla="*/ 149 h 509"/>
                <a:gd name="T92" fmla="*/ 26 w 561"/>
                <a:gd name="T93" fmla="*/ 150 h 509"/>
                <a:gd name="T94" fmla="*/ 19 w 561"/>
                <a:gd name="T95" fmla="*/ 149 h 509"/>
                <a:gd name="T96" fmla="*/ 14 w 561"/>
                <a:gd name="T97" fmla="*/ 148 h 509"/>
                <a:gd name="T98" fmla="*/ 9 w 561"/>
                <a:gd name="T99" fmla="*/ 146 h 509"/>
                <a:gd name="T100" fmla="*/ 6 w 561"/>
                <a:gd name="T101" fmla="*/ 144 h 509"/>
                <a:gd name="T102" fmla="*/ 2 w 561"/>
                <a:gd name="T103" fmla="*/ 139 h 509"/>
                <a:gd name="T104" fmla="*/ 1 w 561"/>
                <a:gd name="T105" fmla="*/ 135 h 509"/>
                <a:gd name="T106" fmla="*/ 0 w 561"/>
                <a:gd name="T107" fmla="*/ 130 h 509"/>
                <a:gd name="T108" fmla="*/ 1 w 561"/>
                <a:gd name="T109" fmla="*/ 123 h 509"/>
                <a:gd name="T110" fmla="*/ 2 w 561"/>
                <a:gd name="T111" fmla="*/ 117 h 509"/>
                <a:gd name="T112" fmla="*/ 4 w 561"/>
                <a:gd name="T113" fmla="*/ 113 h 509"/>
                <a:gd name="T114" fmla="*/ 6 w 561"/>
                <a:gd name="T115" fmla="*/ 110 h 509"/>
                <a:gd name="T116" fmla="*/ 7 w 561"/>
                <a:gd name="T117" fmla="*/ 108 h 509"/>
                <a:gd name="T118" fmla="*/ 8 w 561"/>
                <a:gd name="T119" fmla="*/ 105 h 509"/>
                <a:gd name="T120" fmla="*/ 8 w 561"/>
                <a:gd name="T121" fmla="*/ 102 h 509"/>
                <a:gd name="T122" fmla="*/ 7 w 561"/>
                <a:gd name="T123" fmla="*/ 101 h 5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61" h="509">
                  <a:moveTo>
                    <a:pt x="24" y="343"/>
                  </a:moveTo>
                  <a:lnTo>
                    <a:pt x="16" y="333"/>
                  </a:lnTo>
                  <a:lnTo>
                    <a:pt x="12" y="319"/>
                  </a:lnTo>
                  <a:lnTo>
                    <a:pt x="16" y="303"/>
                  </a:lnTo>
                  <a:lnTo>
                    <a:pt x="24" y="285"/>
                  </a:lnTo>
                  <a:lnTo>
                    <a:pt x="40" y="268"/>
                  </a:lnTo>
                  <a:lnTo>
                    <a:pt x="58" y="252"/>
                  </a:lnTo>
                  <a:lnTo>
                    <a:pt x="82" y="236"/>
                  </a:lnTo>
                  <a:lnTo>
                    <a:pt x="109" y="220"/>
                  </a:lnTo>
                  <a:lnTo>
                    <a:pt x="175" y="190"/>
                  </a:lnTo>
                  <a:lnTo>
                    <a:pt x="254" y="167"/>
                  </a:lnTo>
                  <a:lnTo>
                    <a:pt x="284" y="157"/>
                  </a:lnTo>
                  <a:lnTo>
                    <a:pt x="316" y="145"/>
                  </a:lnTo>
                  <a:lnTo>
                    <a:pt x="377" y="111"/>
                  </a:lnTo>
                  <a:lnTo>
                    <a:pt x="436" y="67"/>
                  </a:lnTo>
                  <a:lnTo>
                    <a:pt x="494" y="14"/>
                  </a:lnTo>
                  <a:lnTo>
                    <a:pt x="506" y="6"/>
                  </a:lnTo>
                  <a:lnTo>
                    <a:pt x="518" y="0"/>
                  </a:lnTo>
                  <a:lnTo>
                    <a:pt x="530" y="0"/>
                  </a:lnTo>
                  <a:lnTo>
                    <a:pt x="541" y="2"/>
                  </a:lnTo>
                  <a:lnTo>
                    <a:pt x="551" y="6"/>
                  </a:lnTo>
                  <a:lnTo>
                    <a:pt x="559" y="12"/>
                  </a:lnTo>
                  <a:lnTo>
                    <a:pt x="561" y="22"/>
                  </a:lnTo>
                  <a:lnTo>
                    <a:pt x="559" y="32"/>
                  </a:lnTo>
                  <a:lnTo>
                    <a:pt x="535" y="67"/>
                  </a:lnTo>
                  <a:lnTo>
                    <a:pt x="507" y="103"/>
                  </a:lnTo>
                  <a:lnTo>
                    <a:pt x="472" y="135"/>
                  </a:lnTo>
                  <a:lnTo>
                    <a:pt x="434" y="164"/>
                  </a:lnTo>
                  <a:lnTo>
                    <a:pt x="424" y="175"/>
                  </a:lnTo>
                  <a:lnTo>
                    <a:pt x="418" y="190"/>
                  </a:lnTo>
                  <a:lnTo>
                    <a:pt x="417" y="210"/>
                  </a:lnTo>
                  <a:lnTo>
                    <a:pt x="418" y="232"/>
                  </a:lnTo>
                  <a:lnTo>
                    <a:pt x="422" y="248"/>
                  </a:lnTo>
                  <a:lnTo>
                    <a:pt x="422" y="265"/>
                  </a:lnTo>
                  <a:lnTo>
                    <a:pt x="417" y="297"/>
                  </a:lnTo>
                  <a:lnTo>
                    <a:pt x="409" y="313"/>
                  </a:lnTo>
                  <a:lnTo>
                    <a:pt x="399" y="325"/>
                  </a:lnTo>
                  <a:lnTo>
                    <a:pt x="389" y="337"/>
                  </a:lnTo>
                  <a:lnTo>
                    <a:pt x="375" y="345"/>
                  </a:lnTo>
                  <a:lnTo>
                    <a:pt x="347" y="363"/>
                  </a:lnTo>
                  <a:lnTo>
                    <a:pt x="308" y="388"/>
                  </a:lnTo>
                  <a:lnTo>
                    <a:pt x="193" y="473"/>
                  </a:lnTo>
                  <a:lnTo>
                    <a:pt x="173" y="485"/>
                  </a:lnTo>
                  <a:lnTo>
                    <a:pt x="151" y="497"/>
                  </a:lnTo>
                  <a:lnTo>
                    <a:pt x="129" y="503"/>
                  </a:lnTo>
                  <a:lnTo>
                    <a:pt x="108" y="507"/>
                  </a:lnTo>
                  <a:lnTo>
                    <a:pt x="88" y="509"/>
                  </a:lnTo>
                  <a:lnTo>
                    <a:pt x="66" y="507"/>
                  </a:lnTo>
                  <a:lnTo>
                    <a:pt x="48" y="503"/>
                  </a:lnTo>
                  <a:lnTo>
                    <a:pt x="30" y="497"/>
                  </a:lnTo>
                  <a:lnTo>
                    <a:pt x="19" y="487"/>
                  </a:lnTo>
                  <a:lnTo>
                    <a:pt x="8" y="473"/>
                  </a:lnTo>
                  <a:lnTo>
                    <a:pt x="3" y="458"/>
                  </a:lnTo>
                  <a:lnTo>
                    <a:pt x="0" y="440"/>
                  </a:lnTo>
                  <a:lnTo>
                    <a:pt x="3" y="416"/>
                  </a:lnTo>
                  <a:lnTo>
                    <a:pt x="7" y="398"/>
                  </a:lnTo>
                  <a:lnTo>
                    <a:pt x="12" y="382"/>
                  </a:lnTo>
                  <a:lnTo>
                    <a:pt x="20" y="372"/>
                  </a:lnTo>
                  <a:lnTo>
                    <a:pt x="24" y="365"/>
                  </a:lnTo>
                  <a:lnTo>
                    <a:pt x="28" y="355"/>
                  </a:lnTo>
                  <a:lnTo>
                    <a:pt x="28" y="345"/>
                  </a:lnTo>
                  <a:lnTo>
                    <a:pt x="24" y="343"/>
                  </a:lnTo>
                  <a:close/>
                </a:path>
              </a:pathLst>
            </a:custGeom>
            <a:solidFill>
              <a:srgbClr val="FF8FDB"/>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299" name="Freeform 11"/>
            <p:cNvSpPr>
              <a:spLocks/>
            </p:cNvSpPr>
            <p:nvPr/>
          </p:nvSpPr>
          <p:spPr bwMode="auto">
            <a:xfrm>
              <a:off x="323" y="338"/>
              <a:ext cx="306" cy="342"/>
            </a:xfrm>
            <a:custGeom>
              <a:avLst/>
              <a:gdLst>
                <a:gd name="T0" fmla="*/ 271 w 1043"/>
                <a:gd name="T1" fmla="*/ 11 h 1166"/>
                <a:gd name="T2" fmla="*/ 184 w 1043"/>
                <a:gd name="T3" fmla="*/ 49 h 1166"/>
                <a:gd name="T4" fmla="*/ 133 w 1043"/>
                <a:gd name="T5" fmla="*/ 80 h 1166"/>
                <a:gd name="T6" fmla="*/ 100 w 1043"/>
                <a:gd name="T7" fmla="*/ 126 h 1166"/>
                <a:gd name="T8" fmla="*/ 70 w 1043"/>
                <a:gd name="T9" fmla="*/ 170 h 1166"/>
                <a:gd name="T10" fmla="*/ 26 w 1043"/>
                <a:gd name="T11" fmla="*/ 199 h 1166"/>
                <a:gd name="T12" fmla="*/ 3 w 1043"/>
                <a:gd name="T13" fmla="*/ 232 h 1166"/>
                <a:gd name="T14" fmla="*/ 1 w 1043"/>
                <a:gd name="T15" fmla="*/ 254 h 1166"/>
                <a:gd name="T16" fmla="*/ 10 w 1043"/>
                <a:gd name="T17" fmla="*/ 269 h 1166"/>
                <a:gd name="T18" fmla="*/ 25 w 1043"/>
                <a:gd name="T19" fmla="*/ 281 h 1166"/>
                <a:gd name="T20" fmla="*/ 56 w 1043"/>
                <a:gd name="T21" fmla="*/ 287 h 1166"/>
                <a:gd name="T22" fmla="*/ 90 w 1043"/>
                <a:gd name="T23" fmla="*/ 281 h 1166"/>
                <a:gd name="T24" fmla="*/ 97 w 1043"/>
                <a:gd name="T25" fmla="*/ 285 h 1166"/>
                <a:gd name="T26" fmla="*/ 95 w 1043"/>
                <a:gd name="T27" fmla="*/ 308 h 1166"/>
                <a:gd name="T28" fmla="*/ 102 w 1043"/>
                <a:gd name="T29" fmla="*/ 322 h 1166"/>
                <a:gd name="T30" fmla="*/ 114 w 1043"/>
                <a:gd name="T31" fmla="*/ 327 h 1166"/>
                <a:gd name="T32" fmla="*/ 125 w 1043"/>
                <a:gd name="T33" fmla="*/ 338 h 1166"/>
                <a:gd name="T34" fmla="*/ 134 w 1043"/>
                <a:gd name="T35" fmla="*/ 339 h 1166"/>
                <a:gd name="T36" fmla="*/ 142 w 1043"/>
                <a:gd name="T37" fmla="*/ 330 h 1166"/>
                <a:gd name="T38" fmla="*/ 139 w 1043"/>
                <a:gd name="T39" fmla="*/ 320 h 1166"/>
                <a:gd name="T40" fmla="*/ 123 w 1043"/>
                <a:gd name="T41" fmla="*/ 304 h 1166"/>
                <a:gd name="T42" fmla="*/ 125 w 1043"/>
                <a:gd name="T43" fmla="*/ 295 h 1166"/>
                <a:gd name="T44" fmla="*/ 136 w 1043"/>
                <a:gd name="T45" fmla="*/ 285 h 1166"/>
                <a:gd name="T46" fmla="*/ 148 w 1043"/>
                <a:gd name="T47" fmla="*/ 246 h 1166"/>
                <a:gd name="T48" fmla="*/ 145 w 1043"/>
                <a:gd name="T49" fmla="*/ 235 h 1166"/>
                <a:gd name="T50" fmla="*/ 133 w 1043"/>
                <a:gd name="T51" fmla="*/ 231 h 1166"/>
                <a:gd name="T52" fmla="*/ 102 w 1043"/>
                <a:gd name="T53" fmla="*/ 236 h 1166"/>
                <a:gd name="T54" fmla="*/ 58 w 1043"/>
                <a:gd name="T55" fmla="*/ 243 h 1166"/>
                <a:gd name="T56" fmla="*/ 48 w 1043"/>
                <a:gd name="T57" fmla="*/ 236 h 1166"/>
                <a:gd name="T58" fmla="*/ 59 w 1043"/>
                <a:gd name="T59" fmla="*/ 224 h 1166"/>
                <a:gd name="T60" fmla="*/ 99 w 1043"/>
                <a:gd name="T61" fmla="*/ 202 h 1166"/>
                <a:gd name="T62" fmla="*/ 153 w 1043"/>
                <a:gd name="T63" fmla="*/ 204 h 1166"/>
                <a:gd name="T64" fmla="*/ 200 w 1043"/>
                <a:gd name="T65" fmla="*/ 186 h 1166"/>
                <a:gd name="T66" fmla="*/ 217 w 1043"/>
                <a:gd name="T67" fmla="*/ 169 h 1166"/>
                <a:gd name="T68" fmla="*/ 221 w 1043"/>
                <a:gd name="T69" fmla="*/ 154 h 1166"/>
                <a:gd name="T70" fmla="*/ 215 w 1043"/>
                <a:gd name="T71" fmla="*/ 140 h 1166"/>
                <a:gd name="T72" fmla="*/ 201 w 1043"/>
                <a:gd name="T73" fmla="*/ 133 h 1166"/>
                <a:gd name="T74" fmla="*/ 163 w 1043"/>
                <a:gd name="T75" fmla="*/ 134 h 1166"/>
                <a:gd name="T76" fmla="*/ 131 w 1043"/>
                <a:gd name="T77" fmla="*/ 139 h 1166"/>
                <a:gd name="T78" fmla="*/ 138 w 1043"/>
                <a:gd name="T79" fmla="*/ 115 h 1166"/>
                <a:gd name="T80" fmla="*/ 155 w 1043"/>
                <a:gd name="T81" fmla="*/ 93 h 1166"/>
                <a:gd name="T82" fmla="*/ 198 w 1043"/>
                <a:gd name="T83" fmla="*/ 62 h 1166"/>
                <a:gd name="T84" fmla="*/ 257 w 1043"/>
                <a:gd name="T85" fmla="*/ 35 h 1166"/>
                <a:gd name="T86" fmla="*/ 305 w 1043"/>
                <a:gd name="T87" fmla="*/ 5 h 1166"/>
                <a:gd name="T88" fmla="*/ 302 w 1043"/>
                <a:gd name="T89" fmla="*/ 0 h 1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43" h="1166">
                  <a:moveTo>
                    <a:pt x="1019" y="0"/>
                  </a:moveTo>
                  <a:lnTo>
                    <a:pt x="970" y="15"/>
                  </a:lnTo>
                  <a:lnTo>
                    <a:pt x="922" y="39"/>
                  </a:lnTo>
                  <a:lnTo>
                    <a:pt x="878" y="61"/>
                  </a:lnTo>
                  <a:lnTo>
                    <a:pt x="813" y="92"/>
                  </a:lnTo>
                  <a:lnTo>
                    <a:pt x="627" y="166"/>
                  </a:lnTo>
                  <a:lnTo>
                    <a:pt x="563" y="197"/>
                  </a:lnTo>
                  <a:lnTo>
                    <a:pt x="506" y="233"/>
                  </a:lnTo>
                  <a:lnTo>
                    <a:pt x="454" y="274"/>
                  </a:lnTo>
                  <a:lnTo>
                    <a:pt x="409" y="322"/>
                  </a:lnTo>
                  <a:lnTo>
                    <a:pt x="372" y="372"/>
                  </a:lnTo>
                  <a:lnTo>
                    <a:pt x="340" y="430"/>
                  </a:lnTo>
                  <a:lnTo>
                    <a:pt x="319" y="489"/>
                  </a:lnTo>
                  <a:lnTo>
                    <a:pt x="304" y="551"/>
                  </a:lnTo>
                  <a:lnTo>
                    <a:pt x="240" y="578"/>
                  </a:lnTo>
                  <a:lnTo>
                    <a:pt x="183" y="610"/>
                  </a:lnTo>
                  <a:lnTo>
                    <a:pt x="134" y="644"/>
                  </a:lnTo>
                  <a:lnTo>
                    <a:pt x="90" y="678"/>
                  </a:lnTo>
                  <a:lnTo>
                    <a:pt x="54" y="715"/>
                  </a:lnTo>
                  <a:lnTo>
                    <a:pt x="28" y="753"/>
                  </a:lnTo>
                  <a:lnTo>
                    <a:pt x="9" y="792"/>
                  </a:lnTo>
                  <a:lnTo>
                    <a:pt x="0" y="830"/>
                  </a:lnTo>
                  <a:lnTo>
                    <a:pt x="0" y="848"/>
                  </a:lnTo>
                  <a:lnTo>
                    <a:pt x="4" y="866"/>
                  </a:lnTo>
                  <a:lnTo>
                    <a:pt x="9" y="884"/>
                  </a:lnTo>
                  <a:lnTo>
                    <a:pt x="20" y="901"/>
                  </a:lnTo>
                  <a:lnTo>
                    <a:pt x="33" y="917"/>
                  </a:lnTo>
                  <a:lnTo>
                    <a:pt x="46" y="933"/>
                  </a:lnTo>
                  <a:lnTo>
                    <a:pt x="66" y="947"/>
                  </a:lnTo>
                  <a:lnTo>
                    <a:pt x="86" y="959"/>
                  </a:lnTo>
                  <a:lnTo>
                    <a:pt x="135" y="973"/>
                  </a:lnTo>
                  <a:lnTo>
                    <a:pt x="163" y="977"/>
                  </a:lnTo>
                  <a:lnTo>
                    <a:pt x="191" y="977"/>
                  </a:lnTo>
                  <a:lnTo>
                    <a:pt x="248" y="973"/>
                  </a:lnTo>
                  <a:lnTo>
                    <a:pt x="279" y="967"/>
                  </a:lnTo>
                  <a:lnTo>
                    <a:pt x="308" y="959"/>
                  </a:lnTo>
                  <a:lnTo>
                    <a:pt x="320" y="961"/>
                  </a:lnTo>
                  <a:lnTo>
                    <a:pt x="325" y="965"/>
                  </a:lnTo>
                  <a:lnTo>
                    <a:pt x="329" y="973"/>
                  </a:lnTo>
                  <a:lnTo>
                    <a:pt x="325" y="1002"/>
                  </a:lnTo>
                  <a:lnTo>
                    <a:pt x="324" y="1028"/>
                  </a:lnTo>
                  <a:lnTo>
                    <a:pt x="325" y="1050"/>
                  </a:lnTo>
                  <a:lnTo>
                    <a:pt x="332" y="1070"/>
                  </a:lnTo>
                  <a:lnTo>
                    <a:pt x="340" y="1085"/>
                  </a:lnTo>
                  <a:lnTo>
                    <a:pt x="349" y="1097"/>
                  </a:lnTo>
                  <a:lnTo>
                    <a:pt x="361" y="1107"/>
                  </a:lnTo>
                  <a:lnTo>
                    <a:pt x="377" y="1113"/>
                  </a:lnTo>
                  <a:lnTo>
                    <a:pt x="388" y="1115"/>
                  </a:lnTo>
                  <a:lnTo>
                    <a:pt x="397" y="1119"/>
                  </a:lnTo>
                  <a:lnTo>
                    <a:pt x="414" y="1135"/>
                  </a:lnTo>
                  <a:lnTo>
                    <a:pt x="426" y="1151"/>
                  </a:lnTo>
                  <a:lnTo>
                    <a:pt x="429" y="1166"/>
                  </a:lnTo>
                  <a:lnTo>
                    <a:pt x="445" y="1163"/>
                  </a:lnTo>
                  <a:lnTo>
                    <a:pt x="458" y="1157"/>
                  </a:lnTo>
                  <a:lnTo>
                    <a:pt x="470" y="1147"/>
                  </a:lnTo>
                  <a:lnTo>
                    <a:pt x="481" y="1137"/>
                  </a:lnTo>
                  <a:lnTo>
                    <a:pt x="485" y="1125"/>
                  </a:lnTo>
                  <a:lnTo>
                    <a:pt x="486" y="1113"/>
                  </a:lnTo>
                  <a:lnTo>
                    <a:pt x="482" y="1103"/>
                  </a:lnTo>
                  <a:lnTo>
                    <a:pt x="474" y="1092"/>
                  </a:lnTo>
                  <a:lnTo>
                    <a:pt x="449" y="1072"/>
                  </a:lnTo>
                  <a:lnTo>
                    <a:pt x="430" y="1052"/>
                  </a:lnTo>
                  <a:lnTo>
                    <a:pt x="418" y="1036"/>
                  </a:lnTo>
                  <a:lnTo>
                    <a:pt x="414" y="1022"/>
                  </a:lnTo>
                  <a:lnTo>
                    <a:pt x="417" y="1014"/>
                  </a:lnTo>
                  <a:lnTo>
                    <a:pt x="425" y="1006"/>
                  </a:lnTo>
                  <a:lnTo>
                    <a:pt x="446" y="988"/>
                  </a:lnTo>
                  <a:lnTo>
                    <a:pt x="454" y="980"/>
                  </a:lnTo>
                  <a:lnTo>
                    <a:pt x="462" y="971"/>
                  </a:lnTo>
                  <a:lnTo>
                    <a:pt x="478" y="939"/>
                  </a:lnTo>
                  <a:lnTo>
                    <a:pt x="493" y="895"/>
                  </a:lnTo>
                  <a:lnTo>
                    <a:pt x="506" y="838"/>
                  </a:lnTo>
                  <a:lnTo>
                    <a:pt x="506" y="824"/>
                  </a:lnTo>
                  <a:lnTo>
                    <a:pt x="502" y="812"/>
                  </a:lnTo>
                  <a:lnTo>
                    <a:pt x="494" y="802"/>
                  </a:lnTo>
                  <a:lnTo>
                    <a:pt x="482" y="794"/>
                  </a:lnTo>
                  <a:lnTo>
                    <a:pt x="469" y="788"/>
                  </a:lnTo>
                  <a:lnTo>
                    <a:pt x="453" y="787"/>
                  </a:lnTo>
                  <a:lnTo>
                    <a:pt x="437" y="787"/>
                  </a:lnTo>
                  <a:lnTo>
                    <a:pt x="418" y="788"/>
                  </a:lnTo>
                  <a:lnTo>
                    <a:pt x="348" y="806"/>
                  </a:lnTo>
                  <a:lnTo>
                    <a:pt x="287" y="818"/>
                  </a:lnTo>
                  <a:lnTo>
                    <a:pt x="236" y="824"/>
                  </a:lnTo>
                  <a:lnTo>
                    <a:pt x="198" y="828"/>
                  </a:lnTo>
                  <a:lnTo>
                    <a:pt x="182" y="826"/>
                  </a:lnTo>
                  <a:lnTo>
                    <a:pt x="167" y="816"/>
                  </a:lnTo>
                  <a:lnTo>
                    <a:pt x="162" y="806"/>
                  </a:lnTo>
                  <a:lnTo>
                    <a:pt x="163" y="800"/>
                  </a:lnTo>
                  <a:lnTo>
                    <a:pt x="166" y="796"/>
                  </a:lnTo>
                  <a:lnTo>
                    <a:pt x="202" y="765"/>
                  </a:lnTo>
                  <a:lnTo>
                    <a:pt x="243" y="737"/>
                  </a:lnTo>
                  <a:lnTo>
                    <a:pt x="288" y="711"/>
                  </a:lnTo>
                  <a:lnTo>
                    <a:pt x="336" y="690"/>
                  </a:lnTo>
                  <a:lnTo>
                    <a:pt x="401" y="699"/>
                  </a:lnTo>
                  <a:lnTo>
                    <a:pt x="465" y="701"/>
                  </a:lnTo>
                  <a:lnTo>
                    <a:pt x="523" y="695"/>
                  </a:lnTo>
                  <a:lnTo>
                    <a:pt x="582" y="679"/>
                  </a:lnTo>
                  <a:lnTo>
                    <a:pt x="636" y="660"/>
                  </a:lnTo>
                  <a:lnTo>
                    <a:pt x="683" y="634"/>
                  </a:lnTo>
                  <a:lnTo>
                    <a:pt x="718" y="606"/>
                  </a:lnTo>
                  <a:lnTo>
                    <a:pt x="732" y="590"/>
                  </a:lnTo>
                  <a:lnTo>
                    <a:pt x="741" y="577"/>
                  </a:lnTo>
                  <a:lnTo>
                    <a:pt x="748" y="559"/>
                  </a:lnTo>
                  <a:lnTo>
                    <a:pt x="752" y="541"/>
                  </a:lnTo>
                  <a:lnTo>
                    <a:pt x="752" y="525"/>
                  </a:lnTo>
                  <a:lnTo>
                    <a:pt x="748" y="508"/>
                  </a:lnTo>
                  <a:lnTo>
                    <a:pt x="741" y="492"/>
                  </a:lnTo>
                  <a:lnTo>
                    <a:pt x="732" y="477"/>
                  </a:lnTo>
                  <a:lnTo>
                    <a:pt x="718" y="466"/>
                  </a:lnTo>
                  <a:lnTo>
                    <a:pt x="704" y="458"/>
                  </a:lnTo>
                  <a:lnTo>
                    <a:pt x="684" y="452"/>
                  </a:lnTo>
                  <a:lnTo>
                    <a:pt x="655" y="450"/>
                  </a:lnTo>
                  <a:lnTo>
                    <a:pt x="571" y="454"/>
                  </a:lnTo>
                  <a:lnTo>
                    <a:pt x="555" y="458"/>
                  </a:lnTo>
                  <a:lnTo>
                    <a:pt x="534" y="466"/>
                  </a:lnTo>
                  <a:lnTo>
                    <a:pt x="442" y="500"/>
                  </a:lnTo>
                  <a:lnTo>
                    <a:pt x="445" y="473"/>
                  </a:lnTo>
                  <a:lnTo>
                    <a:pt x="449" y="446"/>
                  </a:lnTo>
                  <a:lnTo>
                    <a:pt x="457" y="420"/>
                  </a:lnTo>
                  <a:lnTo>
                    <a:pt x="470" y="392"/>
                  </a:lnTo>
                  <a:lnTo>
                    <a:pt x="486" y="367"/>
                  </a:lnTo>
                  <a:lnTo>
                    <a:pt x="506" y="341"/>
                  </a:lnTo>
                  <a:lnTo>
                    <a:pt x="527" y="318"/>
                  </a:lnTo>
                  <a:lnTo>
                    <a:pt x="554" y="294"/>
                  </a:lnTo>
                  <a:lnTo>
                    <a:pt x="611" y="250"/>
                  </a:lnTo>
                  <a:lnTo>
                    <a:pt x="676" y="210"/>
                  </a:lnTo>
                  <a:lnTo>
                    <a:pt x="749" y="174"/>
                  </a:lnTo>
                  <a:lnTo>
                    <a:pt x="830" y="140"/>
                  </a:lnTo>
                  <a:lnTo>
                    <a:pt x="877" y="120"/>
                  </a:lnTo>
                  <a:lnTo>
                    <a:pt x="928" y="92"/>
                  </a:lnTo>
                  <a:lnTo>
                    <a:pt x="981" y="57"/>
                  </a:lnTo>
                  <a:lnTo>
                    <a:pt x="1039" y="16"/>
                  </a:lnTo>
                  <a:lnTo>
                    <a:pt x="1043" y="11"/>
                  </a:lnTo>
                  <a:lnTo>
                    <a:pt x="1037" y="4"/>
                  </a:lnTo>
                  <a:lnTo>
                    <a:pt x="1029" y="0"/>
                  </a:lnTo>
                  <a:lnTo>
                    <a:pt x="1019" y="0"/>
                  </a:lnTo>
                  <a:close/>
                </a:path>
              </a:pathLst>
            </a:custGeom>
            <a:solidFill>
              <a:srgbClr val="FF8FDB"/>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300" name="Freeform 12"/>
            <p:cNvSpPr>
              <a:spLocks/>
            </p:cNvSpPr>
            <p:nvPr userDrawn="1"/>
          </p:nvSpPr>
          <p:spPr bwMode="auto">
            <a:xfrm>
              <a:off x="426" y="212"/>
              <a:ext cx="504" cy="201"/>
            </a:xfrm>
            <a:custGeom>
              <a:avLst/>
              <a:gdLst>
                <a:gd name="T0" fmla="*/ 33 w 1719"/>
                <a:gd name="T1" fmla="*/ 131 h 689"/>
                <a:gd name="T2" fmla="*/ 89 w 1719"/>
                <a:gd name="T3" fmla="*/ 89 h 689"/>
                <a:gd name="T4" fmla="*/ 151 w 1719"/>
                <a:gd name="T5" fmla="*/ 52 h 689"/>
                <a:gd name="T6" fmla="*/ 201 w 1719"/>
                <a:gd name="T7" fmla="*/ 30 h 689"/>
                <a:gd name="T8" fmla="*/ 261 w 1719"/>
                <a:gd name="T9" fmla="*/ 13 h 689"/>
                <a:gd name="T10" fmla="*/ 325 w 1719"/>
                <a:gd name="T11" fmla="*/ 2 h 689"/>
                <a:gd name="T12" fmla="*/ 383 w 1719"/>
                <a:gd name="T13" fmla="*/ 1 h 689"/>
                <a:gd name="T14" fmla="*/ 438 w 1719"/>
                <a:gd name="T15" fmla="*/ 11 h 689"/>
                <a:gd name="T16" fmla="*/ 482 w 1719"/>
                <a:gd name="T17" fmla="*/ 32 h 689"/>
                <a:gd name="T18" fmla="*/ 503 w 1719"/>
                <a:gd name="T19" fmla="*/ 52 h 689"/>
                <a:gd name="T20" fmla="*/ 498 w 1719"/>
                <a:gd name="T21" fmla="*/ 60 h 689"/>
                <a:gd name="T22" fmla="*/ 480 w 1719"/>
                <a:gd name="T23" fmla="*/ 65 h 689"/>
                <a:gd name="T24" fmla="*/ 465 w 1719"/>
                <a:gd name="T25" fmla="*/ 57 h 689"/>
                <a:gd name="T26" fmla="*/ 461 w 1719"/>
                <a:gd name="T27" fmla="*/ 57 h 689"/>
                <a:gd name="T28" fmla="*/ 460 w 1719"/>
                <a:gd name="T29" fmla="*/ 65 h 689"/>
                <a:gd name="T30" fmla="*/ 444 w 1719"/>
                <a:gd name="T31" fmla="*/ 66 h 689"/>
                <a:gd name="T32" fmla="*/ 370 w 1719"/>
                <a:gd name="T33" fmla="*/ 86 h 689"/>
                <a:gd name="T34" fmla="*/ 396 w 1719"/>
                <a:gd name="T35" fmla="*/ 87 h 689"/>
                <a:gd name="T36" fmla="*/ 437 w 1719"/>
                <a:gd name="T37" fmla="*/ 90 h 689"/>
                <a:gd name="T38" fmla="*/ 447 w 1719"/>
                <a:gd name="T39" fmla="*/ 106 h 689"/>
                <a:gd name="T40" fmla="*/ 444 w 1719"/>
                <a:gd name="T41" fmla="*/ 121 h 689"/>
                <a:gd name="T42" fmla="*/ 421 w 1719"/>
                <a:gd name="T43" fmla="*/ 144 h 689"/>
                <a:gd name="T44" fmla="*/ 318 w 1719"/>
                <a:gd name="T45" fmla="*/ 200 h 689"/>
                <a:gd name="T46" fmla="*/ 303 w 1719"/>
                <a:gd name="T47" fmla="*/ 197 h 689"/>
                <a:gd name="T48" fmla="*/ 301 w 1719"/>
                <a:gd name="T49" fmla="*/ 183 h 689"/>
                <a:gd name="T50" fmla="*/ 321 w 1719"/>
                <a:gd name="T51" fmla="*/ 164 h 689"/>
                <a:gd name="T52" fmla="*/ 400 w 1719"/>
                <a:gd name="T53" fmla="*/ 119 h 689"/>
                <a:gd name="T54" fmla="*/ 399 w 1719"/>
                <a:gd name="T55" fmla="*/ 115 h 689"/>
                <a:gd name="T56" fmla="*/ 361 w 1719"/>
                <a:gd name="T57" fmla="*/ 124 h 689"/>
                <a:gd name="T58" fmla="*/ 308 w 1719"/>
                <a:gd name="T59" fmla="*/ 134 h 689"/>
                <a:gd name="T60" fmla="*/ 286 w 1719"/>
                <a:gd name="T61" fmla="*/ 126 h 689"/>
                <a:gd name="T62" fmla="*/ 283 w 1719"/>
                <a:gd name="T63" fmla="*/ 113 h 689"/>
                <a:gd name="T64" fmla="*/ 296 w 1719"/>
                <a:gd name="T65" fmla="*/ 97 h 689"/>
                <a:gd name="T66" fmla="*/ 352 w 1719"/>
                <a:gd name="T67" fmla="*/ 67 h 689"/>
                <a:gd name="T68" fmla="*/ 408 w 1719"/>
                <a:gd name="T69" fmla="*/ 51 h 689"/>
                <a:gd name="T70" fmla="*/ 433 w 1719"/>
                <a:gd name="T71" fmla="*/ 48 h 689"/>
                <a:gd name="T72" fmla="*/ 418 w 1719"/>
                <a:gd name="T73" fmla="*/ 38 h 689"/>
                <a:gd name="T74" fmla="*/ 371 w 1719"/>
                <a:gd name="T75" fmla="*/ 26 h 689"/>
                <a:gd name="T76" fmla="*/ 327 w 1719"/>
                <a:gd name="T77" fmla="*/ 26 h 689"/>
                <a:gd name="T78" fmla="*/ 240 w 1719"/>
                <a:gd name="T79" fmla="*/ 38 h 689"/>
                <a:gd name="T80" fmla="*/ 150 w 1719"/>
                <a:gd name="T81" fmla="*/ 74 h 689"/>
                <a:gd name="T82" fmla="*/ 68 w 1719"/>
                <a:gd name="T83" fmla="*/ 124 h 689"/>
                <a:gd name="T84" fmla="*/ 11 w 1719"/>
                <a:gd name="T85" fmla="*/ 172 h 689"/>
                <a:gd name="T86" fmla="*/ 4 w 1719"/>
                <a:gd name="T87" fmla="*/ 172 h 689"/>
                <a:gd name="T88" fmla="*/ 0 w 1719"/>
                <a:gd name="T89" fmla="*/ 164 h 6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19" h="689">
                  <a:moveTo>
                    <a:pt x="4" y="550"/>
                  </a:moveTo>
                  <a:lnTo>
                    <a:pt x="57" y="498"/>
                  </a:lnTo>
                  <a:lnTo>
                    <a:pt x="114" y="448"/>
                  </a:lnTo>
                  <a:lnTo>
                    <a:pt x="175" y="397"/>
                  </a:lnTo>
                  <a:lnTo>
                    <a:pt x="239" y="351"/>
                  </a:lnTo>
                  <a:lnTo>
                    <a:pt x="304" y="304"/>
                  </a:lnTo>
                  <a:lnTo>
                    <a:pt x="372" y="262"/>
                  </a:lnTo>
                  <a:lnTo>
                    <a:pt x="443" y="219"/>
                  </a:lnTo>
                  <a:lnTo>
                    <a:pt x="514" y="178"/>
                  </a:lnTo>
                  <a:lnTo>
                    <a:pt x="568" y="150"/>
                  </a:lnTo>
                  <a:lnTo>
                    <a:pt x="625" y="126"/>
                  </a:lnTo>
                  <a:lnTo>
                    <a:pt x="687" y="104"/>
                  </a:lnTo>
                  <a:lnTo>
                    <a:pt x="752" y="81"/>
                  </a:lnTo>
                  <a:lnTo>
                    <a:pt x="819" y="61"/>
                  </a:lnTo>
                  <a:lnTo>
                    <a:pt x="891" y="44"/>
                  </a:lnTo>
                  <a:lnTo>
                    <a:pt x="966" y="28"/>
                  </a:lnTo>
                  <a:lnTo>
                    <a:pt x="1041" y="16"/>
                  </a:lnTo>
                  <a:lnTo>
                    <a:pt x="1110" y="7"/>
                  </a:lnTo>
                  <a:lnTo>
                    <a:pt x="1178" y="3"/>
                  </a:lnTo>
                  <a:lnTo>
                    <a:pt x="1243" y="0"/>
                  </a:lnTo>
                  <a:lnTo>
                    <a:pt x="1308" y="3"/>
                  </a:lnTo>
                  <a:lnTo>
                    <a:pt x="1372" y="8"/>
                  </a:lnTo>
                  <a:lnTo>
                    <a:pt x="1436" y="20"/>
                  </a:lnTo>
                  <a:lnTo>
                    <a:pt x="1494" y="36"/>
                  </a:lnTo>
                  <a:lnTo>
                    <a:pt x="1554" y="56"/>
                  </a:lnTo>
                  <a:lnTo>
                    <a:pt x="1599" y="77"/>
                  </a:lnTo>
                  <a:lnTo>
                    <a:pt x="1644" y="108"/>
                  </a:lnTo>
                  <a:lnTo>
                    <a:pt x="1684" y="138"/>
                  </a:lnTo>
                  <a:lnTo>
                    <a:pt x="1703" y="157"/>
                  </a:lnTo>
                  <a:lnTo>
                    <a:pt x="1715" y="177"/>
                  </a:lnTo>
                  <a:lnTo>
                    <a:pt x="1719" y="186"/>
                  </a:lnTo>
                  <a:lnTo>
                    <a:pt x="1712" y="197"/>
                  </a:lnTo>
                  <a:lnTo>
                    <a:pt x="1700" y="206"/>
                  </a:lnTo>
                  <a:lnTo>
                    <a:pt x="1684" y="214"/>
                  </a:lnTo>
                  <a:lnTo>
                    <a:pt x="1651" y="223"/>
                  </a:lnTo>
                  <a:lnTo>
                    <a:pt x="1638" y="223"/>
                  </a:lnTo>
                  <a:lnTo>
                    <a:pt x="1627" y="219"/>
                  </a:lnTo>
                  <a:lnTo>
                    <a:pt x="1606" y="206"/>
                  </a:lnTo>
                  <a:lnTo>
                    <a:pt x="1586" y="197"/>
                  </a:lnTo>
                  <a:lnTo>
                    <a:pt x="1571" y="193"/>
                  </a:lnTo>
                  <a:lnTo>
                    <a:pt x="1570" y="193"/>
                  </a:lnTo>
                  <a:lnTo>
                    <a:pt x="1571" y="197"/>
                  </a:lnTo>
                  <a:lnTo>
                    <a:pt x="1578" y="207"/>
                  </a:lnTo>
                  <a:lnTo>
                    <a:pt x="1575" y="215"/>
                  </a:lnTo>
                  <a:lnTo>
                    <a:pt x="1570" y="222"/>
                  </a:lnTo>
                  <a:lnTo>
                    <a:pt x="1559" y="226"/>
                  </a:lnTo>
                  <a:lnTo>
                    <a:pt x="1537" y="227"/>
                  </a:lnTo>
                  <a:lnTo>
                    <a:pt x="1513" y="227"/>
                  </a:lnTo>
                  <a:lnTo>
                    <a:pt x="1433" y="242"/>
                  </a:lnTo>
                  <a:lnTo>
                    <a:pt x="1350" y="263"/>
                  </a:lnTo>
                  <a:lnTo>
                    <a:pt x="1263" y="294"/>
                  </a:lnTo>
                  <a:lnTo>
                    <a:pt x="1174" y="327"/>
                  </a:lnTo>
                  <a:lnTo>
                    <a:pt x="1271" y="308"/>
                  </a:lnTo>
                  <a:lnTo>
                    <a:pt x="1352" y="299"/>
                  </a:lnTo>
                  <a:lnTo>
                    <a:pt x="1417" y="296"/>
                  </a:lnTo>
                  <a:lnTo>
                    <a:pt x="1469" y="300"/>
                  </a:lnTo>
                  <a:lnTo>
                    <a:pt x="1490" y="307"/>
                  </a:lnTo>
                  <a:lnTo>
                    <a:pt x="1506" y="319"/>
                  </a:lnTo>
                  <a:lnTo>
                    <a:pt x="1518" y="339"/>
                  </a:lnTo>
                  <a:lnTo>
                    <a:pt x="1525" y="364"/>
                  </a:lnTo>
                  <a:lnTo>
                    <a:pt x="1525" y="383"/>
                  </a:lnTo>
                  <a:lnTo>
                    <a:pt x="1521" y="400"/>
                  </a:lnTo>
                  <a:lnTo>
                    <a:pt x="1513" y="416"/>
                  </a:lnTo>
                  <a:lnTo>
                    <a:pt x="1501" y="432"/>
                  </a:lnTo>
                  <a:lnTo>
                    <a:pt x="1473" y="464"/>
                  </a:lnTo>
                  <a:lnTo>
                    <a:pt x="1436" y="493"/>
                  </a:lnTo>
                  <a:lnTo>
                    <a:pt x="1388" y="522"/>
                  </a:lnTo>
                  <a:lnTo>
                    <a:pt x="1319" y="561"/>
                  </a:lnTo>
                  <a:lnTo>
                    <a:pt x="1083" y="685"/>
                  </a:lnTo>
                  <a:lnTo>
                    <a:pt x="1065" y="689"/>
                  </a:lnTo>
                  <a:lnTo>
                    <a:pt x="1049" y="687"/>
                  </a:lnTo>
                  <a:lnTo>
                    <a:pt x="1035" y="677"/>
                  </a:lnTo>
                  <a:lnTo>
                    <a:pt x="1025" y="662"/>
                  </a:lnTo>
                  <a:lnTo>
                    <a:pt x="1021" y="646"/>
                  </a:lnTo>
                  <a:lnTo>
                    <a:pt x="1025" y="626"/>
                  </a:lnTo>
                  <a:lnTo>
                    <a:pt x="1035" y="606"/>
                  </a:lnTo>
                  <a:lnTo>
                    <a:pt x="1053" y="590"/>
                  </a:lnTo>
                  <a:lnTo>
                    <a:pt x="1094" y="562"/>
                  </a:lnTo>
                  <a:lnTo>
                    <a:pt x="1152" y="529"/>
                  </a:lnTo>
                  <a:lnTo>
                    <a:pt x="1360" y="413"/>
                  </a:lnTo>
                  <a:lnTo>
                    <a:pt x="1364" y="409"/>
                  </a:lnTo>
                  <a:lnTo>
                    <a:pt x="1365" y="404"/>
                  </a:lnTo>
                  <a:lnTo>
                    <a:pt x="1364" y="397"/>
                  </a:lnTo>
                  <a:lnTo>
                    <a:pt x="1360" y="393"/>
                  </a:lnTo>
                  <a:lnTo>
                    <a:pt x="1340" y="393"/>
                  </a:lnTo>
                  <a:lnTo>
                    <a:pt x="1311" y="400"/>
                  </a:lnTo>
                  <a:lnTo>
                    <a:pt x="1230" y="424"/>
                  </a:lnTo>
                  <a:lnTo>
                    <a:pt x="1160" y="441"/>
                  </a:lnTo>
                  <a:lnTo>
                    <a:pt x="1098" y="453"/>
                  </a:lnTo>
                  <a:lnTo>
                    <a:pt x="1051" y="460"/>
                  </a:lnTo>
                  <a:lnTo>
                    <a:pt x="1015" y="457"/>
                  </a:lnTo>
                  <a:lnTo>
                    <a:pt x="992" y="449"/>
                  </a:lnTo>
                  <a:lnTo>
                    <a:pt x="976" y="433"/>
                  </a:lnTo>
                  <a:lnTo>
                    <a:pt x="966" y="412"/>
                  </a:lnTo>
                  <a:lnTo>
                    <a:pt x="964" y="400"/>
                  </a:lnTo>
                  <a:lnTo>
                    <a:pt x="966" y="388"/>
                  </a:lnTo>
                  <a:lnTo>
                    <a:pt x="970" y="375"/>
                  </a:lnTo>
                  <a:lnTo>
                    <a:pt x="980" y="360"/>
                  </a:lnTo>
                  <a:lnTo>
                    <a:pt x="1009" y="331"/>
                  </a:lnTo>
                  <a:lnTo>
                    <a:pt x="1047" y="300"/>
                  </a:lnTo>
                  <a:lnTo>
                    <a:pt x="1098" y="275"/>
                  </a:lnTo>
                  <a:lnTo>
                    <a:pt x="1202" y="231"/>
                  </a:lnTo>
                  <a:lnTo>
                    <a:pt x="1291" y="201"/>
                  </a:lnTo>
                  <a:lnTo>
                    <a:pt x="1364" y="181"/>
                  </a:lnTo>
                  <a:lnTo>
                    <a:pt x="1393" y="174"/>
                  </a:lnTo>
                  <a:lnTo>
                    <a:pt x="1421" y="170"/>
                  </a:lnTo>
                  <a:lnTo>
                    <a:pt x="1458" y="169"/>
                  </a:lnTo>
                  <a:lnTo>
                    <a:pt x="1477" y="165"/>
                  </a:lnTo>
                  <a:lnTo>
                    <a:pt x="1486" y="161"/>
                  </a:lnTo>
                  <a:lnTo>
                    <a:pt x="1501" y="161"/>
                  </a:lnTo>
                  <a:lnTo>
                    <a:pt x="1425" y="129"/>
                  </a:lnTo>
                  <a:lnTo>
                    <a:pt x="1346" y="105"/>
                  </a:lnTo>
                  <a:lnTo>
                    <a:pt x="1307" y="96"/>
                  </a:lnTo>
                  <a:lnTo>
                    <a:pt x="1267" y="89"/>
                  </a:lnTo>
                  <a:lnTo>
                    <a:pt x="1227" y="85"/>
                  </a:lnTo>
                  <a:lnTo>
                    <a:pt x="1190" y="85"/>
                  </a:lnTo>
                  <a:lnTo>
                    <a:pt x="1117" y="88"/>
                  </a:lnTo>
                  <a:lnTo>
                    <a:pt x="1047" y="93"/>
                  </a:lnTo>
                  <a:lnTo>
                    <a:pt x="922" y="109"/>
                  </a:lnTo>
                  <a:lnTo>
                    <a:pt x="817" y="130"/>
                  </a:lnTo>
                  <a:lnTo>
                    <a:pt x="740" y="154"/>
                  </a:lnTo>
                  <a:lnTo>
                    <a:pt x="621" y="203"/>
                  </a:lnTo>
                  <a:lnTo>
                    <a:pt x="513" y="255"/>
                  </a:lnTo>
                  <a:lnTo>
                    <a:pt x="409" y="311"/>
                  </a:lnTo>
                  <a:lnTo>
                    <a:pt x="316" y="367"/>
                  </a:lnTo>
                  <a:lnTo>
                    <a:pt x="231" y="424"/>
                  </a:lnTo>
                  <a:lnTo>
                    <a:pt x="155" y="481"/>
                  </a:lnTo>
                  <a:lnTo>
                    <a:pt x="90" y="537"/>
                  </a:lnTo>
                  <a:lnTo>
                    <a:pt x="36" y="591"/>
                  </a:lnTo>
                  <a:lnTo>
                    <a:pt x="28" y="595"/>
                  </a:lnTo>
                  <a:lnTo>
                    <a:pt x="21" y="595"/>
                  </a:lnTo>
                  <a:lnTo>
                    <a:pt x="13" y="591"/>
                  </a:lnTo>
                  <a:lnTo>
                    <a:pt x="8" y="586"/>
                  </a:lnTo>
                  <a:lnTo>
                    <a:pt x="0" y="569"/>
                  </a:lnTo>
                  <a:lnTo>
                    <a:pt x="0" y="561"/>
                  </a:lnTo>
                  <a:lnTo>
                    <a:pt x="4" y="550"/>
                  </a:lnTo>
                  <a:close/>
                </a:path>
              </a:pathLst>
            </a:custGeom>
            <a:solidFill>
              <a:srgbClr val="FF8FDB"/>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301" name="Freeform 13"/>
            <p:cNvSpPr>
              <a:spLocks/>
            </p:cNvSpPr>
            <p:nvPr/>
          </p:nvSpPr>
          <p:spPr bwMode="auto">
            <a:xfrm>
              <a:off x="482" y="993"/>
              <a:ext cx="173" cy="198"/>
            </a:xfrm>
            <a:custGeom>
              <a:avLst/>
              <a:gdLst>
                <a:gd name="T0" fmla="*/ 165 w 590"/>
                <a:gd name="T1" fmla="*/ 198 h 676"/>
                <a:gd name="T2" fmla="*/ 148 w 590"/>
                <a:gd name="T3" fmla="*/ 195 h 676"/>
                <a:gd name="T4" fmla="*/ 133 w 590"/>
                <a:gd name="T5" fmla="*/ 191 h 676"/>
                <a:gd name="T6" fmla="*/ 117 w 590"/>
                <a:gd name="T7" fmla="*/ 185 h 676"/>
                <a:gd name="T8" fmla="*/ 102 w 590"/>
                <a:gd name="T9" fmla="*/ 178 h 676"/>
                <a:gd name="T10" fmla="*/ 87 w 590"/>
                <a:gd name="T11" fmla="*/ 170 h 676"/>
                <a:gd name="T12" fmla="*/ 73 w 590"/>
                <a:gd name="T13" fmla="*/ 160 h 676"/>
                <a:gd name="T14" fmla="*/ 59 w 590"/>
                <a:gd name="T15" fmla="*/ 151 h 676"/>
                <a:gd name="T16" fmla="*/ 46 w 590"/>
                <a:gd name="T17" fmla="*/ 140 h 676"/>
                <a:gd name="T18" fmla="*/ 38 w 590"/>
                <a:gd name="T19" fmla="*/ 132 h 676"/>
                <a:gd name="T20" fmla="*/ 30 w 590"/>
                <a:gd name="T21" fmla="*/ 122 h 676"/>
                <a:gd name="T22" fmla="*/ 23 w 590"/>
                <a:gd name="T23" fmla="*/ 112 h 676"/>
                <a:gd name="T24" fmla="*/ 17 w 590"/>
                <a:gd name="T25" fmla="*/ 102 h 676"/>
                <a:gd name="T26" fmla="*/ 12 w 590"/>
                <a:gd name="T27" fmla="*/ 92 h 676"/>
                <a:gd name="T28" fmla="*/ 8 w 590"/>
                <a:gd name="T29" fmla="*/ 81 h 676"/>
                <a:gd name="T30" fmla="*/ 5 w 590"/>
                <a:gd name="T31" fmla="*/ 70 h 676"/>
                <a:gd name="T32" fmla="*/ 2 w 590"/>
                <a:gd name="T33" fmla="*/ 58 h 676"/>
                <a:gd name="T34" fmla="*/ 0 w 590"/>
                <a:gd name="T35" fmla="*/ 42 h 676"/>
                <a:gd name="T36" fmla="*/ 0 w 590"/>
                <a:gd name="T37" fmla="*/ 28 h 676"/>
                <a:gd name="T38" fmla="*/ 1 w 590"/>
                <a:gd name="T39" fmla="*/ 17 h 676"/>
                <a:gd name="T40" fmla="*/ 4 w 590"/>
                <a:gd name="T41" fmla="*/ 9 h 676"/>
                <a:gd name="T42" fmla="*/ 7 w 590"/>
                <a:gd name="T43" fmla="*/ 5 h 676"/>
                <a:gd name="T44" fmla="*/ 10 w 590"/>
                <a:gd name="T45" fmla="*/ 2 h 676"/>
                <a:gd name="T46" fmla="*/ 13 w 590"/>
                <a:gd name="T47" fmla="*/ 0 h 676"/>
                <a:gd name="T48" fmla="*/ 16 w 590"/>
                <a:gd name="T49" fmla="*/ 0 h 676"/>
                <a:gd name="T50" fmla="*/ 20 w 590"/>
                <a:gd name="T51" fmla="*/ 1 h 676"/>
                <a:gd name="T52" fmla="*/ 23 w 590"/>
                <a:gd name="T53" fmla="*/ 6 h 676"/>
                <a:gd name="T54" fmla="*/ 25 w 590"/>
                <a:gd name="T55" fmla="*/ 12 h 676"/>
                <a:gd name="T56" fmla="*/ 26 w 590"/>
                <a:gd name="T57" fmla="*/ 19 h 676"/>
                <a:gd name="T58" fmla="*/ 28 w 590"/>
                <a:gd name="T59" fmla="*/ 35 h 676"/>
                <a:gd name="T60" fmla="*/ 31 w 590"/>
                <a:gd name="T61" fmla="*/ 49 h 676"/>
                <a:gd name="T62" fmla="*/ 35 w 590"/>
                <a:gd name="T63" fmla="*/ 64 h 676"/>
                <a:gd name="T64" fmla="*/ 40 w 590"/>
                <a:gd name="T65" fmla="*/ 78 h 676"/>
                <a:gd name="T66" fmla="*/ 48 w 590"/>
                <a:gd name="T67" fmla="*/ 91 h 676"/>
                <a:gd name="T68" fmla="*/ 56 w 590"/>
                <a:gd name="T69" fmla="*/ 105 h 676"/>
                <a:gd name="T70" fmla="*/ 65 w 590"/>
                <a:gd name="T71" fmla="*/ 117 h 676"/>
                <a:gd name="T72" fmla="*/ 75 w 590"/>
                <a:gd name="T73" fmla="*/ 129 h 676"/>
                <a:gd name="T74" fmla="*/ 87 w 590"/>
                <a:gd name="T75" fmla="*/ 141 h 676"/>
                <a:gd name="T76" fmla="*/ 98 w 590"/>
                <a:gd name="T77" fmla="*/ 151 h 676"/>
                <a:gd name="T78" fmla="*/ 110 w 590"/>
                <a:gd name="T79" fmla="*/ 160 h 676"/>
                <a:gd name="T80" fmla="*/ 121 w 590"/>
                <a:gd name="T81" fmla="*/ 168 h 676"/>
                <a:gd name="T82" fmla="*/ 132 w 590"/>
                <a:gd name="T83" fmla="*/ 175 h 676"/>
                <a:gd name="T84" fmla="*/ 142 w 590"/>
                <a:gd name="T85" fmla="*/ 181 h 676"/>
                <a:gd name="T86" fmla="*/ 152 w 590"/>
                <a:gd name="T87" fmla="*/ 185 h 676"/>
                <a:gd name="T88" fmla="*/ 162 w 590"/>
                <a:gd name="T89" fmla="*/ 188 h 676"/>
                <a:gd name="T90" fmla="*/ 167 w 590"/>
                <a:gd name="T91" fmla="*/ 190 h 676"/>
                <a:gd name="T92" fmla="*/ 170 w 590"/>
                <a:gd name="T93" fmla="*/ 191 h 676"/>
                <a:gd name="T94" fmla="*/ 172 w 590"/>
                <a:gd name="T95" fmla="*/ 193 h 676"/>
                <a:gd name="T96" fmla="*/ 173 w 590"/>
                <a:gd name="T97" fmla="*/ 196 h 676"/>
                <a:gd name="T98" fmla="*/ 172 w 590"/>
                <a:gd name="T99" fmla="*/ 197 h 676"/>
                <a:gd name="T100" fmla="*/ 170 w 590"/>
                <a:gd name="T101" fmla="*/ 198 h 676"/>
                <a:gd name="T102" fmla="*/ 165 w 590"/>
                <a:gd name="T103" fmla="*/ 198 h 6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90" h="676">
                  <a:moveTo>
                    <a:pt x="562" y="676"/>
                  </a:moveTo>
                  <a:lnTo>
                    <a:pt x="506" y="667"/>
                  </a:lnTo>
                  <a:lnTo>
                    <a:pt x="453" y="651"/>
                  </a:lnTo>
                  <a:lnTo>
                    <a:pt x="400" y="631"/>
                  </a:lnTo>
                  <a:lnTo>
                    <a:pt x="348" y="607"/>
                  </a:lnTo>
                  <a:lnTo>
                    <a:pt x="296" y="579"/>
                  </a:lnTo>
                  <a:lnTo>
                    <a:pt x="249" y="547"/>
                  </a:lnTo>
                  <a:lnTo>
                    <a:pt x="202" y="514"/>
                  </a:lnTo>
                  <a:lnTo>
                    <a:pt x="156" y="477"/>
                  </a:lnTo>
                  <a:lnTo>
                    <a:pt x="129" y="449"/>
                  </a:lnTo>
                  <a:lnTo>
                    <a:pt x="102" y="417"/>
                  </a:lnTo>
                  <a:lnTo>
                    <a:pt x="78" y="384"/>
                  </a:lnTo>
                  <a:lnTo>
                    <a:pt x="59" y="349"/>
                  </a:lnTo>
                  <a:lnTo>
                    <a:pt x="41" y="315"/>
                  </a:lnTo>
                  <a:lnTo>
                    <a:pt x="28" y="276"/>
                  </a:lnTo>
                  <a:lnTo>
                    <a:pt x="16" y="239"/>
                  </a:lnTo>
                  <a:lnTo>
                    <a:pt x="8" y="199"/>
                  </a:lnTo>
                  <a:lnTo>
                    <a:pt x="1" y="142"/>
                  </a:lnTo>
                  <a:lnTo>
                    <a:pt x="0" y="94"/>
                  </a:lnTo>
                  <a:lnTo>
                    <a:pt x="4" y="57"/>
                  </a:lnTo>
                  <a:lnTo>
                    <a:pt x="13" y="32"/>
                  </a:lnTo>
                  <a:lnTo>
                    <a:pt x="24" y="17"/>
                  </a:lnTo>
                  <a:lnTo>
                    <a:pt x="33" y="8"/>
                  </a:lnTo>
                  <a:lnTo>
                    <a:pt x="44" y="1"/>
                  </a:lnTo>
                  <a:lnTo>
                    <a:pt x="53" y="0"/>
                  </a:lnTo>
                  <a:lnTo>
                    <a:pt x="67" y="5"/>
                  </a:lnTo>
                  <a:lnTo>
                    <a:pt x="78" y="21"/>
                  </a:lnTo>
                  <a:lnTo>
                    <a:pt x="86" y="41"/>
                  </a:lnTo>
                  <a:lnTo>
                    <a:pt x="90" y="66"/>
                  </a:lnTo>
                  <a:lnTo>
                    <a:pt x="97" y="118"/>
                  </a:lnTo>
                  <a:lnTo>
                    <a:pt x="106" y="167"/>
                  </a:lnTo>
                  <a:lnTo>
                    <a:pt x="121" y="218"/>
                  </a:lnTo>
                  <a:lnTo>
                    <a:pt x="138" y="267"/>
                  </a:lnTo>
                  <a:lnTo>
                    <a:pt x="162" y="312"/>
                  </a:lnTo>
                  <a:lnTo>
                    <a:pt x="190" y="357"/>
                  </a:lnTo>
                  <a:lnTo>
                    <a:pt x="222" y="401"/>
                  </a:lnTo>
                  <a:lnTo>
                    <a:pt x="255" y="441"/>
                  </a:lnTo>
                  <a:lnTo>
                    <a:pt x="295" y="481"/>
                  </a:lnTo>
                  <a:lnTo>
                    <a:pt x="335" y="514"/>
                  </a:lnTo>
                  <a:lnTo>
                    <a:pt x="374" y="546"/>
                  </a:lnTo>
                  <a:lnTo>
                    <a:pt x="412" y="574"/>
                  </a:lnTo>
                  <a:lnTo>
                    <a:pt x="449" y="598"/>
                  </a:lnTo>
                  <a:lnTo>
                    <a:pt x="485" y="617"/>
                  </a:lnTo>
                  <a:lnTo>
                    <a:pt x="518" y="631"/>
                  </a:lnTo>
                  <a:lnTo>
                    <a:pt x="552" y="641"/>
                  </a:lnTo>
                  <a:lnTo>
                    <a:pt x="568" y="647"/>
                  </a:lnTo>
                  <a:lnTo>
                    <a:pt x="580" y="652"/>
                  </a:lnTo>
                  <a:lnTo>
                    <a:pt x="588" y="660"/>
                  </a:lnTo>
                  <a:lnTo>
                    <a:pt x="590" y="668"/>
                  </a:lnTo>
                  <a:lnTo>
                    <a:pt x="586" y="672"/>
                  </a:lnTo>
                  <a:lnTo>
                    <a:pt x="580" y="676"/>
                  </a:lnTo>
                  <a:lnTo>
                    <a:pt x="562" y="676"/>
                  </a:lnTo>
                  <a:close/>
                </a:path>
              </a:pathLst>
            </a:custGeom>
            <a:solidFill>
              <a:srgbClr val="FFFFFF"/>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302" name="Freeform 14"/>
            <p:cNvSpPr>
              <a:spLocks/>
            </p:cNvSpPr>
            <p:nvPr/>
          </p:nvSpPr>
          <p:spPr bwMode="auto">
            <a:xfrm>
              <a:off x="612" y="963"/>
              <a:ext cx="141" cy="245"/>
            </a:xfrm>
            <a:custGeom>
              <a:avLst/>
              <a:gdLst>
                <a:gd name="T0" fmla="*/ 11 w 479"/>
                <a:gd name="T1" fmla="*/ 46 h 833"/>
                <a:gd name="T2" fmla="*/ 4 w 479"/>
                <a:gd name="T3" fmla="*/ 47 h 833"/>
                <a:gd name="T4" fmla="*/ 0 w 479"/>
                <a:gd name="T5" fmla="*/ 43 h 833"/>
                <a:gd name="T6" fmla="*/ 2 w 479"/>
                <a:gd name="T7" fmla="*/ 35 h 833"/>
                <a:gd name="T8" fmla="*/ 10 w 479"/>
                <a:gd name="T9" fmla="*/ 25 h 833"/>
                <a:gd name="T10" fmla="*/ 28 w 479"/>
                <a:gd name="T11" fmla="*/ 12 h 833"/>
                <a:gd name="T12" fmla="*/ 58 w 479"/>
                <a:gd name="T13" fmla="*/ 1 h 833"/>
                <a:gd name="T14" fmla="*/ 94 w 479"/>
                <a:gd name="T15" fmla="*/ 0 h 833"/>
                <a:gd name="T16" fmla="*/ 114 w 479"/>
                <a:gd name="T17" fmla="*/ 6 h 833"/>
                <a:gd name="T18" fmla="*/ 124 w 479"/>
                <a:gd name="T19" fmla="*/ 13 h 833"/>
                <a:gd name="T20" fmla="*/ 132 w 479"/>
                <a:gd name="T21" fmla="*/ 25 h 833"/>
                <a:gd name="T22" fmla="*/ 138 w 479"/>
                <a:gd name="T23" fmla="*/ 41 h 833"/>
                <a:gd name="T24" fmla="*/ 141 w 479"/>
                <a:gd name="T25" fmla="*/ 59 h 833"/>
                <a:gd name="T26" fmla="*/ 140 w 479"/>
                <a:gd name="T27" fmla="*/ 86 h 833"/>
                <a:gd name="T28" fmla="*/ 132 w 479"/>
                <a:gd name="T29" fmla="*/ 115 h 833"/>
                <a:gd name="T30" fmla="*/ 124 w 479"/>
                <a:gd name="T31" fmla="*/ 136 h 833"/>
                <a:gd name="T32" fmla="*/ 124 w 479"/>
                <a:gd name="T33" fmla="*/ 152 h 833"/>
                <a:gd name="T34" fmla="*/ 131 w 479"/>
                <a:gd name="T35" fmla="*/ 166 h 833"/>
                <a:gd name="T36" fmla="*/ 135 w 479"/>
                <a:gd name="T37" fmla="*/ 183 h 833"/>
                <a:gd name="T38" fmla="*/ 132 w 479"/>
                <a:gd name="T39" fmla="*/ 204 h 833"/>
                <a:gd name="T40" fmla="*/ 122 w 479"/>
                <a:gd name="T41" fmla="*/ 224 h 833"/>
                <a:gd name="T42" fmla="*/ 103 w 479"/>
                <a:gd name="T43" fmla="*/ 237 h 833"/>
                <a:gd name="T44" fmla="*/ 82 w 479"/>
                <a:gd name="T45" fmla="*/ 244 h 833"/>
                <a:gd name="T46" fmla="*/ 67 w 479"/>
                <a:gd name="T47" fmla="*/ 244 h 833"/>
                <a:gd name="T48" fmla="*/ 61 w 479"/>
                <a:gd name="T49" fmla="*/ 239 h 833"/>
                <a:gd name="T50" fmla="*/ 61 w 479"/>
                <a:gd name="T51" fmla="*/ 229 h 833"/>
                <a:gd name="T52" fmla="*/ 69 w 479"/>
                <a:gd name="T53" fmla="*/ 220 h 833"/>
                <a:gd name="T54" fmla="*/ 83 w 479"/>
                <a:gd name="T55" fmla="*/ 216 h 833"/>
                <a:gd name="T56" fmla="*/ 96 w 479"/>
                <a:gd name="T57" fmla="*/ 206 h 833"/>
                <a:gd name="T58" fmla="*/ 103 w 479"/>
                <a:gd name="T59" fmla="*/ 191 h 833"/>
                <a:gd name="T60" fmla="*/ 101 w 479"/>
                <a:gd name="T61" fmla="*/ 176 h 833"/>
                <a:gd name="T62" fmla="*/ 93 w 479"/>
                <a:gd name="T63" fmla="*/ 164 h 833"/>
                <a:gd name="T64" fmla="*/ 90 w 479"/>
                <a:gd name="T65" fmla="*/ 153 h 833"/>
                <a:gd name="T66" fmla="*/ 90 w 479"/>
                <a:gd name="T67" fmla="*/ 140 h 833"/>
                <a:gd name="T68" fmla="*/ 94 w 479"/>
                <a:gd name="T69" fmla="*/ 126 h 833"/>
                <a:gd name="T70" fmla="*/ 107 w 479"/>
                <a:gd name="T71" fmla="*/ 99 h 833"/>
                <a:gd name="T72" fmla="*/ 117 w 479"/>
                <a:gd name="T73" fmla="*/ 66 h 833"/>
                <a:gd name="T74" fmla="*/ 117 w 479"/>
                <a:gd name="T75" fmla="*/ 55 h 833"/>
                <a:gd name="T76" fmla="*/ 111 w 479"/>
                <a:gd name="T77" fmla="*/ 39 h 833"/>
                <a:gd name="T78" fmla="*/ 102 w 479"/>
                <a:gd name="T79" fmla="*/ 28 h 833"/>
                <a:gd name="T80" fmla="*/ 89 w 479"/>
                <a:gd name="T81" fmla="*/ 21 h 833"/>
                <a:gd name="T82" fmla="*/ 76 w 479"/>
                <a:gd name="T83" fmla="*/ 19 h 833"/>
                <a:gd name="T84" fmla="*/ 44 w 479"/>
                <a:gd name="T85" fmla="*/ 25 h 833"/>
                <a:gd name="T86" fmla="*/ 30 w 479"/>
                <a:gd name="T87" fmla="*/ 30 h 833"/>
                <a:gd name="T88" fmla="*/ 24 w 479"/>
                <a:gd name="T89" fmla="*/ 36 h 83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79" h="833">
                  <a:moveTo>
                    <a:pt x="46" y="146"/>
                  </a:moveTo>
                  <a:lnTo>
                    <a:pt x="36" y="155"/>
                  </a:lnTo>
                  <a:lnTo>
                    <a:pt x="26" y="159"/>
                  </a:lnTo>
                  <a:lnTo>
                    <a:pt x="14" y="159"/>
                  </a:lnTo>
                  <a:lnTo>
                    <a:pt x="4" y="155"/>
                  </a:lnTo>
                  <a:lnTo>
                    <a:pt x="0" y="146"/>
                  </a:lnTo>
                  <a:lnTo>
                    <a:pt x="0" y="134"/>
                  </a:lnTo>
                  <a:lnTo>
                    <a:pt x="6" y="118"/>
                  </a:lnTo>
                  <a:lnTo>
                    <a:pt x="16" y="102"/>
                  </a:lnTo>
                  <a:lnTo>
                    <a:pt x="34" y="85"/>
                  </a:lnTo>
                  <a:lnTo>
                    <a:pt x="52" y="66"/>
                  </a:lnTo>
                  <a:lnTo>
                    <a:pt x="95" y="40"/>
                  </a:lnTo>
                  <a:lnTo>
                    <a:pt x="145" y="17"/>
                  </a:lnTo>
                  <a:lnTo>
                    <a:pt x="198" y="5"/>
                  </a:lnTo>
                  <a:lnTo>
                    <a:pt x="264" y="0"/>
                  </a:lnTo>
                  <a:lnTo>
                    <a:pt x="321" y="1"/>
                  </a:lnTo>
                  <a:lnTo>
                    <a:pt x="369" y="12"/>
                  </a:lnTo>
                  <a:lnTo>
                    <a:pt x="388" y="21"/>
                  </a:lnTo>
                  <a:lnTo>
                    <a:pt x="404" y="32"/>
                  </a:lnTo>
                  <a:lnTo>
                    <a:pt x="422" y="45"/>
                  </a:lnTo>
                  <a:lnTo>
                    <a:pt x="436" y="62"/>
                  </a:lnTo>
                  <a:lnTo>
                    <a:pt x="450" y="85"/>
                  </a:lnTo>
                  <a:lnTo>
                    <a:pt x="459" y="110"/>
                  </a:lnTo>
                  <a:lnTo>
                    <a:pt x="470" y="138"/>
                  </a:lnTo>
                  <a:lnTo>
                    <a:pt x="475" y="167"/>
                  </a:lnTo>
                  <a:lnTo>
                    <a:pt x="478" y="202"/>
                  </a:lnTo>
                  <a:lnTo>
                    <a:pt x="479" y="235"/>
                  </a:lnTo>
                  <a:lnTo>
                    <a:pt x="475" y="292"/>
                  </a:lnTo>
                  <a:lnTo>
                    <a:pt x="466" y="344"/>
                  </a:lnTo>
                  <a:lnTo>
                    <a:pt x="450" y="392"/>
                  </a:lnTo>
                  <a:lnTo>
                    <a:pt x="430" y="434"/>
                  </a:lnTo>
                  <a:lnTo>
                    <a:pt x="420" y="461"/>
                  </a:lnTo>
                  <a:lnTo>
                    <a:pt x="416" y="489"/>
                  </a:lnTo>
                  <a:lnTo>
                    <a:pt x="422" y="518"/>
                  </a:lnTo>
                  <a:lnTo>
                    <a:pt x="436" y="543"/>
                  </a:lnTo>
                  <a:lnTo>
                    <a:pt x="446" y="566"/>
                  </a:lnTo>
                  <a:lnTo>
                    <a:pt x="454" y="594"/>
                  </a:lnTo>
                  <a:lnTo>
                    <a:pt x="458" y="621"/>
                  </a:lnTo>
                  <a:lnTo>
                    <a:pt x="458" y="655"/>
                  </a:lnTo>
                  <a:lnTo>
                    <a:pt x="450" y="695"/>
                  </a:lnTo>
                  <a:lnTo>
                    <a:pt x="434" y="730"/>
                  </a:lnTo>
                  <a:lnTo>
                    <a:pt x="414" y="760"/>
                  </a:lnTo>
                  <a:lnTo>
                    <a:pt x="388" y="785"/>
                  </a:lnTo>
                  <a:lnTo>
                    <a:pt x="351" y="807"/>
                  </a:lnTo>
                  <a:lnTo>
                    <a:pt x="315" y="823"/>
                  </a:lnTo>
                  <a:lnTo>
                    <a:pt x="277" y="831"/>
                  </a:lnTo>
                  <a:lnTo>
                    <a:pt x="242" y="833"/>
                  </a:lnTo>
                  <a:lnTo>
                    <a:pt x="228" y="829"/>
                  </a:lnTo>
                  <a:lnTo>
                    <a:pt x="216" y="821"/>
                  </a:lnTo>
                  <a:lnTo>
                    <a:pt x="208" y="811"/>
                  </a:lnTo>
                  <a:lnTo>
                    <a:pt x="202" y="797"/>
                  </a:lnTo>
                  <a:lnTo>
                    <a:pt x="206" y="780"/>
                  </a:lnTo>
                  <a:lnTo>
                    <a:pt x="218" y="764"/>
                  </a:lnTo>
                  <a:lnTo>
                    <a:pt x="236" y="749"/>
                  </a:lnTo>
                  <a:lnTo>
                    <a:pt x="258" y="744"/>
                  </a:lnTo>
                  <a:lnTo>
                    <a:pt x="281" y="736"/>
                  </a:lnTo>
                  <a:lnTo>
                    <a:pt x="305" y="722"/>
                  </a:lnTo>
                  <a:lnTo>
                    <a:pt x="325" y="700"/>
                  </a:lnTo>
                  <a:lnTo>
                    <a:pt x="341" y="675"/>
                  </a:lnTo>
                  <a:lnTo>
                    <a:pt x="349" y="648"/>
                  </a:lnTo>
                  <a:lnTo>
                    <a:pt x="349" y="621"/>
                  </a:lnTo>
                  <a:lnTo>
                    <a:pt x="343" y="598"/>
                  </a:lnTo>
                  <a:lnTo>
                    <a:pt x="327" y="574"/>
                  </a:lnTo>
                  <a:lnTo>
                    <a:pt x="317" y="558"/>
                  </a:lnTo>
                  <a:lnTo>
                    <a:pt x="309" y="539"/>
                  </a:lnTo>
                  <a:lnTo>
                    <a:pt x="305" y="521"/>
                  </a:lnTo>
                  <a:lnTo>
                    <a:pt x="303" y="501"/>
                  </a:lnTo>
                  <a:lnTo>
                    <a:pt x="305" y="477"/>
                  </a:lnTo>
                  <a:lnTo>
                    <a:pt x="309" y="453"/>
                  </a:lnTo>
                  <a:lnTo>
                    <a:pt x="319" y="429"/>
                  </a:lnTo>
                  <a:lnTo>
                    <a:pt x="329" y="405"/>
                  </a:lnTo>
                  <a:lnTo>
                    <a:pt x="362" y="336"/>
                  </a:lnTo>
                  <a:lnTo>
                    <a:pt x="386" y="275"/>
                  </a:lnTo>
                  <a:lnTo>
                    <a:pt x="396" y="226"/>
                  </a:lnTo>
                  <a:lnTo>
                    <a:pt x="396" y="203"/>
                  </a:lnTo>
                  <a:lnTo>
                    <a:pt x="396" y="186"/>
                  </a:lnTo>
                  <a:lnTo>
                    <a:pt x="388" y="159"/>
                  </a:lnTo>
                  <a:lnTo>
                    <a:pt x="377" y="134"/>
                  </a:lnTo>
                  <a:lnTo>
                    <a:pt x="361" y="114"/>
                  </a:lnTo>
                  <a:lnTo>
                    <a:pt x="345" y="94"/>
                  </a:lnTo>
                  <a:lnTo>
                    <a:pt x="325" y="81"/>
                  </a:lnTo>
                  <a:lnTo>
                    <a:pt x="303" y="70"/>
                  </a:lnTo>
                  <a:lnTo>
                    <a:pt x="281" y="66"/>
                  </a:lnTo>
                  <a:lnTo>
                    <a:pt x="258" y="66"/>
                  </a:lnTo>
                  <a:lnTo>
                    <a:pt x="198" y="74"/>
                  </a:lnTo>
                  <a:lnTo>
                    <a:pt x="151" y="85"/>
                  </a:lnTo>
                  <a:lnTo>
                    <a:pt x="115" y="97"/>
                  </a:lnTo>
                  <a:lnTo>
                    <a:pt x="103" y="102"/>
                  </a:lnTo>
                  <a:lnTo>
                    <a:pt x="95" y="110"/>
                  </a:lnTo>
                  <a:lnTo>
                    <a:pt x="81" y="122"/>
                  </a:lnTo>
                  <a:lnTo>
                    <a:pt x="46" y="146"/>
                  </a:lnTo>
                  <a:close/>
                </a:path>
              </a:pathLst>
            </a:custGeom>
            <a:solidFill>
              <a:srgbClr val="FFFFFF"/>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303" name="Freeform 15"/>
            <p:cNvSpPr>
              <a:spLocks/>
            </p:cNvSpPr>
            <p:nvPr/>
          </p:nvSpPr>
          <p:spPr bwMode="auto">
            <a:xfrm>
              <a:off x="807" y="595"/>
              <a:ext cx="167" cy="104"/>
            </a:xfrm>
            <a:custGeom>
              <a:avLst/>
              <a:gdLst>
                <a:gd name="T0" fmla="*/ 6 w 570"/>
                <a:gd name="T1" fmla="*/ 84 h 356"/>
                <a:gd name="T2" fmla="*/ 23 w 570"/>
                <a:gd name="T3" fmla="*/ 86 h 356"/>
                <a:gd name="T4" fmla="*/ 42 w 570"/>
                <a:gd name="T5" fmla="*/ 90 h 356"/>
                <a:gd name="T6" fmla="*/ 64 w 570"/>
                <a:gd name="T7" fmla="*/ 95 h 356"/>
                <a:gd name="T8" fmla="*/ 85 w 570"/>
                <a:gd name="T9" fmla="*/ 102 h 356"/>
                <a:gd name="T10" fmla="*/ 92 w 570"/>
                <a:gd name="T11" fmla="*/ 103 h 356"/>
                <a:gd name="T12" fmla="*/ 102 w 570"/>
                <a:gd name="T13" fmla="*/ 104 h 356"/>
                <a:gd name="T14" fmla="*/ 127 w 570"/>
                <a:gd name="T15" fmla="*/ 104 h 356"/>
                <a:gd name="T16" fmla="*/ 137 w 570"/>
                <a:gd name="T17" fmla="*/ 103 h 356"/>
                <a:gd name="T18" fmla="*/ 145 w 570"/>
                <a:gd name="T19" fmla="*/ 102 h 356"/>
                <a:gd name="T20" fmla="*/ 152 w 570"/>
                <a:gd name="T21" fmla="*/ 99 h 356"/>
                <a:gd name="T22" fmla="*/ 157 w 570"/>
                <a:gd name="T23" fmla="*/ 96 h 356"/>
                <a:gd name="T24" fmla="*/ 162 w 570"/>
                <a:gd name="T25" fmla="*/ 90 h 356"/>
                <a:gd name="T26" fmla="*/ 166 w 570"/>
                <a:gd name="T27" fmla="*/ 83 h 356"/>
                <a:gd name="T28" fmla="*/ 167 w 570"/>
                <a:gd name="T29" fmla="*/ 75 h 356"/>
                <a:gd name="T30" fmla="*/ 166 w 570"/>
                <a:gd name="T31" fmla="*/ 67 h 356"/>
                <a:gd name="T32" fmla="*/ 162 w 570"/>
                <a:gd name="T33" fmla="*/ 56 h 356"/>
                <a:gd name="T34" fmla="*/ 160 w 570"/>
                <a:gd name="T35" fmla="*/ 44 h 356"/>
                <a:gd name="T36" fmla="*/ 159 w 570"/>
                <a:gd name="T37" fmla="*/ 34 h 356"/>
                <a:gd name="T38" fmla="*/ 158 w 570"/>
                <a:gd name="T39" fmla="*/ 23 h 356"/>
                <a:gd name="T40" fmla="*/ 157 w 570"/>
                <a:gd name="T41" fmla="*/ 15 h 356"/>
                <a:gd name="T42" fmla="*/ 156 w 570"/>
                <a:gd name="T43" fmla="*/ 8 h 356"/>
                <a:gd name="T44" fmla="*/ 155 w 570"/>
                <a:gd name="T45" fmla="*/ 3 h 356"/>
                <a:gd name="T46" fmla="*/ 152 w 570"/>
                <a:gd name="T47" fmla="*/ 1 h 356"/>
                <a:gd name="T48" fmla="*/ 149 w 570"/>
                <a:gd name="T49" fmla="*/ 0 h 356"/>
                <a:gd name="T50" fmla="*/ 147 w 570"/>
                <a:gd name="T51" fmla="*/ 0 h 356"/>
                <a:gd name="T52" fmla="*/ 144 w 570"/>
                <a:gd name="T53" fmla="*/ 1 h 356"/>
                <a:gd name="T54" fmla="*/ 144 w 570"/>
                <a:gd name="T55" fmla="*/ 3 h 356"/>
                <a:gd name="T56" fmla="*/ 142 w 570"/>
                <a:gd name="T57" fmla="*/ 17 h 356"/>
                <a:gd name="T58" fmla="*/ 143 w 570"/>
                <a:gd name="T59" fmla="*/ 30 h 356"/>
                <a:gd name="T60" fmla="*/ 144 w 570"/>
                <a:gd name="T61" fmla="*/ 46 h 356"/>
                <a:gd name="T62" fmla="*/ 148 w 570"/>
                <a:gd name="T63" fmla="*/ 61 h 356"/>
                <a:gd name="T64" fmla="*/ 149 w 570"/>
                <a:gd name="T65" fmla="*/ 67 h 356"/>
                <a:gd name="T66" fmla="*/ 149 w 570"/>
                <a:gd name="T67" fmla="*/ 73 h 356"/>
                <a:gd name="T68" fmla="*/ 148 w 570"/>
                <a:gd name="T69" fmla="*/ 77 h 356"/>
                <a:gd name="T70" fmla="*/ 145 w 570"/>
                <a:gd name="T71" fmla="*/ 80 h 356"/>
                <a:gd name="T72" fmla="*/ 136 w 570"/>
                <a:gd name="T73" fmla="*/ 82 h 356"/>
                <a:gd name="T74" fmla="*/ 122 w 570"/>
                <a:gd name="T75" fmla="*/ 83 h 356"/>
                <a:gd name="T76" fmla="*/ 104 w 570"/>
                <a:gd name="T77" fmla="*/ 83 h 356"/>
                <a:gd name="T78" fmla="*/ 88 w 570"/>
                <a:gd name="T79" fmla="*/ 83 h 356"/>
                <a:gd name="T80" fmla="*/ 74 w 570"/>
                <a:gd name="T81" fmla="*/ 81 h 356"/>
                <a:gd name="T82" fmla="*/ 64 w 570"/>
                <a:gd name="T83" fmla="*/ 78 h 356"/>
                <a:gd name="T84" fmla="*/ 53 w 570"/>
                <a:gd name="T85" fmla="*/ 75 h 356"/>
                <a:gd name="T86" fmla="*/ 41 w 570"/>
                <a:gd name="T87" fmla="*/ 73 h 356"/>
                <a:gd name="T88" fmla="*/ 25 w 570"/>
                <a:gd name="T89" fmla="*/ 73 h 356"/>
                <a:gd name="T90" fmla="*/ 6 w 570"/>
                <a:gd name="T91" fmla="*/ 72 h 356"/>
                <a:gd name="T92" fmla="*/ 3 w 570"/>
                <a:gd name="T93" fmla="*/ 73 h 356"/>
                <a:gd name="T94" fmla="*/ 1 w 570"/>
                <a:gd name="T95" fmla="*/ 74 h 356"/>
                <a:gd name="T96" fmla="*/ 0 w 570"/>
                <a:gd name="T97" fmla="*/ 76 h 356"/>
                <a:gd name="T98" fmla="*/ 0 w 570"/>
                <a:gd name="T99" fmla="*/ 77 h 356"/>
                <a:gd name="T100" fmla="*/ 1 w 570"/>
                <a:gd name="T101" fmla="*/ 82 h 356"/>
                <a:gd name="T102" fmla="*/ 3 w 570"/>
                <a:gd name="T103" fmla="*/ 83 h 356"/>
                <a:gd name="T104" fmla="*/ 6 w 570"/>
                <a:gd name="T105" fmla="*/ 84 h 3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0" h="356">
                  <a:moveTo>
                    <a:pt x="20" y="289"/>
                  </a:moveTo>
                  <a:lnTo>
                    <a:pt x="80" y="294"/>
                  </a:lnTo>
                  <a:lnTo>
                    <a:pt x="145" y="309"/>
                  </a:lnTo>
                  <a:lnTo>
                    <a:pt x="217" y="325"/>
                  </a:lnTo>
                  <a:lnTo>
                    <a:pt x="291" y="348"/>
                  </a:lnTo>
                  <a:lnTo>
                    <a:pt x="315" y="352"/>
                  </a:lnTo>
                  <a:lnTo>
                    <a:pt x="347" y="356"/>
                  </a:lnTo>
                  <a:lnTo>
                    <a:pt x="435" y="356"/>
                  </a:lnTo>
                  <a:lnTo>
                    <a:pt x="468" y="354"/>
                  </a:lnTo>
                  <a:lnTo>
                    <a:pt x="496" y="348"/>
                  </a:lnTo>
                  <a:lnTo>
                    <a:pt x="520" y="340"/>
                  </a:lnTo>
                  <a:lnTo>
                    <a:pt x="537" y="328"/>
                  </a:lnTo>
                  <a:lnTo>
                    <a:pt x="554" y="309"/>
                  </a:lnTo>
                  <a:lnTo>
                    <a:pt x="566" y="285"/>
                  </a:lnTo>
                  <a:lnTo>
                    <a:pt x="570" y="257"/>
                  </a:lnTo>
                  <a:lnTo>
                    <a:pt x="565" y="229"/>
                  </a:lnTo>
                  <a:lnTo>
                    <a:pt x="553" y="190"/>
                  </a:lnTo>
                  <a:lnTo>
                    <a:pt x="545" y="152"/>
                  </a:lnTo>
                  <a:lnTo>
                    <a:pt x="541" y="115"/>
                  </a:lnTo>
                  <a:lnTo>
                    <a:pt x="538" y="79"/>
                  </a:lnTo>
                  <a:lnTo>
                    <a:pt x="537" y="51"/>
                  </a:lnTo>
                  <a:lnTo>
                    <a:pt x="533" y="27"/>
                  </a:lnTo>
                  <a:lnTo>
                    <a:pt x="528" y="11"/>
                  </a:lnTo>
                  <a:lnTo>
                    <a:pt x="520" y="2"/>
                  </a:lnTo>
                  <a:lnTo>
                    <a:pt x="509" y="0"/>
                  </a:lnTo>
                  <a:lnTo>
                    <a:pt x="501" y="0"/>
                  </a:lnTo>
                  <a:lnTo>
                    <a:pt x="493" y="4"/>
                  </a:lnTo>
                  <a:lnTo>
                    <a:pt x="492" y="11"/>
                  </a:lnTo>
                  <a:lnTo>
                    <a:pt x="485" y="57"/>
                  </a:lnTo>
                  <a:lnTo>
                    <a:pt x="488" y="104"/>
                  </a:lnTo>
                  <a:lnTo>
                    <a:pt x="493" y="156"/>
                  </a:lnTo>
                  <a:lnTo>
                    <a:pt x="505" y="208"/>
                  </a:lnTo>
                  <a:lnTo>
                    <a:pt x="509" y="229"/>
                  </a:lnTo>
                  <a:lnTo>
                    <a:pt x="508" y="249"/>
                  </a:lnTo>
                  <a:lnTo>
                    <a:pt x="504" y="263"/>
                  </a:lnTo>
                  <a:lnTo>
                    <a:pt x="496" y="273"/>
                  </a:lnTo>
                  <a:lnTo>
                    <a:pt x="465" y="281"/>
                  </a:lnTo>
                  <a:lnTo>
                    <a:pt x="416" y="285"/>
                  </a:lnTo>
                  <a:lnTo>
                    <a:pt x="355" y="285"/>
                  </a:lnTo>
                  <a:lnTo>
                    <a:pt x="299" y="283"/>
                  </a:lnTo>
                  <a:lnTo>
                    <a:pt x="254" y="277"/>
                  </a:lnTo>
                  <a:lnTo>
                    <a:pt x="217" y="267"/>
                  </a:lnTo>
                  <a:lnTo>
                    <a:pt x="182" y="257"/>
                  </a:lnTo>
                  <a:lnTo>
                    <a:pt x="140" y="251"/>
                  </a:lnTo>
                  <a:lnTo>
                    <a:pt x="84" y="249"/>
                  </a:lnTo>
                  <a:lnTo>
                    <a:pt x="19" y="247"/>
                  </a:lnTo>
                  <a:lnTo>
                    <a:pt x="11" y="249"/>
                  </a:lnTo>
                  <a:lnTo>
                    <a:pt x="4" y="253"/>
                  </a:lnTo>
                  <a:lnTo>
                    <a:pt x="0" y="259"/>
                  </a:lnTo>
                  <a:lnTo>
                    <a:pt x="0" y="265"/>
                  </a:lnTo>
                  <a:lnTo>
                    <a:pt x="4" y="281"/>
                  </a:lnTo>
                  <a:lnTo>
                    <a:pt x="11" y="285"/>
                  </a:lnTo>
                  <a:lnTo>
                    <a:pt x="20" y="289"/>
                  </a:lnTo>
                  <a:close/>
                </a:path>
              </a:pathLst>
            </a:custGeom>
            <a:solidFill>
              <a:srgbClr val="FF8FDB"/>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sp>
          <p:nvSpPr>
            <p:cNvPr id="12304" name="Freeform 16"/>
            <p:cNvSpPr>
              <a:spLocks/>
            </p:cNvSpPr>
            <p:nvPr/>
          </p:nvSpPr>
          <p:spPr bwMode="auto">
            <a:xfrm>
              <a:off x="909" y="355"/>
              <a:ext cx="95" cy="231"/>
            </a:xfrm>
            <a:custGeom>
              <a:avLst/>
              <a:gdLst>
                <a:gd name="T0" fmla="*/ 59 w 323"/>
                <a:gd name="T1" fmla="*/ 230 h 790"/>
                <a:gd name="T2" fmla="*/ 60 w 323"/>
                <a:gd name="T3" fmla="*/ 223 h 790"/>
                <a:gd name="T4" fmla="*/ 64 w 323"/>
                <a:gd name="T5" fmla="*/ 216 h 790"/>
                <a:gd name="T6" fmla="*/ 69 w 323"/>
                <a:gd name="T7" fmla="*/ 210 h 790"/>
                <a:gd name="T8" fmla="*/ 76 w 323"/>
                <a:gd name="T9" fmla="*/ 204 h 790"/>
                <a:gd name="T10" fmla="*/ 83 w 323"/>
                <a:gd name="T11" fmla="*/ 198 h 790"/>
                <a:gd name="T12" fmla="*/ 89 w 323"/>
                <a:gd name="T13" fmla="*/ 192 h 790"/>
                <a:gd name="T14" fmla="*/ 93 w 323"/>
                <a:gd name="T15" fmla="*/ 187 h 790"/>
                <a:gd name="T16" fmla="*/ 95 w 323"/>
                <a:gd name="T17" fmla="*/ 182 h 790"/>
                <a:gd name="T18" fmla="*/ 95 w 323"/>
                <a:gd name="T19" fmla="*/ 177 h 790"/>
                <a:gd name="T20" fmla="*/ 95 w 323"/>
                <a:gd name="T21" fmla="*/ 171 h 790"/>
                <a:gd name="T22" fmla="*/ 93 w 323"/>
                <a:gd name="T23" fmla="*/ 167 h 790"/>
                <a:gd name="T24" fmla="*/ 90 w 323"/>
                <a:gd name="T25" fmla="*/ 163 h 790"/>
                <a:gd name="T26" fmla="*/ 61 w 323"/>
                <a:gd name="T27" fmla="*/ 135 h 790"/>
                <a:gd name="T28" fmla="*/ 40 w 323"/>
                <a:gd name="T29" fmla="*/ 111 h 790"/>
                <a:gd name="T30" fmla="*/ 32 w 323"/>
                <a:gd name="T31" fmla="*/ 100 h 790"/>
                <a:gd name="T32" fmla="*/ 26 w 323"/>
                <a:gd name="T33" fmla="*/ 90 h 790"/>
                <a:gd name="T34" fmla="*/ 20 w 323"/>
                <a:gd name="T35" fmla="*/ 82 h 790"/>
                <a:gd name="T36" fmla="*/ 17 w 323"/>
                <a:gd name="T37" fmla="*/ 75 h 790"/>
                <a:gd name="T38" fmla="*/ 14 w 323"/>
                <a:gd name="T39" fmla="*/ 61 h 790"/>
                <a:gd name="T40" fmla="*/ 12 w 323"/>
                <a:gd name="T41" fmla="*/ 46 h 790"/>
                <a:gd name="T42" fmla="*/ 11 w 323"/>
                <a:gd name="T43" fmla="*/ 29 h 790"/>
                <a:gd name="T44" fmla="*/ 12 w 323"/>
                <a:gd name="T45" fmla="*/ 11 h 790"/>
                <a:gd name="T46" fmla="*/ 12 w 323"/>
                <a:gd name="T47" fmla="*/ 6 h 790"/>
                <a:gd name="T48" fmla="*/ 11 w 323"/>
                <a:gd name="T49" fmla="*/ 3 h 790"/>
                <a:gd name="T50" fmla="*/ 10 w 323"/>
                <a:gd name="T51" fmla="*/ 0 h 790"/>
                <a:gd name="T52" fmla="*/ 8 w 323"/>
                <a:gd name="T53" fmla="*/ 0 h 790"/>
                <a:gd name="T54" fmla="*/ 7 w 323"/>
                <a:gd name="T55" fmla="*/ 0 h 790"/>
                <a:gd name="T56" fmla="*/ 5 w 323"/>
                <a:gd name="T57" fmla="*/ 2 h 790"/>
                <a:gd name="T58" fmla="*/ 2 w 323"/>
                <a:gd name="T59" fmla="*/ 9 h 790"/>
                <a:gd name="T60" fmla="*/ 1 w 323"/>
                <a:gd name="T61" fmla="*/ 20 h 790"/>
                <a:gd name="T62" fmla="*/ 0 w 323"/>
                <a:gd name="T63" fmla="*/ 32 h 790"/>
                <a:gd name="T64" fmla="*/ 0 w 323"/>
                <a:gd name="T65" fmla="*/ 44 h 790"/>
                <a:gd name="T66" fmla="*/ 1 w 323"/>
                <a:gd name="T67" fmla="*/ 55 h 790"/>
                <a:gd name="T68" fmla="*/ 2 w 323"/>
                <a:gd name="T69" fmla="*/ 66 h 790"/>
                <a:gd name="T70" fmla="*/ 6 w 323"/>
                <a:gd name="T71" fmla="*/ 77 h 790"/>
                <a:gd name="T72" fmla="*/ 9 w 323"/>
                <a:gd name="T73" fmla="*/ 87 h 790"/>
                <a:gd name="T74" fmla="*/ 14 w 323"/>
                <a:gd name="T75" fmla="*/ 97 h 790"/>
                <a:gd name="T76" fmla="*/ 19 w 323"/>
                <a:gd name="T77" fmla="*/ 107 h 790"/>
                <a:gd name="T78" fmla="*/ 25 w 323"/>
                <a:gd name="T79" fmla="*/ 116 h 790"/>
                <a:gd name="T80" fmla="*/ 40 w 323"/>
                <a:gd name="T81" fmla="*/ 135 h 790"/>
                <a:gd name="T82" fmla="*/ 53 w 323"/>
                <a:gd name="T83" fmla="*/ 149 h 790"/>
                <a:gd name="T84" fmla="*/ 65 w 323"/>
                <a:gd name="T85" fmla="*/ 161 h 790"/>
                <a:gd name="T86" fmla="*/ 70 w 323"/>
                <a:gd name="T87" fmla="*/ 164 h 790"/>
                <a:gd name="T88" fmla="*/ 76 w 323"/>
                <a:gd name="T89" fmla="*/ 166 h 790"/>
                <a:gd name="T90" fmla="*/ 79 w 323"/>
                <a:gd name="T91" fmla="*/ 170 h 790"/>
                <a:gd name="T92" fmla="*/ 81 w 323"/>
                <a:gd name="T93" fmla="*/ 174 h 790"/>
                <a:gd name="T94" fmla="*/ 80 w 323"/>
                <a:gd name="T95" fmla="*/ 178 h 790"/>
                <a:gd name="T96" fmla="*/ 77 w 323"/>
                <a:gd name="T97" fmla="*/ 182 h 790"/>
                <a:gd name="T98" fmla="*/ 65 w 323"/>
                <a:gd name="T99" fmla="*/ 191 h 790"/>
                <a:gd name="T100" fmla="*/ 61 w 323"/>
                <a:gd name="T101" fmla="*/ 196 h 790"/>
                <a:gd name="T102" fmla="*/ 57 w 323"/>
                <a:gd name="T103" fmla="*/ 201 h 790"/>
                <a:gd name="T104" fmla="*/ 54 w 323"/>
                <a:gd name="T105" fmla="*/ 206 h 790"/>
                <a:gd name="T106" fmla="*/ 52 w 323"/>
                <a:gd name="T107" fmla="*/ 211 h 790"/>
                <a:gd name="T108" fmla="*/ 51 w 323"/>
                <a:gd name="T109" fmla="*/ 216 h 790"/>
                <a:gd name="T110" fmla="*/ 51 w 323"/>
                <a:gd name="T111" fmla="*/ 222 h 790"/>
                <a:gd name="T112" fmla="*/ 52 w 323"/>
                <a:gd name="T113" fmla="*/ 226 h 790"/>
                <a:gd name="T114" fmla="*/ 54 w 323"/>
                <a:gd name="T115" fmla="*/ 230 h 790"/>
                <a:gd name="T116" fmla="*/ 57 w 323"/>
                <a:gd name="T117" fmla="*/ 231 h 790"/>
                <a:gd name="T118" fmla="*/ 58 w 323"/>
                <a:gd name="T119" fmla="*/ 231 h 790"/>
                <a:gd name="T120" fmla="*/ 59 w 323"/>
                <a:gd name="T121" fmla="*/ 230 h 79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23" h="790">
                  <a:moveTo>
                    <a:pt x="201" y="786"/>
                  </a:moveTo>
                  <a:lnTo>
                    <a:pt x="205" y="764"/>
                  </a:lnTo>
                  <a:lnTo>
                    <a:pt x="217" y="740"/>
                  </a:lnTo>
                  <a:lnTo>
                    <a:pt x="234" y="719"/>
                  </a:lnTo>
                  <a:lnTo>
                    <a:pt x="258" y="697"/>
                  </a:lnTo>
                  <a:lnTo>
                    <a:pt x="283" y="677"/>
                  </a:lnTo>
                  <a:lnTo>
                    <a:pt x="303" y="657"/>
                  </a:lnTo>
                  <a:lnTo>
                    <a:pt x="315" y="638"/>
                  </a:lnTo>
                  <a:lnTo>
                    <a:pt x="322" y="622"/>
                  </a:lnTo>
                  <a:lnTo>
                    <a:pt x="323" y="604"/>
                  </a:lnTo>
                  <a:lnTo>
                    <a:pt x="322" y="586"/>
                  </a:lnTo>
                  <a:lnTo>
                    <a:pt x="315" y="570"/>
                  </a:lnTo>
                  <a:lnTo>
                    <a:pt x="306" y="558"/>
                  </a:lnTo>
                  <a:lnTo>
                    <a:pt x="209" y="461"/>
                  </a:lnTo>
                  <a:lnTo>
                    <a:pt x="136" y="378"/>
                  </a:lnTo>
                  <a:lnTo>
                    <a:pt x="108" y="343"/>
                  </a:lnTo>
                  <a:lnTo>
                    <a:pt x="87" y="308"/>
                  </a:lnTo>
                  <a:lnTo>
                    <a:pt x="68" y="281"/>
                  </a:lnTo>
                  <a:lnTo>
                    <a:pt x="59" y="255"/>
                  </a:lnTo>
                  <a:lnTo>
                    <a:pt x="47" y="210"/>
                  </a:lnTo>
                  <a:lnTo>
                    <a:pt x="40" y="157"/>
                  </a:lnTo>
                  <a:lnTo>
                    <a:pt x="39" y="99"/>
                  </a:lnTo>
                  <a:lnTo>
                    <a:pt x="40" y="37"/>
                  </a:lnTo>
                  <a:lnTo>
                    <a:pt x="40" y="21"/>
                  </a:lnTo>
                  <a:lnTo>
                    <a:pt x="39" y="9"/>
                  </a:lnTo>
                  <a:lnTo>
                    <a:pt x="35" y="1"/>
                  </a:lnTo>
                  <a:lnTo>
                    <a:pt x="28" y="0"/>
                  </a:lnTo>
                  <a:lnTo>
                    <a:pt x="23" y="1"/>
                  </a:lnTo>
                  <a:lnTo>
                    <a:pt x="16" y="8"/>
                  </a:lnTo>
                  <a:lnTo>
                    <a:pt x="8" y="32"/>
                  </a:lnTo>
                  <a:lnTo>
                    <a:pt x="3" y="68"/>
                  </a:lnTo>
                  <a:lnTo>
                    <a:pt x="0" y="110"/>
                  </a:lnTo>
                  <a:lnTo>
                    <a:pt x="0" y="149"/>
                  </a:lnTo>
                  <a:lnTo>
                    <a:pt x="3" y="188"/>
                  </a:lnTo>
                  <a:lnTo>
                    <a:pt x="8" y="226"/>
                  </a:lnTo>
                  <a:lnTo>
                    <a:pt x="19" y="263"/>
                  </a:lnTo>
                  <a:lnTo>
                    <a:pt x="31" y="299"/>
                  </a:lnTo>
                  <a:lnTo>
                    <a:pt x="47" y="332"/>
                  </a:lnTo>
                  <a:lnTo>
                    <a:pt x="64" y="366"/>
                  </a:lnTo>
                  <a:lnTo>
                    <a:pt x="84" y="396"/>
                  </a:lnTo>
                  <a:lnTo>
                    <a:pt x="136" y="461"/>
                  </a:lnTo>
                  <a:lnTo>
                    <a:pt x="181" y="511"/>
                  </a:lnTo>
                  <a:lnTo>
                    <a:pt x="221" y="549"/>
                  </a:lnTo>
                  <a:lnTo>
                    <a:pt x="238" y="560"/>
                  </a:lnTo>
                  <a:lnTo>
                    <a:pt x="257" y="568"/>
                  </a:lnTo>
                  <a:lnTo>
                    <a:pt x="269" y="580"/>
                  </a:lnTo>
                  <a:lnTo>
                    <a:pt x="274" y="594"/>
                  </a:lnTo>
                  <a:lnTo>
                    <a:pt x="273" y="610"/>
                  </a:lnTo>
                  <a:lnTo>
                    <a:pt x="262" y="622"/>
                  </a:lnTo>
                  <a:lnTo>
                    <a:pt x="222" y="653"/>
                  </a:lnTo>
                  <a:lnTo>
                    <a:pt x="206" y="669"/>
                  </a:lnTo>
                  <a:lnTo>
                    <a:pt x="194" y="687"/>
                  </a:lnTo>
                  <a:lnTo>
                    <a:pt x="182" y="705"/>
                  </a:lnTo>
                  <a:lnTo>
                    <a:pt x="177" y="723"/>
                  </a:lnTo>
                  <a:lnTo>
                    <a:pt x="173" y="740"/>
                  </a:lnTo>
                  <a:lnTo>
                    <a:pt x="172" y="758"/>
                  </a:lnTo>
                  <a:lnTo>
                    <a:pt x="176" y="774"/>
                  </a:lnTo>
                  <a:lnTo>
                    <a:pt x="182" y="786"/>
                  </a:lnTo>
                  <a:lnTo>
                    <a:pt x="193" y="790"/>
                  </a:lnTo>
                  <a:lnTo>
                    <a:pt x="197" y="790"/>
                  </a:lnTo>
                  <a:lnTo>
                    <a:pt x="201" y="786"/>
                  </a:lnTo>
                  <a:close/>
                </a:path>
              </a:pathLst>
            </a:custGeom>
            <a:solidFill>
              <a:srgbClr val="FF8FDB"/>
            </a:solidFill>
            <a:ln>
              <a:noFill/>
            </a:ln>
            <a:effectLst>
              <a:outerShdw dist="53882"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cs typeface="Arial" pitchFamily="34" charset="0"/>
              </a:endParaRPr>
            </a:p>
          </p:txBody>
        </p:sp>
      </p:grpSp>
    </p:spTree>
    <p:extLst>
      <p:ext uri="{BB962C8B-B14F-4D97-AF65-F5344CB8AC3E}">
        <p14:creationId xmlns:p14="http://schemas.microsoft.com/office/powerpoint/2010/main" val="3096051706"/>
      </p:ext>
    </p:extLst>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ctr" rtl="0" eaLnBrk="0" fontAlgn="base" hangingPunct="0">
        <a:lnSpc>
          <a:spcPct val="90000"/>
        </a:lnSpc>
        <a:spcBef>
          <a:spcPct val="0"/>
        </a:spcBef>
        <a:spcAft>
          <a:spcPct val="0"/>
        </a:spcAft>
        <a:defRPr sz="5333" b="1">
          <a:solidFill>
            <a:schemeClr val="tx2"/>
          </a:solidFill>
          <a:effectLst>
            <a:outerShdw blurRad="38100" dist="38100" dir="2700000" algn="tl">
              <a:srgbClr val="000000"/>
            </a:outerShdw>
          </a:effectLst>
          <a:latin typeface="+mj-lt"/>
          <a:ea typeface="+mj-ea"/>
          <a:cs typeface="+mj-cs"/>
        </a:defRPr>
      </a:lvl1pPr>
      <a:lvl2pPr algn="ctr" rtl="0" eaLnBrk="0" fontAlgn="base" hangingPunct="0">
        <a:lnSpc>
          <a:spcPct val="90000"/>
        </a:lnSpc>
        <a:spcBef>
          <a:spcPct val="0"/>
        </a:spcBef>
        <a:spcAft>
          <a:spcPct val="0"/>
        </a:spcAft>
        <a:defRPr sz="5333" b="1">
          <a:solidFill>
            <a:schemeClr val="tx2"/>
          </a:solidFill>
          <a:effectLst>
            <a:outerShdw blurRad="38100" dist="38100" dir="2700000" algn="tl">
              <a:srgbClr val="000000"/>
            </a:outerShdw>
          </a:effectLst>
          <a:latin typeface="Arial" pitchFamily="34" charset="0"/>
        </a:defRPr>
      </a:lvl2pPr>
      <a:lvl3pPr algn="ctr" rtl="0" eaLnBrk="0" fontAlgn="base" hangingPunct="0">
        <a:lnSpc>
          <a:spcPct val="90000"/>
        </a:lnSpc>
        <a:spcBef>
          <a:spcPct val="0"/>
        </a:spcBef>
        <a:spcAft>
          <a:spcPct val="0"/>
        </a:spcAft>
        <a:defRPr sz="5333" b="1">
          <a:solidFill>
            <a:schemeClr val="tx2"/>
          </a:solidFill>
          <a:effectLst>
            <a:outerShdw blurRad="38100" dist="38100" dir="2700000" algn="tl">
              <a:srgbClr val="000000"/>
            </a:outerShdw>
          </a:effectLst>
          <a:latin typeface="Arial" pitchFamily="34" charset="0"/>
        </a:defRPr>
      </a:lvl3pPr>
      <a:lvl4pPr algn="ctr" rtl="0" eaLnBrk="0" fontAlgn="base" hangingPunct="0">
        <a:lnSpc>
          <a:spcPct val="90000"/>
        </a:lnSpc>
        <a:spcBef>
          <a:spcPct val="0"/>
        </a:spcBef>
        <a:spcAft>
          <a:spcPct val="0"/>
        </a:spcAft>
        <a:defRPr sz="5333" b="1">
          <a:solidFill>
            <a:schemeClr val="tx2"/>
          </a:solidFill>
          <a:effectLst>
            <a:outerShdw blurRad="38100" dist="38100" dir="2700000" algn="tl">
              <a:srgbClr val="000000"/>
            </a:outerShdw>
          </a:effectLst>
          <a:latin typeface="Arial" pitchFamily="34" charset="0"/>
        </a:defRPr>
      </a:lvl4pPr>
      <a:lvl5pPr algn="ctr" rtl="0" eaLnBrk="0" fontAlgn="base" hangingPunct="0">
        <a:lnSpc>
          <a:spcPct val="90000"/>
        </a:lnSpc>
        <a:spcBef>
          <a:spcPct val="0"/>
        </a:spcBef>
        <a:spcAft>
          <a:spcPct val="0"/>
        </a:spcAft>
        <a:defRPr sz="5333" b="1">
          <a:solidFill>
            <a:schemeClr val="tx2"/>
          </a:solidFill>
          <a:effectLst>
            <a:outerShdw blurRad="38100" dist="38100" dir="2700000" algn="tl">
              <a:srgbClr val="000000"/>
            </a:outerShdw>
          </a:effectLst>
          <a:latin typeface="Arial" pitchFamily="34" charset="0"/>
        </a:defRPr>
      </a:lvl5pPr>
      <a:lvl6pPr marL="603860" algn="ctr" rtl="0" fontAlgn="base">
        <a:lnSpc>
          <a:spcPct val="90000"/>
        </a:lnSpc>
        <a:spcBef>
          <a:spcPct val="0"/>
        </a:spcBef>
        <a:spcAft>
          <a:spcPct val="0"/>
        </a:spcAft>
        <a:defRPr sz="5333" b="1">
          <a:solidFill>
            <a:schemeClr val="tx2"/>
          </a:solidFill>
          <a:effectLst>
            <a:outerShdw blurRad="38100" dist="38100" dir="2700000" algn="tl">
              <a:srgbClr val="000000"/>
            </a:outerShdw>
          </a:effectLst>
          <a:latin typeface="Arial" pitchFamily="34" charset="0"/>
        </a:defRPr>
      </a:lvl6pPr>
      <a:lvl7pPr marL="1207738" algn="ctr" rtl="0" fontAlgn="base">
        <a:lnSpc>
          <a:spcPct val="90000"/>
        </a:lnSpc>
        <a:spcBef>
          <a:spcPct val="0"/>
        </a:spcBef>
        <a:spcAft>
          <a:spcPct val="0"/>
        </a:spcAft>
        <a:defRPr sz="5333" b="1">
          <a:solidFill>
            <a:schemeClr val="tx2"/>
          </a:solidFill>
          <a:effectLst>
            <a:outerShdw blurRad="38100" dist="38100" dir="2700000" algn="tl">
              <a:srgbClr val="000000"/>
            </a:outerShdw>
          </a:effectLst>
          <a:latin typeface="Arial" pitchFamily="34" charset="0"/>
        </a:defRPr>
      </a:lvl7pPr>
      <a:lvl8pPr marL="1811591" algn="ctr" rtl="0" fontAlgn="base">
        <a:lnSpc>
          <a:spcPct val="90000"/>
        </a:lnSpc>
        <a:spcBef>
          <a:spcPct val="0"/>
        </a:spcBef>
        <a:spcAft>
          <a:spcPct val="0"/>
        </a:spcAft>
        <a:defRPr sz="5333" b="1">
          <a:solidFill>
            <a:schemeClr val="tx2"/>
          </a:solidFill>
          <a:effectLst>
            <a:outerShdw blurRad="38100" dist="38100" dir="2700000" algn="tl">
              <a:srgbClr val="000000"/>
            </a:outerShdw>
          </a:effectLst>
          <a:latin typeface="Arial" pitchFamily="34" charset="0"/>
        </a:defRPr>
      </a:lvl8pPr>
      <a:lvl9pPr marL="2415534" algn="ctr" rtl="0" fontAlgn="base">
        <a:lnSpc>
          <a:spcPct val="90000"/>
        </a:lnSpc>
        <a:spcBef>
          <a:spcPct val="0"/>
        </a:spcBef>
        <a:spcAft>
          <a:spcPct val="0"/>
        </a:spcAft>
        <a:defRPr sz="5333" b="1">
          <a:solidFill>
            <a:schemeClr val="tx2"/>
          </a:solidFill>
          <a:effectLst>
            <a:outerShdw blurRad="38100" dist="38100" dir="2700000" algn="tl">
              <a:srgbClr val="000000"/>
            </a:outerShdw>
          </a:effectLst>
          <a:latin typeface="Arial" pitchFamily="34" charset="0"/>
        </a:defRPr>
      </a:lvl9pPr>
    </p:titleStyle>
    <p:bodyStyle>
      <a:lvl1pPr marL="452883" indent="-452883" algn="l" rtl="0" eaLnBrk="0" fontAlgn="base" hangingPunct="0">
        <a:spcBef>
          <a:spcPct val="20000"/>
        </a:spcBef>
        <a:spcAft>
          <a:spcPct val="0"/>
        </a:spcAft>
        <a:buClr>
          <a:srgbClr val="FFFF00"/>
        </a:buClr>
        <a:buSzPct val="150000"/>
        <a:buChar char="•"/>
        <a:defRPr sz="4267" b="1">
          <a:solidFill>
            <a:schemeClr val="tx1"/>
          </a:solidFill>
          <a:effectLst>
            <a:outerShdw blurRad="38100" dist="38100" dir="2700000" algn="tl">
              <a:srgbClr val="000000"/>
            </a:outerShdw>
          </a:effectLst>
          <a:latin typeface="+mn-lt"/>
          <a:ea typeface="+mn-ea"/>
          <a:cs typeface="+mn-cs"/>
        </a:defRPr>
      </a:lvl1pPr>
      <a:lvl2pPr marL="1354630" indent="-452883" algn="l" rtl="0" eaLnBrk="0" fontAlgn="base" hangingPunct="0">
        <a:spcBef>
          <a:spcPct val="20000"/>
        </a:spcBef>
        <a:spcAft>
          <a:spcPct val="0"/>
        </a:spcAft>
        <a:buClr>
          <a:srgbClr val="FFFF00"/>
        </a:buClr>
        <a:buSzPct val="150000"/>
        <a:defRPr sz="4267" b="1">
          <a:solidFill>
            <a:schemeClr val="tx1"/>
          </a:solidFill>
          <a:effectLst>
            <a:outerShdw blurRad="38100" dist="38100" dir="2700000" algn="tl">
              <a:srgbClr val="000000"/>
            </a:outerShdw>
          </a:effectLst>
          <a:latin typeface="+mn-lt"/>
        </a:defRPr>
      </a:lvl2pPr>
      <a:lvl3pPr marL="2272846" indent="-467504" algn="l" rtl="0" eaLnBrk="0" fontAlgn="base" hangingPunct="0">
        <a:spcBef>
          <a:spcPct val="20000"/>
        </a:spcBef>
        <a:spcAft>
          <a:spcPct val="0"/>
        </a:spcAft>
        <a:buClr>
          <a:srgbClr val="FFFF00"/>
        </a:buClr>
        <a:buSzPct val="150000"/>
        <a:defRPr sz="4267" b="1">
          <a:solidFill>
            <a:schemeClr val="tx1"/>
          </a:solidFill>
          <a:effectLst>
            <a:outerShdw blurRad="38100" dist="38100" dir="2700000" algn="tl">
              <a:srgbClr val="000000"/>
            </a:outerShdw>
          </a:effectLst>
          <a:latin typeface="+mn-lt"/>
        </a:defRPr>
      </a:lvl3pPr>
      <a:lvl4pPr marL="3174579" indent="-450825" algn="l" rtl="0" eaLnBrk="0" fontAlgn="base" hangingPunct="0">
        <a:spcBef>
          <a:spcPct val="20000"/>
        </a:spcBef>
        <a:spcAft>
          <a:spcPct val="0"/>
        </a:spcAft>
        <a:buClr>
          <a:srgbClr val="FFFF00"/>
        </a:buClr>
        <a:buSzPct val="150000"/>
        <a:defRPr sz="4267" b="1">
          <a:solidFill>
            <a:schemeClr val="tx1"/>
          </a:solidFill>
          <a:effectLst>
            <a:outerShdw blurRad="38100" dist="38100" dir="2700000" algn="tl">
              <a:srgbClr val="000000"/>
            </a:outerShdw>
          </a:effectLst>
          <a:latin typeface="+mn-lt"/>
        </a:defRPr>
      </a:lvl4pPr>
      <a:lvl5pPr marL="4078214" indent="-450825" algn="l" rtl="0" eaLnBrk="0" fontAlgn="base" hangingPunct="0">
        <a:spcBef>
          <a:spcPct val="20000"/>
        </a:spcBef>
        <a:spcAft>
          <a:spcPct val="0"/>
        </a:spcAft>
        <a:buClr>
          <a:srgbClr val="FFFF00"/>
        </a:buClr>
        <a:buSzPct val="150000"/>
        <a:defRPr sz="4267" b="1">
          <a:solidFill>
            <a:schemeClr val="tx1"/>
          </a:solidFill>
          <a:effectLst>
            <a:outerShdw blurRad="38100" dist="38100" dir="2700000" algn="tl">
              <a:srgbClr val="000000"/>
            </a:outerShdw>
          </a:effectLst>
          <a:latin typeface="+mn-lt"/>
        </a:defRPr>
      </a:lvl5pPr>
      <a:lvl6pPr marL="4682106" indent="-450825" algn="l" rtl="0" fontAlgn="base">
        <a:spcBef>
          <a:spcPct val="20000"/>
        </a:spcBef>
        <a:spcAft>
          <a:spcPct val="0"/>
        </a:spcAft>
        <a:buClr>
          <a:srgbClr val="FFFF00"/>
        </a:buClr>
        <a:buSzPct val="150000"/>
        <a:defRPr sz="4267" b="1">
          <a:solidFill>
            <a:schemeClr val="tx1"/>
          </a:solidFill>
          <a:effectLst>
            <a:outerShdw blurRad="38100" dist="38100" dir="2700000" algn="tl">
              <a:srgbClr val="000000"/>
            </a:outerShdw>
          </a:effectLst>
          <a:latin typeface="+mn-lt"/>
        </a:defRPr>
      </a:lvl6pPr>
      <a:lvl7pPr marL="5286017" indent="-450825" algn="l" rtl="0" fontAlgn="base">
        <a:spcBef>
          <a:spcPct val="20000"/>
        </a:spcBef>
        <a:spcAft>
          <a:spcPct val="0"/>
        </a:spcAft>
        <a:buClr>
          <a:srgbClr val="FFFF00"/>
        </a:buClr>
        <a:buSzPct val="150000"/>
        <a:defRPr sz="4267" b="1">
          <a:solidFill>
            <a:schemeClr val="tx1"/>
          </a:solidFill>
          <a:effectLst>
            <a:outerShdw blurRad="38100" dist="38100" dir="2700000" algn="tl">
              <a:srgbClr val="000000"/>
            </a:outerShdw>
          </a:effectLst>
          <a:latin typeface="+mn-lt"/>
        </a:defRPr>
      </a:lvl7pPr>
      <a:lvl8pPr marL="5889835" indent="-450825" algn="l" rtl="0" fontAlgn="base">
        <a:spcBef>
          <a:spcPct val="20000"/>
        </a:spcBef>
        <a:spcAft>
          <a:spcPct val="0"/>
        </a:spcAft>
        <a:buClr>
          <a:srgbClr val="FFFF00"/>
        </a:buClr>
        <a:buSzPct val="150000"/>
        <a:defRPr sz="4267" b="1">
          <a:solidFill>
            <a:schemeClr val="tx1"/>
          </a:solidFill>
          <a:effectLst>
            <a:outerShdw blurRad="38100" dist="38100" dir="2700000" algn="tl">
              <a:srgbClr val="000000"/>
            </a:outerShdw>
          </a:effectLst>
          <a:latin typeface="+mn-lt"/>
        </a:defRPr>
      </a:lvl8pPr>
      <a:lvl9pPr marL="6493736" indent="-450825" algn="l" rtl="0" fontAlgn="base">
        <a:spcBef>
          <a:spcPct val="20000"/>
        </a:spcBef>
        <a:spcAft>
          <a:spcPct val="0"/>
        </a:spcAft>
        <a:buClr>
          <a:srgbClr val="FFFF00"/>
        </a:buClr>
        <a:buSzPct val="150000"/>
        <a:defRPr sz="4267" b="1">
          <a:solidFill>
            <a:schemeClr val="tx1"/>
          </a:solidFill>
          <a:effectLst>
            <a:outerShdw blurRad="38100" dist="38100" dir="2700000" algn="tl">
              <a:srgbClr val="000000"/>
            </a:outerShdw>
          </a:effectLst>
          <a:latin typeface="+mn-lt"/>
        </a:defRPr>
      </a:lvl9pPr>
    </p:bodyStyle>
    <p:otherStyle>
      <a:defPPr>
        <a:defRPr lang="en-US"/>
      </a:defPPr>
      <a:lvl1pPr marL="0" algn="l" defTabSz="1207738" rtl="0" eaLnBrk="1" latinLnBrk="0" hangingPunct="1">
        <a:defRPr sz="2400" kern="1200">
          <a:solidFill>
            <a:schemeClr val="tx1"/>
          </a:solidFill>
          <a:latin typeface="+mn-lt"/>
          <a:ea typeface="+mn-ea"/>
          <a:cs typeface="+mn-cs"/>
        </a:defRPr>
      </a:lvl1pPr>
      <a:lvl2pPr marL="603860" algn="l" defTabSz="1207738" rtl="0" eaLnBrk="1" latinLnBrk="0" hangingPunct="1">
        <a:defRPr sz="2400" kern="1200">
          <a:solidFill>
            <a:schemeClr val="tx1"/>
          </a:solidFill>
          <a:latin typeface="+mn-lt"/>
          <a:ea typeface="+mn-ea"/>
          <a:cs typeface="+mn-cs"/>
        </a:defRPr>
      </a:lvl2pPr>
      <a:lvl3pPr marL="1207738" algn="l" defTabSz="1207738" rtl="0" eaLnBrk="1" latinLnBrk="0" hangingPunct="1">
        <a:defRPr sz="2400" kern="1200">
          <a:solidFill>
            <a:schemeClr val="tx1"/>
          </a:solidFill>
          <a:latin typeface="+mn-lt"/>
          <a:ea typeface="+mn-ea"/>
          <a:cs typeface="+mn-cs"/>
        </a:defRPr>
      </a:lvl3pPr>
      <a:lvl4pPr marL="1811591" algn="l" defTabSz="1207738" rtl="0" eaLnBrk="1" latinLnBrk="0" hangingPunct="1">
        <a:defRPr sz="2400" kern="1200">
          <a:solidFill>
            <a:schemeClr val="tx1"/>
          </a:solidFill>
          <a:latin typeface="+mn-lt"/>
          <a:ea typeface="+mn-ea"/>
          <a:cs typeface="+mn-cs"/>
        </a:defRPr>
      </a:lvl4pPr>
      <a:lvl5pPr marL="2415534" algn="l" defTabSz="1207738" rtl="0" eaLnBrk="1" latinLnBrk="0" hangingPunct="1">
        <a:defRPr sz="2400" kern="1200">
          <a:solidFill>
            <a:schemeClr val="tx1"/>
          </a:solidFill>
          <a:latin typeface="+mn-lt"/>
          <a:ea typeface="+mn-ea"/>
          <a:cs typeface="+mn-cs"/>
        </a:defRPr>
      </a:lvl5pPr>
      <a:lvl6pPr marL="3019369" algn="l" defTabSz="1207738" rtl="0" eaLnBrk="1" latinLnBrk="0" hangingPunct="1">
        <a:defRPr sz="2400" kern="1200">
          <a:solidFill>
            <a:schemeClr val="tx1"/>
          </a:solidFill>
          <a:latin typeface="+mn-lt"/>
          <a:ea typeface="+mn-ea"/>
          <a:cs typeface="+mn-cs"/>
        </a:defRPr>
      </a:lvl6pPr>
      <a:lvl7pPr marL="3623192" algn="l" defTabSz="1207738" rtl="0" eaLnBrk="1" latinLnBrk="0" hangingPunct="1">
        <a:defRPr sz="2400" kern="1200">
          <a:solidFill>
            <a:schemeClr val="tx1"/>
          </a:solidFill>
          <a:latin typeface="+mn-lt"/>
          <a:ea typeface="+mn-ea"/>
          <a:cs typeface="+mn-cs"/>
        </a:defRPr>
      </a:lvl7pPr>
      <a:lvl8pPr marL="4227146" algn="l" defTabSz="1207738" rtl="0" eaLnBrk="1" latinLnBrk="0" hangingPunct="1">
        <a:defRPr sz="2400" kern="1200">
          <a:solidFill>
            <a:schemeClr val="tx1"/>
          </a:solidFill>
          <a:latin typeface="+mn-lt"/>
          <a:ea typeface="+mn-ea"/>
          <a:cs typeface="+mn-cs"/>
        </a:defRPr>
      </a:lvl8pPr>
      <a:lvl9pPr marL="4830989" algn="l" defTabSz="1207738"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8"/>
          <p:cNvSpPr>
            <a:spLocks noChangeArrowheads="1"/>
          </p:cNvSpPr>
          <p:nvPr userDrawn="1"/>
        </p:nvSpPr>
        <p:spPr bwMode="auto">
          <a:xfrm>
            <a:off x="0" y="6172200"/>
            <a:ext cx="12192000" cy="685800"/>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396" tIns="60701" rIns="121396" bIns="60701" anchor="ctr"/>
          <a:lstStyle/>
          <a:p>
            <a:pPr fontAlgn="base">
              <a:spcBef>
                <a:spcPct val="0"/>
              </a:spcBef>
              <a:spcAft>
                <a:spcPct val="0"/>
              </a:spcAft>
            </a:pPr>
            <a:endParaRPr lang="en-US" sz="2400" dirty="0">
              <a:solidFill>
                <a:srgbClr val="000000"/>
              </a:solidFill>
            </a:endParaRPr>
          </a:p>
        </p:txBody>
      </p:sp>
      <p:sp>
        <p:nvSpPr>
          <p:cNvPr id="18435" name="Rectangle 35"/>
          <p:cNvSpPr>
            <a:spLocks noGrp="1" noChangeArrowheads="1"/>
          </p:cNvSpPr>
          <p:nvPr>
            <p:ph type="title"/>
          </p:nvPr>
        </p:nvSpPr>
        <p:spPr bwMode="auto">
          <a:xfrm>
            <a:off x="878468" y="0"/>
            <a:ext cx="10435167"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526" rIns="91047" bIns="91047" numCol="1" anchor="b" anchorCtr="0" compatLnSpc="1">
            <a:prstTxWarp prst="textNoShape">
              <a:avLst/>
            </a:prstTxWarp>
          </a:bodyPr>
          <a:lstStyle/>
          <a:p>
            <a:pPr lvl="0"/>
            <a:r>
              <a:rPr lang="en-US"/>
              <a:t>Click to edit Master title style</a:t>
            </a:r>
          </a:p>
        </p:txBody>
      </p:sp>
      <p:sp>
        <p:nvSpPr>
          <p:cNvPr id="18436" name="Rectangle 36"/>
          <p:cNvSpPr>
            <a:spLocks noGrp="1" noChangeArrowheads="1"/>
          </p:cNvSpPr>
          <p:nvPr>
            <p:ph type="body" idx="1"/>
          </p:nvPr>
        </p:nvSpPr>
        <p:spPr bwMode="auto">
          <a:xfrm>
            <a:off x="878468" y="1370013"/>
            <a:ext cx="10435167" cy="480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27653" rIns="0" bIns="4552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438" name="Group 42"/>
          <p:cNvGrpSpPr>
            <a:grpSpLocks/>
          </p:cNvGrpSpPr>
          <p:nvPr/>
        </p:nvGrpSpPr>
        <p:grpSpPr bwMode="auto">
          <a:xfrm>
            <a:off x="160867" y="6299203"/>
            <a:ext cx="560917" cy="458788"/>
            <a:chOff x="415" y="431"/>
            <a:chExt cx="796" cy="867"/>
          </a:xfrm>
        </p:grpSpPr>
        <p:sp>
          <p:nvSpPr>
            <p:cNvPr id="18439" name="Freeform 43"/>
            <p:cNvSpPr>
              <a:spLocks/>
            </p:cNvSpPr>
            <p:nvPr userDrawn="1"/>
          </p:nvSpPr>
          <p:spPr bwMode="auto">
            <a:xfrm>
              <a:off x="710" y="633"/>
              <a:ext cx="64" cy="149"/>
            </a:xfrm>
            <a:custGeom>
              <a:avLst/>
              <a:gdLst>
                <a:gd name="T0" fmla="*/ 20970 w 41"/>
                <a:gd name="T1" fmla="*/ 42875 h 96"/>
                <a:gd name="T2" fmla="*/ 20970 w 41"/>
                <a:gd name="T3" fmla="*/ 45222 h 96"/>
                <a:gd name="T4" fmla="*/ 10860 w 41"/>
                <a:gd name="T5" fmla="*/ 44523 h 96"/>
                <a:gd name="T6" fmla="*/ 0 w 41"/>
                <a:gd name="T7" fmla="*/ 45222 h 96"/>
                <a:gd name="T8" fmla="*/ 0 w 41"/>
                <a:gd name="T9" fmla="*/ 42875 h 96"/>
                <a:gd name="T10" fmla="*/ 5226 w 41"/>
                <a:gd name="T11" fmla="*/ 42875 h 96"/>
                <a:gd name="T12" fmla="*/ 6277 w 41"/>
                <a:gd name="T13" fmla="*/ 41774 h 96"/>
                <a:gd name="T14" fmla="*/ 6447 w 41"/>
                <a:gd name="T15" fmla="*/ 39027 h 96"/>
                <a:gd name="T16" fmla="*/ 7166 w 41"/>
                <a:gd name="T17" fmla="*/ 29705 h 96"/>
                <a:gd name="T18" fmla="*/ 7166 w 41"/>
                <a:gd name="T19" fmla="*/ 15251 h 96"/>
                <a:gd name="T20" fmla="*/ 6447 w 41"/>
                <a:gd name="T21" fmla="*/ 6641 h 96"/>
                <a:gd name="T22" fmla="*/ 6277 w 41"/>
                <a:gd name="T23" fmla="*/ 2757 h 96"/>
                <a:gd name="T24" fmla="*/ 5226 w 41"/>
                <a:gd name="T25" fmla="*/ 2364 h 96"/>
                <a:gd name="T26" fmla="*/ 0 w 41"/>
                <a:gd name="T27" fmla="*/ 1776 h 96"/>
                <a:gd name="T28" fmla="*/ 0 w 41"/>
                <a:gd name="T29" fmla="*/ 0 h 96"/>
                <a:gd name="T30" fmla="*/ 10064 w 41"/>
                <a:gd name="T31" fmla="*/ 0 h 96"/>
                <a:gd name="T32" fmla="*/ 20970 w 41"/>
                <a:gd name="T33" fmla="*/ 0 h 96"/>
                <a:gd name="T34" fmla="*/ 20970 w 41"/>
                <a:gd name="T35" fmla="*/ 1776 h 96"/>
                <a:gd name="T36" fmla="*/ 15710 w 41"/>
                <a:gd name="T37" fmla="*/ 2364 h 96"/>
                <a:gd name="T38" fmla="*/ 14522 w 41"/>
                <a:gd name="T39" fmla="*/ 2757 h 96"/>
                <a:gd name="T40" fmla="*/ 13813 w 41"/>
                <a:gd name="T41" fmla="*/ 6053 h 96"/>
                <a:gd name="T42" fmla="*/ 13813 w 41"/>
                <a:gd name="T43" fmla="*/ 15251 h 96"/>
                <a:gd name="T44" fmla="*/ 13813 w 41"/>
                <a:gd name="T45" fmla="*/ 29705 h 96"/>
                <a:gd name="T46" fmla="*/ 13813 w 41"/>
                <a:gd name="T47" fmla="*/ 38316 h 96"/>
                <a:gd name="T48" fmla="*/ 14522 w 41"/>
                <a:gd name="T49" fmla="*/ 41774 h 96"/>
                <a:gd name="T50" fmla="*/ 15710 w 41"/>
                <a:gd name="T51" fmla="*/ 42875 h 96"/>
                <a:gd name="T52" fmla="*/ 20970 w 41"/>
                <a:gd name="T53" fmla="*/ 42875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18440" name="Freeform 44"/>
            <p:cNvSpPr>
              <a:spLocks noEditPoints="1"/>
            </p:cNvSpPr>
            <p:nvPr/>
          </p:nvSpPr>
          <p:spPr bwMode="auto">
            <a:xfrm>
              <a:off x="535" y="853"/>
              <a:ext cx="556" cy="445"/>
            </a:xfrm>
            <a:custGeom>
              <a:avLst/>
              <a:gdLst>
                <a:gd name="T0" fmla="*/ 129086 w 359"/>
                <a:gd name="T1" fmla="*/ 0 h 287"/>
                <a:gd name="T2" fmla="*/ 94751 w 359"/>
                <a:gd name="T3" fmla="*/ 0 h 287"/>
                <a:gd name="T4" fmla="*/ 94751 w 359"/>
                <a:gd name="T5" fmla="*/ 39800 h 287"/>
                <a:gd name="T6" fmla="*/ 111389 w 359"/>
                <a:gd name="T7" fmla="*/ 79329 h 287"/>
                <a:gd name="T8" fmla="*/ 111389 w 359"/>
                <a:gd name="T9" fmla="*/ 73955 h 287"/>
                <a:gd name="T10" fmla="*/ 102310 w 359"/>
                <a:gd name="T11" fmla="*/ 44601 h 287"/>
                <a:gd name="T12" fmla="*/ 102310 w 359"/>
                <a:gd name="T13" fmla="*/ 34403 h 287"/>
                <a:gd name="T14" fmla="*/ 115585 w 359"/>
                <a:gd name="T15" fmla="*/ 34403 h 287"/>
                <a:gd name="T16" fmla="*/ 115585 w 359"/>
                <a:gd name="T17" fmla="*/ 79329 h 287"/>
                <a:gd name="T18" fmla="*/ 82291 w 359"/>
                <a:gd name="T19" fmla="*/ 130018 h 287"/>
                <a:gd name="T20" fmla="*/ 48327 w 359"/>
                <a:gd name="T21" fmla="*/ 82108 h 287"/>
                <a:gd name="T22" fmla="*/ 69011 w 359"/>
                <a:gd name="T23" fmla="*/ 39800 h 287"/>
                <a:gd name="T24" fmla="*/ 69011 w 359"/>
                <a:gd name="T25" fmla="*/ 34403 h 287"/>
                <a:gd name="T26" fmla="*/ 82291 w 359"/>
                <a:gd name="T27" fmla="*/ 34403 h 287"/>
                <a:gd name="T28" fmla="*/ 90530 w 359"/>
                <a:gd name="T29" fmla="*/ 34403 h 287"/>
                <a:gd name="T30" fmla="*/ 90530 w 359"/>
                <a:gd name="T31" fmla="*/ 25981 h 287"/>
                <a:gd name="T32" fmla="*/ 82291 w 359"/>
                <a:gd name="T33" fmla="*/ 25981 h 287"/>
                <a:gd name="T34" fmla="*/ 69011 w 359"/>
                <a:gd name="T35" fmla="*/ 25981 h 287"/>
                <a:gd name="T36" fmla="*/ 69011 w 359"/>
                <a:gd name="T37" fmla="*/ 25981 h 287"/>
                <a:gd name="T38" fmla="*/ 61358 w 359"/>
                <a:gd name="T39" fmla="*/ 25981 h 287"/>
                <a:gd name="T40" fmla="*/ 61358 w 359"/>
                <a:gd name="T41" fmla="*/ 25981 h 287"/>
                <a:gd name="T42" fmla="*/ 40746 w 359"/>
                <a:gd name="T43" fmla="*/ 25981 h 287"/>
                <a:gd name="T44" fmla="*/ 40746 w 359"/>
                <a:gd name="T45" fmla="*/ 73955 h 287"/>
                <a:gd name="T46" fmla="*/ 40746 w 359"/>
                <a:gd name="T47" fmla="*/ 78469 h 287"/>
                <a:gd name="T48" fmla="*/ 40746 w 359"/>
                <a:gd name="T49" fmla="*/ 78469 h 287"/>
                <a:gd name="T50" fmla="*/ 48327 w 359"/>
                <a:gd name="T51" fmla="*/ 71888 h 287"/>
                <a:gd name="T52" fmla="*/ 48327 w 359"/>
                <a:gd name="T53" fmla="*/ 71888 h 287"/>
                <a:gd name="T54" fmla="*/ 48327 w 359"/>
                <a:gd name="T55" fmla="*/ 34403 h 287"/>
                <a:gd name="T56" fmla="*/ 61358 w 359"/>
                <a:gd name="T57" fmla="*/ 34403 h 287"/>
                <a:gd name="T58" fmla="*/ 61358 w 359"/>
                <a:gd name="T59" fmla="*/ 34403 h 287"/>
                <a:gd name="T60" fmla="*/ 61358 w 359"/>
                <a:gd name="T61" fmla="*/ 44601 h 287"/>
                <a:gd name="T62" fmla="*/ 34308 w 359"/>
                <a:gd name="T63" fmla="*/ 86344 h 287"/>
                <a:gd name="T64" fmla="*/ 7645 w 359"/>
                <a:gd name="T65" fmla="*/ 44601 h 287"/>
                <a:gd name="T66" fmla="*/ 7645 w 359"/>
                <a:gd name="T67" fmla="*/ 8364 h 287"/>
                <a:gd name="T68" fmla="*/ 34308 w 359"/>
                <a:gd name="T69" fmla="*/ 8364 h 287"/>
                <a:gd name="T70" fmla="*/ 61358 w 359"/>
                <a:gd name="T71" fmla="*/ 8364 h 287"/>
                <a:gd name="T72" fmla="*/ 61358 w 359"/>
                <a:gd name="T73" fmla="*/ 22188 h 287"/>
                <a:gd name="T74" fmla="*/ 69011 w 359"/>
                <a:gd name="T75" fmla="*/ 22188 h 287"/>
                <a:gd name="T76" fmla="*/ 69011 w 359"/>
                <a:gd name="T77" fmla="*/ 0 h 287"/>
                <a:gd name="T78" fmla="*/ 34308 w 359"/>
                <a:gd name="T79" fmla="*/ 0 h 287"/>
                <a:gd name="T80" fmla="*/ 0 w 359"/>
                <a:gd name="T81" fmla="*/ 0 h 287"/>
                <a:gd name="T82" fmla="*/ 0 w 359"/>
                <a:gd name="T83" fmla="*/ 39800 h 287"/>
                <a:gd name="T84" fmla="*/ 34308 w 359"/>
                <a:gd name="T85" fmla="*/ 89143 h 287"/>
                <a:gd name="T86" fmla="*/ 41517 w 359"/>
                <a:gd name="T87" fmla="*/ 86344 h 287"/>
                <a:gd name="T88" fmla="*/ 82291 w 359"/>
                <a:gd name="T89" fmla="*/ 133219 h 287"/>
                <a:gd name="T90" fmla="*/ 122972 w 359"/>
                <a:gd name="T91" fmla="*/ 86344 h 287"/>
                <a:gd name="T92" fmla="*/ 129086 w 359"/>
                <a:gd name="T93" fmla="*/ 89143 h 287"/>
                <a:gd name="T94" fmla="*/ 163893 w 359"/>
                <a:gd name="T95" fmla="*/ 39800 h 287"/>
                <a:gd name="T96" fmla="*/ 163893 w 359"/>
                <a:gd name="T97" fmla="*/ 0 h 287"/>
                <a:gd name="T98" fmla="*/ 129086 w 359"/>
                <a:gd name="T99" fmla="*/ 0 h 287"/>
                <a:gd name="T100" fmla="*/ 155799 w 359"/>
                <a:gd name="T101" fmla="*/ 44601 h 287"/>
                <a:gd name="T102" fmla="*/ 129086 w 359"/>
                <a:gd name="T103" fmla="*/ 86344 h 287"/>
                <a:gd name="T104" fmla="*/ 123234 w 359"/>
                <a:gd name="T105" fmla="*/ 83195 h 287"/>
                <a:gd name="T106" fmla="*/ 123858 w 359"/>
                <a:gd name="T107" fmla="*/ 73955 h 287"/>
                <a:gd name="T108" fmla="*/ 123858 w 359"/>
                <a:gd name="T109" fmla="*/ 25981 h 287"/>
                <a:gd name="T110" fmla="*/ 102310 w 359"/>
                <a:gd name="T111" fmla="*/ 25981 h 287"/>
                <a:gd name="T112" fmla="*/ 102310 w 359"/>
                <a:gd name="T113" fmla="*/ 8364 h 287"/>
                <a:gd name="T114" fmla="*/ 129086 w 359"/>
                <a:gd name="T115" fmla="*/ 8364 h 287"/>
                <a:gd name="T116" fmla="*/ 155799 w 359"/>
                <a:gd name="T117" fmla="*/ 8364 h 287"/>
                <a:gd name="T118" fmla="*/ 155799 w 359"/>
                <a:gd name="T119" fmla="*/ 44601 h 28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18441" name="Freeform 45"/>
            <p:cNvSpPr>
              <a:spLocks/>
            </p:cNvSpPr>
            <p:nvPr/>
          </p:nvSpPr>
          <p:spPr bwMode="auto">
            <a:xfrm>
              <a:off x="578" y="633"/>
              <a:ext cx="118" cy="149"/>
            </a:xfrm>
            <a:custGeom>
              <a:avLst/>
              <a:gdLst>
                <a:gd name="T0" fmla="*/ 2762 w 76"/>
                <a:gd name="T1" fmla="*/ 45222 h 96"/>
                <a:gd name="T2" fmla="*/ 2762 w 76"/>
                <a:gd name="T3" fmla="*/ 43378 h 96"/>
                <a:gd name="T4" fmla="*/ 5911 w 76"/>
                <a:gd name="T5" fmla="*/ 41774 h 96"/>
                <a:gd name="T6" fmla="*/ 6060 w 76"/>
                <a:gd name="T7" fmla="*/ 41731 h 96"/>
                <a:gd name="T8" fmla="*/ 6060 w 76"/>
                <a:gd name="T9" fmla="*/ 37574 h 96"/>
                <a:gd name="T10" fmla="*/ 6658 w 76"/>
                <a:gd name="T11" fmla="*/ 32189 h 96"/>
                <a:gd name="T12" fmla="*/ 6658 w 76"/>
                <a:gd name="T13" fmla="*/ 15251 h 96"/>
                <a:gd name="T14" fmla="*/ 6060 w 76"/>
                <a:gd name="T15" fmla="*/ 6641 h 96"/>
                <a:gd name="T16" fmla="*/ 5911 w 76"/>
                <a:gd name="T17" fmla="*/ 2757 h 96"/>
                <a:gd name="T18" fmla="*/ 4998 w 76"/>
                <a:gd name="T19" fmla="*/ 2364 h 96"/>
                <a:gd name="T20" fmla="*/ 0 w 76"/>
                <a:gd name="T21" fmla="*/ 1776 h 96"/>
                <a:gd name="T22" fmla="*/ 0 w 76"/>
                <a:gd name="T23" fmla="*/ 0 h 96"/>
                <a:gd name="T24" fmla="*/ 10036 w 76"/>
                <a:gd name="T25" fmla="*/ 0 h 96"/>
                <a:gd name="T26" fmla="*/ 19445 w 76"/>
                <a:gd name="T27" fmla="*/ 0 h 96"/>
                <a:gd name="T28" fmla="*/ 19445 w 76"/>
                <a:gd name="T29" fmla="*/ 1776 h 96"/>
                <a:gd name="T30" fmla="*/ 14609 w 76"/>
                <a:gd name="T31" fmla="*/ 2364 h 96"/>
                <a:gd name="T32" fmla="*/ 13744 w 76"/>
                <a:gd name="T33" fmla="*/ 2757 h 96"/>
                <a:gd name="T34" fmla="*/ 13100 w 76"/>
                <a:gd name="T35" fmla="*/ 6053 h 96"/>
                <a:gd name="T36" fmla="*/ 12795 w 76"/>
                <a:gd name="T37" fmla="*/ 15251 h 96"/>
                <a:gd name="T38" fmla="*/ 12795 w 76"/>
                <a:gd name="T39" fmla="*/ 36739 h 96"/>
                <a:gd name="T40" fmla="*/ 13100 w 76"/>
                <a:gd name="T41" fmla="*/ 41774 h 96"/>
                <a:gd name="T42" fmla="*/ 18706 w 76"/>
                <a:gd name="T43" fmla="*/ 42437 h 96"/>
                <a:gd name="T44" fmla="*/ 31579 w 76"/>
                <a:gd name="T45" fmla="*/ 40998 h 96"/>
                <a:gd name="T46" fmla="*/ 32652 w 76"/>
                <a:gd name="T47" fmla="*/ 38537 h 96"/>
                <a:gd name="T48" fmla="*/ 34155 w 76"/>
                <a:gd name="T49" fmla="*/ 33353 h 96"/>
                <a:gd name="T50" fmla="*/ 35936 w 76"/>
                <a:gd name="T51" fmla="*/ 33353 h 96"/>
                <a:gd name="T52" fmla="*/ 34352 w 76"/>
                <a:gd name="T53" fmla="*/ 44523 h 96"/>
                <a:gd name="T54" fmla="*/ 32652 w 76"/>
                <a:gd name="T55" fmla="*/ 45222 h 96"/>
                <a:gd name="T56" fmla="*/ 27005 w 76"/>
                <a:gd name="T57" fmla="*/ 45222 h 96"/>
                <a:gd name="T58" fmla="*/ 9409 w 76"/>
                <a:gd name="T59" fmla="*/ 44523 h 96"/>
                <a:gd name="T60" fmla="*/ 2762 w 76"/>
                <a:gd name="T61" fmla="*/ 45222 h 9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18442" name="Freeform 46"/>
            <p:cNvSpPr>
              <a:spLocks/>
            </p:cNvSpPr>
            <p:nvPr/>
          </p:nvSpPr>
          <p:spPr bwMode="auto">
            <a:xfrm>
              <a:off x="799" y="633"/>
              <a:ext cx="172" cy="152"/>
            </a:xfrm>
            <a:custGeom>
              <a:avLst/>
              <a:gdLst>
                <a:gd name="T0" fmla="*/ 0 w 111"/>
                <a:gd name="T1" fmla="*/ 44719 h 98"/>
                <a:gd name="T2" fmla="*/ 0 w 111"/>
                <a:gd name="T3" fmla="*/ 42439 h 98"/>
                <a:gd name="T4" fmla="*/ 4487 w 111"/>
                <a:gd name="T5" fmla="*/ 42126 h 98"/>
                <a:gd name="T6" fmla="*/ 4960 w 111"/>
                <a:gd name="T7" fmla="*/ 41507 h 98"/>
                <a:gd name="T8" fmla="*/ 5546 w 111"/>
                <a:gd name="T9" fmla="*/ 38281 h 98"/>
                <a:gd name="T10" fmla="*/ 5919 w 111"/>
                <a:gd name="T11" fmla="*/ 31278 h 98"/>
                <a:gd name="T12" fmla="*/ 5919 w 111"/>
                <a:gd name="T13" fmla="*/ 5653 h 98"/>
                <a:gd name="T14" fmla="*/ 5919 w 111"/>
                <a:gd name="T15" fmla="*/ 4265 h 98"/>
                <a:gd name="T16" fmla="*/ 4487 w 111"/>
                <a:gd name="T17" fmla="*/ 2750 h 98"/>
                <a:gd name="T18" fmla="*/ 3201 w 111"/>
                <a:gd name="T19" fmla="*/ 1773 h 98"/>
                <a:gd name="T20" fmla="*/ 0 w 111"/>
                <a:gd name="T21" fmla="*/ 1773 h 98"/>
                <a:gd name="T22" fmla="*/ 0 w 111"/>
                <a:gd name="T23" fmla="*/ 0 h 98"/>
                <a:gd name="T24" fmla="*/ 6953 w 111"/>
                <a:gd name="T25" fmla="*/ 0 h 98"/>
                <a:gd name="T26" fmla="*/ 11910 w 111"/>
                <a:gd name="T27" fmla="*/ 0 h 98"/>
                <a:gd name="T28" fmla="*/ 15722 w 111"/>
                <a:gd name="T29" fmla="*/ 4982 h 98"/>
                <a:gd name="T30" fmla="*/ 22673 w 111"/>
                <a:gd name="T31" fmla="*/ 13002 h 98"/>
                <a:gd name="T32" fmla="*/ 31975 w 111"/>
                <a:gd name="T33" fmla="*/ 24304 h 98"/>
                <a:gd name="T34" fmla="*/ 39376 w 111"/>
                <a:gd name="T35" fmla="*/ 33080 h 98"/>
                <a:gd name="T36" fmla="*/ 42543 w 111"/>
                <a:gd name="T37" fmla="*/ 36517 h 98"/>
                <a:gd name="T38" fmla="*/ 42543 w 111"/>
                <a:gd name="T39" fmla="*/ 13599 h 98"/>
                <a:gd name="T40" fmla="*/ 42543 w 111"/>
                <a:gd name="T41" fmla="*/ 5964 h 98"/>
                <a:gd name="T42" fmla="*/ 41808 w 111"/>
                <a:gd name="T43" fmla="*/ 2750 h 98"/>
                <a:gd name="T44" fmla="*/ 41210 w 111"/>
                <a:gd name="T45" fmla="*/ 2350 h 98"/>
                <a:gd name="T46" fmla="*/ 36851 w 111"/>
                <a:gd name="T47" fmla="*/ 1773 h 98"/>
                <a:gd name="T48" fmla="*/ 36851 w 111"/>
                <a:gd name="T49" fmla="*/ 0 h 98"/>
                <a:gd name="T50" fmla="*/ 44409 w 111"/>
                <a:gd name="T51" fmla="*/ 0 h 98"/>
                <a:gd name="T52" fmla="*/ 51239 w 111"/>
                <a:gd name="T53" fmla="*/ 0 h 98"/>
                <a:gd name="T54" fmla="*/ 51239 w 111"/>
                <a:gd name="T55" fmla="*/ 1773 h 98"/>
                <a:gd name="T56" fmla="*/ 47033 w 111"/>
                <a:gd name="T57" fmla="*/ 2350 h 98"/>
                <a:gd name="T58" fmla="*/ 46020 w 111"/>
                <a:gd name="T59" fmla="*/ 2750 h 98"/>
                <a:gd name="T60" fmla="*/ 45436 w 111"/>
                <a:gd name="T61" fmla="*/ 5964 h 98"/>
                <a:gd name="T62" fmla="*/ 45436 w 111"/>
                <a:gd name="T63" fmla="*/ 13599 h 98"/>
                <a:gd name="T64" fmla="*/ 45436 w 111"/>
                <a:gd name="T65" fmla="*/ 28526 h 98"/>
                <a:gd name="T66" fmla="*/ 45436 w 111"/>
                <a:gd name="T67" fmla="*/ 45761 h 98"/>
                <a:gd name="T68" fmla="*/ 42543 w 111"/>
                <a:gd name="T69" fmla="*/ 45761 h 98"/>
                <a:gd name="T70" fmla="*/ 41808 w 111"/>
                <a:gd name="T71" fmla="*/ 44719 h 98"/>
                <a:gd name="T72" fmla="*/ 40987 w 111"/>
                <a:gd name="T73" fmla="*/ 44244 h 98"/>
                <a:gd name="T74" fmla="*/ 40087 w 111"/>
                <a:gd name="T75" fmla="*/ 43270 h 98"/>
                <a:gd name="T76" fmla="*/ 35827 w 111"/>
                <a:gd name="T77" fmla="*/ 38755 h 98"/>
                <a:gd name="T78" fmla="*/ 31767 w 111"/>
                <a:gd name="T79" fmla="*/ 33753 h 98"/>
                <a:gd name="T80" fmla="*/ 8594 w 111"/>
                <a:gd name="T81" fmla="*/ 6615 h 98"/>
                <a:gd name="T82" fmla="*/ 8594 w 111"/>
                <a:gd name="T83" fmla="*/ 30619 h 98"/>
                <a:gd name="T84" fmla="*/ 9172 w 111"/>
                <a:gd name="T85" fmla="*/ 38281 h 98"/>
                <a:gd name="T86" fmla="*/ 9172 w 111"/>
                <a:gd name="T87" fmla="*/ 41507 h 98"/>
                <a:gd name="T88" fmla="*/ 10146 w 111"/>
                <a:gd name="T89" fmla="*/ 42126 h 98"/>
                <a:gd name="T90" fmla="*/ 14685 w 111"/>
                <a:gd name="T91" fmla="*/ 42439 h 98"/>
                <a:gd name="T92" fmla="*/ 14685 w 111"/>
                <a:gd name="T93" fmla="*/ 44719 h 98"/>
                <a:gd name="T94" fmla="*/ 8279 w 111"/>
                <a:gd name="T95" fmla="*/ 44244 h 98"/>
                <a:gd name="T96" fmla="*/ 0 w 111"/>
                <a:gd name="T97" fmla="*/ 44719 h 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18443" name="Freeform 47"/>
            <p:cNvSpPr>
              <a:spLocks/>
            </p:cNvSpPr>
            <p:nvPr/>
          </p:nvSpPr>
          <p:spPr bwMode="auto">
            <a:xfrm>
              <a:off x="991" y="633"/>
              <a:ext cx="64" cy="149"/>
            </a:xfrm>
            <a:custGeom>
              <a:avLst/>
              <a:gdLst>
                <a:gd name="T0" fmla="*/ 20970 w 41"/>
                <a:gd name="T1" fmla="*/ 42875 h 96"/>
                <a:gd name="T2" fmla="*/ 20970 w 41"/>
                <a:gd name="T3" fmla="*/ 45222 h 96"/>
                <a:gd name="T4" fmla="*/ 10860 w 41"/>
                <a:gd name="T5" fmla="*/ 44523 h 96"/>
                <a:gd name="T6" fmla="*/ 0 w 41"/>
                <a:gd name="T7" fmla="*/ 45222 h 96"/>
                <a:gd name="T8" fmla="*/ 0 w 41"/>
                <a:gd name="T9" fmla="*/ 42875 h 96"/>
                <a:gd name="T10" fmla="*/ 5226 w 41"/>
                <a:gd name="T11" fmla="*/ 42875 h 96"/>
                <a:gd name="T12" fmla="*/ 6277 w 41"/>
                <a:gd name="T13" fmla="*/ 41774 h 96"/>
                <a:gd name="T14" fmla="*/ 6447 w 41"/>
                <a:gd name="T15" fmla="*/ 39027 h 96"/>
                <a:gd name="T16" fmla="*/ 7166 w 41"/>
                <a:gd name="T17" fmla="*/ 29705 h 96"/>
                <a:gd name="T18" fmla="*/ 7166 w 41"/>
                <a:gd name="T19" fmla="*/ 15251 h 96"/>
                <a:gd name="T20" fmla="*/ 6447 w 41"/>
                <a:gd name="T21" fmla="*/ 6641 h 96"/>
                <a:gd name="T22" fmla="*/ 6277 w 41"/>
                <a:gd name="T23" fmla="*/ 2757 h 96"/>
                <a:gd name="T24" fmla="*/ 5226 w 41"/>
                <a:gd name="T25" fmla="*/ 2364 h 96"/>
                <a:gd name="T26" fmla="*/ 0 w 41"/>
                <a:gd name="T27" fmla="*/ 1776 h 96"/>
                <a:gd name="T28" fmla="*/ 0 w 41"/>
                <a:gd name="T29" fmla="*/ 0 h 96"/>
                <a:gd name="T30" fmla="*/ 10064 w 41"/>
                <a:gd name="T31" fmla="*/ 0 h 96"/>
                <a:gd name="T32" fmla="*/ 20970 w 41"/>
                <a:gd name="T33" fmla="*/ 0 h 96"/>
                <a:gd name="T34" fmla="*/ 20970 w 41"/>
                <a:gd name="T35" fmla="*/ 1776 h 96"/>
                <a:gd name="T36" fmla="*/ 15710 w 41"/>
                <a:gd name="T37" fmla="*/ 2364 h 96"/>
                <a:gd name="T38" fmla="*/ 14522 w 41"/>
                <a:gd name="T39" fmla="*/ 2757 h 96"/>
                <a:gd name="T40" fmla="*/ 13813 w 41"/>
                <a:gd name="T41" fmla="*/ 6053 h 96"/>
                <a:gd name="T42" fmla="*/ 13813 w 41"/>
                <a:gd name="T43" fmla="*/ 15251 h 96"/>
                <a:gd name="T44" fmla="*/ 13813 w 41"/>
                <a:gd name="T45" fmla="*/ 29705 h 96"/>
                <a:gd name="T46" fmla="*/ 13813 w 41"/>
                <a:gd name="T47" fmla="*/ 38316 h 96"/>
                <a:gd name="T48" fmla="*/ 14522 w 41"/>
                <a:gd name="T49" fmla="*/ 41774 h 96"/>
                <a:gd name="T50" fmla="*/ 15710 w 41"/>
                <a:gd name="T51" fmla="*/ 42875 h 96"/>
                <a:gd name="T52" fmla="*/ 20970 w 41"/>
                <a:gd name="T53" fmla="*/ 42875 h 9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18444" name="Freeform 48"/>
            <p:cNvSpPr>
              <a:spLocks/>
            </p:cNvSpPr>
            <p:nvPr/>
          </p:nvSpPr>
          <p:spPr bwMode="auto">
            <a:xfrm>
              <a:off x="1065" y="629"/>
              <a:ext cx="146" cy="156"/>
            </a:xfrm>
            <a:custGeom>
              <a:avLst/>
              <a:gdLst>
                <a:gd name="T0" fmla="*/ 44772 w 94"/>
                <a:gd name="T1" fmla="*/ 43454 h 100"/>
                <a:gd name="T2" fmla="*/ 43159 w 94"/>
                <a:gd name="T3" fmla="*/ 46786 h 100"/>
                <a:gd name="T4" fmla="*/ 35559 w 94"/>
                <a:gd name="T5" fmla="*/ 49672 h 100"/>
                <a:gd name="T6" fmla="*/ 27125 w 94"/>
                <a:gd name="T7" fmla="*/ 50424 h 100"/>
                <a:gd name="T8" fmla="*/ 17464 w 94"/>
                <a:gd name="T9" fmla="*/ 48979 h 100"/>
                <a:gd name="T10" fmla="*/ 10051 w 94"/>
                <a:gd name="T11" fmla="*/ 45139 h 100"/>
                <a:gd name="T12" fmla="*/ 4295 w 94"/>
                <a:gd name="T13" fmla="*/ 39460 h 100"/>
                <a:gd name="T14" fmla="*/ 1024 w 94"/>
                <a:gd name="T15" fmla="*/ 32763 h 100"/>
                <a:gd name="T16" fmla="*/ 0 w 94"/>
                <a:gd name="T17" fmla="*/ 25295 h 100"/>
                <a:gd name="T18" fmla="*/ 7775 w 94"/>
                <a:gd name="T19" fmla="*/ 7062 h 100"/>
                <a:gd name="T20" fmla="*/ 28218 w 94"/>
                <a:gd name="T21" fmla="*/ 0 h 100"/>
                <a:gd name="T22" fmla="*/ 33737 w 94"/>
                <a:gd name="T23" fmla="*/ 677 h 100"/>
                <a:gd name="T24" fmla="*/ 39863 w 94"/>
                <a:gd name="T25" fmla="*/ 1647 h 100"/>
                <a:gd name="T26" fmla="*/ 44772 w 94"/>
                <a:gd name="T27" fmla="*/ 2902 h 100"/>
                <a:gd name="T28" fmla="*/ 43159 w 94"/>
                <a:gd name="T29" fmla="*/ 6413 h 100"/>
                <a:gd name="T30" fmla="*/ 42714 w 94"/>
                <a:gd name="T31" fmla="*/ 13282 h 100"/>
                <a:gd name="T32" fmla="*/ 40333 w 94"/>
                <a:gd name="T33" fmla="*/ 13282 h 100"/>
                <a:gd name="T34" fmla="*/ 40333 w 94"/>
                <a:gd name="T35" fmla="*/ 9192 h 100"/>
                <a:gd name="T36" fmla="*/ 37095 w 94"/>
                <a:gd name="T37" fmla="*/ 4527 h 100"/>
                <a:gd name="T38" fmla="*/ 27125 w 94"/>
                <a:gd name="T39" fmla="*/ 2569 h 100"/>
                <a:gd name="T40" fmla="*/ 18905 w 94"/>
                <a:gd name="T41" fmla="*/ 4008 h 100"/>
                <a:gd name="T42" fmla="*/ 13241 w 94"/>
                <a:gd name="T43" fmla="*/ 7437 h 100"/>
                <a:gd name="T44" fmla="*/ 9254 w 94"/>
                <a:gd name="T45" fmla="*/ 14340 h 100"/>
                <a:gd name="T46" fmla="*/ 7775 w 94"/>
                <a:gd name="T47" fmla="*/ 23735 h 100"/>
                <a:gd name="T48" fmla="*/ 13789 w 94"/>
                <a:gd name="T49" fmla="*/ 40440 h 100"/>
                <a:gd name="T50" fmla="*/ 29991 w 94"/>
                <a:gd name="T51" fmla="*/ 46786 h 100"/>
                <a:gd name="T52" fmla="*/ 38547 w 94"/>
                <a:gd name="T53" fmla="*/ 45243 h 100"/>
                <a:gd name="T54" fmla="*/ 43828 w 94"/>
                <a:gd name="T55" fmla="*/ 42335 h 100"/>
                <a:gd name="T56" fmla="*/ 44772 w 94"/>
                <a:gd name="T57" fmla="*/ 43454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18445" name="Freeform 49"/>
            <p:cNvSpPr>
              <a:spLocks/>
            </p:cNvSpPr>
            <p:nvPr/>
          </p:nvSpPr>
          <p:spPr bwMode="auto">
            <a:xfrm>
              <a:off x="415" y="629"/>
              <a:ext cx="146" cy="156"/>
            </a:xfrm>
            <a:custGeom>
              <a:avLst/>
              <a:gdLst>
                <a:gd name="T0" fmla="*/ 44772 w 94"/>
                <a:gd name="T1" fmla="*/ 43454 h 100"/>
                <a:gd name="T2" fmla="*/ 43159 w 94"/>
                <a:gd name="T3" fmla="*/ 46786 h 100"/>
                <a:gd name="T4" fmla="*/ 35559 w 94"/>
                <a:gd name="T5" fmla="*/ 49672 h 100"/>
                <a:gd name="T6" fmla="*/ 27125 w 94"/>
                <a:gd name="T7" fmla="*/ 50424 h 100"/>
                <a:gd name="T8" fmla="*/ 17464 w 94"/>
                <a:gd name="T9" fmla="*/ 48979 h 100"/>
                <a:gd name="T10" fmla="*/ 10051 w 94"/>
                <a:gd name="T11" fmla="*/ 45139 h 100"/>
                <a:gd name="T12" fmla="*/ 4295 w 94"/>
                <a:gd name="T13" fmla="*/ 39460 h 100"/>
                <a:gd name="T14" fmla="*/ 1024 w 94"/>
                <a:gd name="T15" fmla="*/ 32763 h 100"/>
                <a:gd name="T16" fmla="*/ 0 w 94"/>
                <a:gd name="T17" fmla="*/ 25295 h 100"/>
                <a:gd name="T18" fmla="*/ 7775 w 94"/>
                <a:gd name="T19" fmla="*/ 7062 h 100"/>
                <a:gd name="T20" fmla="*/ 28218 w 94"/>
                <a:gd name="T21" fmla="*/ 0 h 100"/>
                <a:gd name="T22" fmla="*/ 33737 w 94"/>
                <a:gd name="T23" fmla="*/ 677 h 100"/>
                <a:gd name="T24" fmla="*/ 39863 w 94"/>
                <a:gd name="T25" fmla="*/ 1647 h 100"/>
                <a:gd name="T26" fmla="*/ 44772 w 94"/>
                <a:gd name="T27" fmla="*/ 2902 h 100"/>
                <a:gd name="T28" fmla="*/ 43159 w 94"/>
                <a:gd name="T29" fmla="*/ 6413 h 100"/>
                <a:gd name="T30" fmla="*/ 42714 w 94"/>
                <a:gd name="T31" fmla="*/ 13282 h 100"/>
                <a:gd name="T32" fmla="*/ 41018 w 94"/>
                <a:gd name="T33" fmla="*/ 13282 h 100"/>
                <a:gd name="T34" fmla="*/ 40333 w 94"/>
                <a:gd name="T35" fmla="*/ 9192 h 100"/>
                <a:gd name="T36" fmla="*/ 37095 w 94"/>
                <a:gd name="T37" fmla="*/ 4527 h 100"/>
                <a:gd name="T38" fmla="*/ 27125 w 94"/>
                <a:gd name="T39" fmla="*/ 2569 h 100"/>
                <a:gd name="T40" fmla="*/ 18905 w 94"/>
                <a:gd name="T41" fmla="*/ 4008 h 100"/>
                <a:gd name="T42" fmla="*/ 13241 w 94"/>
                <a:gd name="T43" fmla="*/ 7437 h 100"/>
                <a:gd name="T44" fmla="*/ 9254 w 94"/>
                <a:gd name="T45" fmla="*/ 14340 h 100"/>
                <a:gd name="T46" fmla="*/ 7775 w 94"/>
                <a:gd name="T47" fmla="*/ 23735 h 100"/>
                <a:gd name="T48" fmla="*/ 13789 w 94"/>
                <a:gd name="T49" fmla="*/ 40440 h 100"/>
                <a:gd name="T50" fmla="*/ 29991 w 94"/>
                <a:gd name="T51" fmla="*/ 46786 h 100"/>
                <a:gd name="T52" fmla="*/ 38547 w 94"/>
                <a:gd name="T53" fmla="*/ 45243 h 100"/>
                <a:gd name="T54" fmla="*/ 43828 w 94"/>
                <a:gd name="T55" fmla="*/ 42335 h 100"/>
                <a:gd name="T56" fmla="*/ 44772 w 94"/>
                <a:gd name="T57" fmla="*/ 43454 h 1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18446" name="Freeform 50"/>
            <p:cNvSpPr>
              <a:spLocks/>
            </p:cNvSpPr>
            <p:nvPr/>
          </p:nvSpPr>
          <p:spPr bwMode="auto">
            <a:xfrm>
              <a:off x="479" y="434"/>
              <a:ext cx="201" cy="151"/>
            </a:xfrm>
            <a:custGeom>
              <a:avLst/>
              <a:gdLst>
                <a:gd name="T0" fmla="*/ 0 w 130"/>
                <a:gd name="T1" fmla="*/ 1837 h 97"/>
                <a:gd name="T2" fmla="*/ 0 w 130"/>
                <a:gd name="T3" fmla="*/ 0 h 97"/>
                <a:gd name="T4" fmla="*/ 6395 w 130"/>
                <a:gd name="T5" fmla="*/ 0 h 97"/>
                <a:gd name="T6" fmla="*/ 12182 w 130"/>
                <a:gd name="T7" fmla="*/ 0 h 97"/>
                <a:gd name="T8" fmla="*/ 17026 w 130"/>
                <a:gd name="T9" fmla="*/ 11705 h 97"/>
                <a:gd name="T10" fmla="*/ 29122 w 130"/>
                <a:gd name="T11" fmla="*/ 37214 h 97"/>
                <a:gd name="T12" fmla="*/ 39753 w 130"/>
                <a:gd name="T13" fmla="*/ 13808 h 97"/>
                <a:gd name="T14" fmla="*/ 45497 w 130"/>
                <a:gd name="T15" fmla="*/ 0 h 97"/>
                <a:gd name="T16" fmla="*/ 51314 w 130"/>
                <a:gd name="T17" fmla="*/ 0 h 97"/>
                <a:gd name="T18" fmla="*/ 58066 w 130"/>
                <a:gd name="T19" fmla="*/ 0 h 97"/>
                <a:gd name="T20" fmla="*/ 58066 w 130"/>
                <a:gd name="T21" fmla="*/ 1837 h 97"/>
                <a:gd name="T22" fmla="*/ 53715 w 130"/>
                <a:gd name="T23" fmla="*/ 2523 h 97"/>
                <a:gd name="T24" fmla="*/ 52339 w 130"/>
                <a:gd name="T25" fmla="*/ 3347 h 97"/>
                <a:gd name="T26" fmla="*/ 52214 w 130"/>
                <a:gd name="T27" fmla="*/ 6277 h 97"/>
                <a:gd name="T28" fmla="*/ 51711 w 130"/>
                <a:gd name="T29" fmla="*/ 15727 h 97"/>
                <a:gd name="T30" fmla="*/ 51711 w 130"/>
                <a:gd name="T31" fmla="*/ 30927 h 97"/>
                <a:gd name="T32" fmla="*/ 52214 w 130"/>
                <a:gd name="T33" fmla="*/ 39643 h 97"/>
                <a:gd name="T34" fmla="*/ 52339 w 130"/>
                <a:gd name="T35" fmla="*/ 43686 h 97"/>
                <a:gd name="T36" fmla="*/ 53715 w 130"/>
                <a:gd name="T37" fmla="*/ 44156 h 97"/>
                <a:gd name="T38" fmla="*/ 58066 w 130"/>
                <a:gd name="T39" fmla="*/ 44766 h 97"/>
                <a:gd name="T40" fmla="*/ 58066 w 130"/>
                <a:gd name="T41" fmla="*/ 46569 h 97"/>
                <a:gd name="T42" fmla="*/ 49115 w 130"/>
                <a:gd name="T43" fmla="*/ 46569 h 97"/>
                <a:gd name="T44" fmla="*/ 39753 w 130"/>
                <a:gd name="T45" fmla="*/ 46569 h 97"/>
                <a:gd name="T46" fmla="*/ 39753 w 130"/>
                <a:gd name="T47" fmla="*/ 44766 h 97"/>
                <a:gd name="T48" fmla="*/ 44783 w 130"/>
                <a:gd name="T49" fmla="*/ 44156 h 97"/>
                <a:gd name="T50" fmla="*/ 45497 w 130"/>
                <a:gd name="T51" fmla="*/ 43686 h 97"/>
                <a:gd name="T52" fmla="*/ 45881 w 130"/>
                <a:gd name="T53" fmla="*/ 40392 h 97"/>
                <a:gd name="T54" fmla="*/ 45881 w 130"/>
                <a:gd name="T55" fmla="*/ 30927 h 97"/>
                <a:gd name="T56" fmla="*/ 45881 w 130"/>
                <a:gd name="T57" fmla="*/ 6930 h 97"/>
                <a:gd name="T58" fmla="*/ 35204 w 130"/>
                <a:gd name="T59" fmla="*/ 30594 h 97"/>
                <a:gd name="T60" fmla="*/ 31164 w 130"/>
                <a:gd name="T61" fmla="*/ 39643 h 97"/>
                <a:gd name="T62" fmla="*/ 28036 w 130"/>
                <a:gd name="T63" fmla="*/ 47626 h 97"/>
                <a:gd name="T64" fmla="*/ 26915 w 130"/>
                <a:gd name="T65" fmla="*/ 47626 h 97"/>
                <a:gd name="T66" fmla="*/ 26325 w 130"/>
                <a:gd name="T67" fmla="*/ 45793 h 97"/>
                <a:gd name="T68" fmla="*/ 23868 w 130"/>
                <a:gd name="T69" fmla="*/ 40697 h 97"/>
                <a:gd name="T70" fmla="*/ 8898 w 130"/>
                <a:gd name="T71" fmla="*/ 7930 h 97"/>
                <a:gd name="T72" fmla="*/ 8898 w 130"/>
                <a:gd name="T73" fmla="*/ 30927 h 97"/>
                <a:gd name="T74" fmla="*/ 8898 w 130"/>
                <a:gd name="T75" fmla="*/ 39643 h 97"/>
                <a:gd name="T76" fmla="*/ 9888 w 130"/>
                <a:gd name="T77" fmla="*/ 43686 h 97"/>
                <a:gd name="T78" fmla="*/ 10631 w 130"/>
                <a:gd name="T79" fmla="*/ 44156 h 97"/>
                <a:gd name="T80" fmla="*/ 15288 w 130"/>
                <a:gd name="T81" fmla="*/ 44766 h 97"/>
                <a:gd name="T82" fmla="*/ 15288 w 130"/>
                <a:gd name="T83" fmla="*/ 46569 h 97"/>
                <a:gd name="T84" fmla="*/ 7473 w 130"/>
                <a:gd name="T85" fmla="*/ 46569 h 97"/>
                <a:gd name="T86" fmla="*/ 0 w 130"/>
                <a:gd name="T87" fmla="*/ 46569 h 97"/>
                <a:gd name="T88" fmla="*/ 0 w 130"/>
                <a:gd name="T89" fmla="*/ 44766 h 97"/>
                <a:gd name="T90" fmla="*/ 4413 w 130"/>
                <a:gd name="T91" fmla="*/ 44156 h 97"/>
                <a:gd name="T92" fmla="*/ 5453 w 130"/>
                <a:gd name="T93" fmla="*/ 43686 h 97"/>
                <a:gd name="T94" fmla="*/ 5755 w 130"/>
                <a:gd name="T95" fmla="*/ 40392 h 97"/>
                <a:gd name="T96" fmla="*/ 6395 w 130"/>
                <a:gd name="T97" fmla="*/ 30927 h 97"/>
                <a:gd name="T98" fmla="*/ 6395 w 130"/>
                <a:gd name="T99" fmla="*/ 15727 h 97"/>
                <a:gd name="T100" fmla="*/ 5755 w 130"/>
                <a:gd name="T101" fmla="*/ 6930 h 97"/>
                <a:gd name="T102" fmla="*/ 5453 w 130"/>
                <a:gd name="T103" fmla="*/ 3347 h 97"/>
                <a:gd name="T104" fmla="*/ 4413 w 130"/>
                <a:gd name="T105" fmla="*/ 2523 h 97"/>
                <a:gd name="T106" fmla="*/ 0 w 130"/>
                <a:gd name="T107" fmla="*/ 1837 h 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18447" name="Freeform 51"/>
            <p:cNvSpPr>
              <a:spLocks noEditPoints="1"/>
            </p:cNvSpPr>
            <p:nvPr/>
          </p:nvSpPr>
          <p:spPr bwMode="auto">
            <a:xfrm>
              <a:off x="688" y="432"/>
              <a:ext cx="166" cy="149"/>
            </a:xfrm>
            <a:custGeom>
              <a:avLst/>
              <a:gdLst>
                <a:gd name="T0" fmla="*/ 7009 w 107"/>
                <a:gd name="T1" fmla="*/ 45222 h 96"/>
                <a:gd name="T2" fmla="*/ 15404 w 107"/>
                <a:gd name="T3" fmla="*/ 45222 h 96"/>
                <a:gd name="T4" fmla="*/ 15404 w 107"/>
                <a:gd name="T5" fmla="*/ 43378 h 96"/>
                <a:gd name="T6" fmla="*/ 11071 w 107"/>
                <a:gd name="T7" fmla="*/ 43378 h 96"/>
                <a:gd name="T8" fmla="*/ 9929 w 107"/>
                <a:gd name="T9" fmla="*/ 42437 h 96"/>
                <a:gd name="T10" fmla="*/ 9929 w 107"/>
                <a:gd name="T11" fmla="*/ 41774 h 96"/>
                <a:gd name="T12" fmla="*/ 10874 w 107"/>
                <a:gd name="T13" fmla="*/ 38537 h 96"/>
                <a:gd name="T14" fmla="*/ 14112 w 107"/>
                <a:gd name="T15" fmla="*/ 30739 h 96"/>
                <a:gd name="T16" fmla="*/ 33229 w 107"/>
                <a:gd name="T17" fmla="*/ 30739 h 96"/>
                <a:gd name="T18" fmla="*/ 37313 w 107"/>
                <a:gd name="T19" fmla="*/ 40081 h 96"/>
                <a:gd name="T20" fmla="*/ 37961 w 107"/>
                <a:gd name="T21" fmla="*/ 41774 h 96"/>
                <a:gd name="T22" fmla="*/ 37313 w 107"/>
                <a:gd name="T23" fmla="*/ 42875 h 96"/>
                <a:gd name="T24" fmla="*/ 36635 w 107"/>
                <a:gd name="T25" fmla="*/ 43378 h 96"/>
                <a:gd name="T26" fmla="*/ 31751 w 107"/>
                <a:gd name="T27" fmla="*/ 43378 h 96"/>
                <a:gd name="T28" fmla="*/ 31751 w 107"/>
                <a:gd name="T29" fmla="*/ 45222 h 96"/>
                <a:gd name="T30" fmla="*/ 42601 w 107"/>
                <a:gd name="T31" fmla="*/ 45222 h 96"/>
                <a:gd name="T32" fmla="*/ 50137 w 107"/>
                <a:gd name="T33" fmla="*/ 45222 h 96"/>
                <a:gd name="T34" fmla="*/ 50137 w 107"/>
                <a:gd name="T35" fmla="*/ 43378 h 96"/>
                <a:gd name="T36" fmla="*/ 46551 w 107"/>
                <a:gd name="T37" fmla="*/ 42875 h 96"/>
                <a:gd name="T38" fmla="*/ 44837 w 107"/>
                <a:gd name="T39" fmla="*/ 41731 h 96"/>
                <a:gd name="T40" fmla="*/ 40603 w 107"/>
                <a:gd name="T41" fmla="*/ 32189 h 96"/>
                <a:gd name="T42" fmla="*/ 26172 w 107"/>
                <a:gd name="T43" fmla="*/ 0 h 96"/>
                <a:gd name="T44" fmla="*/ 24469 w 107"/>
                <a:gd name="T45" fmla="*/ 0 h 96"/>
                <a:gd name="T46" fmla="*/ 18629 w 107"/>
                <a:gd name="T47" fmla="*/ 13064 h 96"/>
                <a:gd name="T48" fmla="*/ 10272 w 107"/>
                <a:gd name="T49" fmla="*/ 30849 h 96"/>
                <a:gd name="T50" fmla="*/ 5967 w 107"/>
                <a:gd name="T51" fmla="*/ 40081 h 96"/>
                <a:gd name="T52" fmla="*/ 4268 w 107"/>
                <a:gd name="T53" fmla="*/ 42437 h 96"/>
                <a:gd name="T54" fmla="*/ 3216 w 107"/>
                <a:gd name="T55" fmla="*/ 43378 h 96"/>
                <a:gd name="T56" fmla="*/ 0 w 107"/>
                <a:gd name="T57" fmla="*/ 43378 h 96"/>
                <a:gd name="T58" fmla="*/ 0 w 107"/>
                <a:gd name="T59" fmla="*/ 45222 h 96"/>
                <a:gd name="T60" fmla="*/ 7009 w 107"/>
                <a:gd name="T61" fmla="*/ 45222 h 96"/>
                <a:gd name="T62" fmla="*/ 23898 w 107"/>
                <a:gd name="T63" fmla="*/ 8417 h 96"/>
                <a:gd name="T64" fmla="*/ 31751 w 107"/>
                <a:gd name="T65" fmla="*/ 27948 h 96"/>
                <a:gd name="T66" fmla="*/ 15404 w 107"/>
                <a:gd name="T67" fmla="*/ 27948 h 96"/>
                <a:gd name="T68" fmla="*/ 23898 w 107"/>
                <a:gd name="T69" fmla="*/ 8417 h 9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18448" name="Freeform 52"/>
            <p:cNvSpPr>
              <a:spLocks/>
            </p:cNvSpPr>
            <p:nvPr/>
          </p:nvSpPr>
          <p:spPr bwMode="auto">
            <a:xfrm>
              <a:off x="825" y="434"/>
              <a:ext cx="163" cy="147"/>
            </a:xfrm>
            <a:custGeom>
              <a:avLst/>
              <a:gdLst>
                <a:gd name="T0" fmla="*/ 36504 w 105"/>
                <a:gd name="T1" fmla="*/ 6479 h 95"/>
                <a:gd name="T2" fmla="*/ 38584 w 105"/>
                <a:gd name="T3" fmla="*/ 3163 h 95"/>
                <a:gd name="T4" fmla="*/ 37630 w 105"/>
                <a:gd name="T5" fmla="*/ 2287 h 95"/>
                <a:gd name="T6" fmla="*/ 33086 w 105"/>
                <a:gd name="T7" fmla="*/ 1749 h 95"/>
                <a:gd name="T8" fmla="*/ 33086 w 105"/>
                <a:gd name="T9" fmla="*/ 0 h 95"/>
                <a:gd name="T10" fmla="*/ 41821 w 105"/>
                <a:gd name="T11" fmla="*/ 0 h 95"/>
                <a:gd name="T12" fmla="*/ 49583 w 105"/>
                <a:gd name="T13" fmla="*/ 0 h 95"/>
                <a:gd name="T14" fmla="*/ 49583 w 105"/>
                <a:gd name="T15" fmla="*/ 1749 h 95"/>
                <a:gd name="T16" fmla="*/ 45303 w 105"/>
                <a:gd name="T17" fmla="*/ 2287 h 95"/>
                <a:gd name="T18" fmla="*/ 43580 w 105"/>
                <a:gd name="T19" fmla="*/ 3163 h 95"/>
                <a:gd name="T20" fmla="*/ 41149 w 105"/>
                <a:gd name="T21" fmla="*/ 5848 h 95"/>
                <a:gd name="T22" fmla="*/ 30885 w 105"/>
                <a:gd name="T23" fmla="*/ 19588 h 95"/>
                <a:gd name="T24" fmla="*/ 28073 w 105"/>
                <a:gd name="T25" fmla="*/ 24453 h 95"/>
                <a:gd name="T26" fmla="*/ 28073 w 105"/>
                <a:gd name="T27" fmla="*/ 26188 h 95"/>
                <a:gd name="T28" fmla="*/ 28073 w 105"/>
                <a:gd name="T29" fmla="*/ 28280 h 95"/>
                <a:gd name="T30" fmla="*/ 28073 w 105"/>
                <a:gd name="T31" fmla="*/ 36403 h 95"/>
                <a:gd name="T32" fmla="*/ 28270 w 105"/>
                <a:gd name="T33" fmla="*/ 40292 h 95"/>
                <a:gd name="T34" fmla="*/ 29741 w 105"/>
                <a:gd name="T35" fmla="*/ 40522 h 95"/>
                <a:gd name="T36" fmla="*/ 34305 w 105"/>
                <a:gd name="T37" fmla="*/ 40984 h 95"/>
                <a:gd name="T38" fmla="*/ 34305 w 105"/>
                <a:gd name="T39" fmla="*/ 42732 h 95"/>
                <a:gd name="T40" fmla="*/ 24855 w 105"/>
                <a:gd name="T41" fmla="*/ 42732 h 95"/>
                <a:gd name="T42" fmla="*/ 15274 w 105"/>
                <a:gd name="T43" fmla="*/ 42732 h 95"/>
                <a:gd name="T44" fmla="*/ 15274 w 105"/>
                <a:gd name="T45" fmla="*/ 40984 h 95"/>
                <a:gd name="T46" fmla="*/ 19832 w 105"/>
                <a:gd name="T47" fmla="*/ 40522 h 95"/>
                <a:gd name="T48" fmla="*/ 20774 w 105"/>
                <a:gd name="T49" fmla="*/ 40292 h 95"/>
                <a:gd name="T50" fmla="*/ 21313 w 105"/>
                <a:gd name="T51" fmla="*/ 37141 h 95"/>
                <a:gd name="T52" fmla="*/ 21511 w 105"/>
                <a:gd name="T53" fmla="*/ 28280 h 95"/>
                <a:gd name="T54" fmla="*/ 21511 w 105"/>
                <a:gd name="T55" fmla="*/ 25450 h 95"/>
                <a:gd name="T56" fmla="*/ 20313 w 105"/>
                <a:gd name="T57" fmla="*/ 22400 h 95"/>
                <a:gd name="T58" fmla="*/ 16423 w 105"/>
                <a:gd name="T59" fmla="*/ 17546 h 95"/>
                <a:gd name="T60" fmla="*/ 7801 w 105"/>
                <a:gd name="T61" fmla="*/ 5848 h 95"/>
                <a:gd name="T62" fmla="*/ 6056 w 105"/>
                <a:gd name="T63" fmla="*/ 3163 h 95"/>
                <a:gd name="T64" fmla="*/ 4280 w 105"/>
                <a:gd name="T65" fmla="*/ 2287 h 95"/>
                <a:gd name="T66" fmla="*/ 0 w 105"/>
                <a:gd name="T67" fmla="*/ 1749 h 95"/>
                <a:gd name="T68" fmla="*/ 0 w 105"/>
                <a:gd name="T69" fmla="*/ 0 h 95"/>
                <a:gd name="T70" fmla="*/ 7801 w 105"/>
                <a:gd name="T71" fmla="*/ 0 h 95"/>
                <a:gd name="T72" fmla="*/ 20313 w 105"/>
                <a:gd name="T73" fmla="*/ 0 h 95"/>
                <a:gd name="T74" fmla="*/ 20313 w 105"/>
                <a:gd name="T75" fmla="*/ 1749 h 95"/>
                <a:gd name="T76" fmla="*/ 15274 w 105"/>
                <a:gd name="T77" fmla="*/ 2287 h 95"/>
                <a:gd name="T78" fmla="*/ 14235 w 105"/>
                <a:gd name="T79" fmla="*/ 3163 h 95"/>
                <a:gd name="T80" fmla="*/ 16011 w 105"/>
                <a:gd name="T81" fmla="*/ 6479 h 95"/>
                <a:gd name="T82" fmla="*/ 25872 w 105"/>
                <a:gd name="T83" fmla="*/ 21666 h 95"/>
                <a:gd name="T84" fmla="*/ 36504 w 105"/>
                <a:gd name="T85" fmla="*/ 6479 h 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sp>
          <p:nvSpPr>
            <p:cNvPr id="18449" name="Freeform 53"/>
            <p:cNvSpPr>
              <a:spLocks noEditPoints="1"/>
            </p:cNvSpPr>
            <p:nvPr/>
          </p:nvSpPr>
          <p:spPr bwMode="auto">
            <a:xfrm>
              <a:off x="982" y="431"/>
              <a:ext cx="164" cy="154"/>
            </a:xfrm>
            <a:custGeom>
              <a:avLst/>
              <a:gdLst>
                <a:gd name="T0" fmla="*/ 8469 w 106"/>
                <a:gd name="T1" fmla="*/ 11625 h 99"/>
                <a:gd name="T2" fmla="*/ 13810 w 106"/>
                <a:gd name="T3" fmla="*/ 5070 h 99"/>
                <a:gd name="T4" fmla="*/ 22937 w 106"/>
                <a:gd name="T5" fmla="*/ 2508 h 99"/>
                <a:gd name="T6" fmla="*/ 29709 w 106"/>
                <a:gd name="T7" fmla="*/ 3901 h 99"/>
                <a:gd name="T8" fmla="*/ 34443 w 106"/>
                <a:gd name="T9" fmla="*/ 6228 h 99"/>
                <a:gd name="T10" fmla="*/ 37802 w 106"/>
                <a:gd name="T11" fmla="*/ 10183 h 99"/>
                <a:gd name="T12" fmla="*/ 39530 w 106"/>
                <a:gd name="T13" fmla="*/ 15070 h 99"/>
                <a:gd name="T14" fmla="*/ 40929 w 106"/>
                <a:gd name="T15" fmla="*/ 24640 h 99"/>
                <a:gd name="T16" fmla="*/ 39334 w 106"/>
                <a:gd name="T17" fmla="*/ 35529 h 99"/>
                <a:gd name="T18" fmla="*/ 33716 w 106"/>
                <a:gd name="T19" fmla="*/ 42719 h 99"/>
                <a:gd name="T20" fmla="*/ 24852 w 106"/>
                <a:gd name="T21" fmla="*/ 45424 h 99"/>
                <a:gd name="T22" fmla="*/ 18119 w 106"/>
                <a:gd name="T23" fmla="*/ 44358 h 99"/>
                <a:gd name="T24" fmla="*/ 12639 w 106"/>
                <a:gd name="T25" fmla="*/ 39989 h 99"/>
                <a:gd name="T26" fmla="*/ 8469 w 106"/>
                <a:gd name="T27" fmla="*/ 33281 h 99"/>
                <a:gd name="T28" fmla="*/ 7323 w 106"/>
                <a:gd name="T29" fmla="*/ 27726 h 99"/>
                <a:gd name="T30" fmla="*/ 6432 w 106"/>
                <a:gd name="T31" fmla="*/ 21904 h 99"/>
                <a:gd name="T32" fmla="*/ 8469 w 106"/>
                <a:gd name="T33" fmla="*/ 11625 h 99"/>
                <a:gd name="T34" fmla="*/ 1478 w 106"/>
                <a:gd name="T35" fmla="*/ 33281 h 99"/>
                <a:gd name="T36" fmla="*/ 5769 w 106"/>
                <a:gd name="T37" fmla="*/ 41823 h 99"/>
                <a:gd name="T38" fmla="*/ 13103 w 106"/>
                <a:gd name="T39" fmla="*/ 46643 h 99"/>
                <a:gd name="T40" fmla="*/ 22389 w 106"/>
                <a:gd name="T41" fmla="*/ 48090 h 99"/>
                <a:gd name="T42" fmla="*/ 40488 w 106"/>
                <a:gd name="T43" fmla="*/ 40903 h 99"/>
                <a:gd name="T44" fmla="*/ 47812 w 106"/>
                <a:gd name="T45" fmla="*/ 22489 h 99"/>
                <a:gd name="T46" fmla="*/ 47155 w 106"/>
                <a:gd name="T47" fmla="*/ 15840 h 99"/>
                <a:gd name="T48" fmla="*/ 45369 w 106"/>
                <a:gd name="T49" fmla="*/ 10624 h 99"/>
                <a:gd name="T50" fmla="*/ 40929 w 106"/>
                <a:gd name="T51" fmla="*/ 5121 h 99"/>
                <a:gd name="T52" fmla="*/ 33716 w 106"/>
                <a:gd name="T53" fmla="*/ 1612 h 99"/>
                <a:gd name="T54" fmla="*/ 24433 w 106"/>
                <a:gd name="T55" fmla="*/ 0 h 99"/>
                <a:gd name="T56" fmla="*/ 14471 w 106"/>
                <a:gd name="T57" fmla="*/ 1612 h 99"/>
                <a:gd name="T58" fmla="*/ 6432 w 106"/>
                <a:gd name="T59" fmla="*/ 6830 h 99"/>
                <a:gd name="T60" fmla="*/ 1478 w 106"/>
                <a:gd name="T61" fmla="*/ 14683 h 99"/>
                <a:gd name="T62" fmla="*/ 0 w 106"/>
                <a:gd name="T63" fmla="*/ 24200 h 99"/>
                <a:gd name="T64" fmla="*/ 1478 w 106"/>
                <a:gd name="T65" fmla="*/ 33281 h 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000000"/>
                </a:solidFill>
              </a:endParaRPr>
            </a:p>
          </p:txBody>
        </p:sp>
      </p:grpSp>
    </p:spTree>
    <p:extLst>
      <p:ext uri="{BB962C8B-B14F-4D97-AF65-F5344CB8AC3E}">
        <p14:creationId xmlns:p14="http://schemas.microsoft.com/office/powerpoint/2010/main" val="804445764"/>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ransition spd="slow">
    <p:wipe dir="r"/>
  </p:transition>
  <p:hf hdr="0" ftr="0" dt="0"/>
  <p:txStyles>
    <p:titleStyle>
      <a:lvl1pPr algn="l" rtl="0" eaLnBrk="0" fontAlgn="base" hangingPunct="0">
        <a:lnSpc>
          <a:spcPct val="90000"/>
        </a:lnSpc>
        <a:spcBef>
          <a:spcPct val="0"/>
        </a:spcBef>
        <a:spcAft>
          <a:spcPct val="0"/>
        </a:spcAft>
        <a:defRPr sz="4267">
          <a:solidFill>
            <a:schemeClr val="tx2"/>
          </a:solidFill>
          <a:latin typeface="+mj-lt"/>
          <a:ea typeface="+mj-ea"/>
          <a:cs typeface="+mj-cs"/>
        </a:defRPr>
      </a:lvl1pPr>
      <a:lvl2pPr algn="l" rtl="0" eaLnBrk="0" fontAlgn="base" hangingPunct="0">
        <a:lnSpc>
          <a:spcPct val="90000"/>
        </a:lnSpc>
        <a:spcBef>
          <a:spcPct val="0"/>
        </a:spcBef>
        <a:spcAft>
          <a:spcPct val="0"/>
        </a:spcAft>
        <a:defRPr sz="4267">
          <a:solidFill>
            <a:schemeClr val="tx2"/>
          </a:solidFill>
          <a:latin typeface="Arial" charset="0"/>
          <a:cs typeface="Arial" charset="0"/>
        </a:defRPr>
      </a:lvl2pPr>
      <a:lvl3pPr algn="l" rtl="0" eaLnBrk="0" fontAlgn="base" hangingPunct="0">
        <a:lnSpc>
          <a:spcPct val="90000"/>
        </a:lnSpc>
        <a:spcBef>
          <a:spcPct val="0"/>
        </a:spcBef>
        <a:spcAft>
          <a:spcPct val="0"/>
        </a:spcAft>
        <a:defRPr sz="4267">
          <a:solidFill>
            <a:schemeClr val="tx2"/>
          </a:solidFill>
          <a:latin typeface="Arial" charset="0"/>
          <a:cs typeface="Arial" charset="0"/>
        </a:defRPr>
      </a:lvl3pPr>
      <a:lvl4pPr algn="l" rtl="0" eaLnBrk="0" fontAlgn="base" hangingPunct="0">
        <a:lnSpc>
          <a:spcPct val="90000"/>
        </a:lnSpc>
        <a:spcBef>
          <a:spcPct val="0"/>
        </a:spcBef>
        <a:spcAft>
          <a:spcPct val="0"/>
        </a:spcAft>
        <a:defRPr sz="4267">
          <a:solidFill>
            <a:schemeClr val="tx2"/>
          </a:solidFill>
          <a:latin typeface="Arial" charset="0"/>
          <a:cs typeface="Arial" charset="0"/>
        </a:defRPr>
      </a:lvl4pPr>
      <a:lvl5pPr algn="l" rtl="0" eaLnBrk="0" fontAlgn="base" hangingPunct="0">
        <a:lnSpc>
          <a:spcPct val="90000"/>
        </a:lnSpc>
        <a:spcBef>
          <a:spcPct val="0"/>
        </a:spcBef>
        <a:spcAft>
          <a:spcPct val="0"/>
        </a:spcAft>
        <a:defRPr sz="4267">
          <a:solidFill>
            <a:schemeClr val="tx2"/>
          </a:solidFill>
          <a:latin typeface="Arial" charset="0"/>
          <a:cs typeface="Arial" charset="0"/>
        </a:defRPr>
      </a:lvl5pPr>
      <a:lvl6pPr marL="607183" algn="l" rtl="0" eaLnBrk="0" fontAlgn="base" hangingPunct="0">
        <a:lnSpc>
          <a:spcPct val="90000"/>
        </a:lnSpc>
        <a:spcBef>
          <a:spcPct val="0"/>
        </a:spcBef>
        <a:spcAft>
          <a:spcPct val="0"/>
        </a:spcAft>
        <a:defRPr sz="4267">
          <a:solidFill>
            <a:schemeClr val="tx2"/>
          </a:solidFill>
          <a:latin typeface="Arial" charset="0"/>
          <a:cs typeface="Arial" charset="0"/>
        </a:defRPr>
      </a:lvl6pPr>
      <a:lvl7pPr marL="1214378" algn="l" rtl="0" eaLnBrk="0" fontAlgn="base" hangingPunct="0">
        <a:lnSpc>
          <a:spcPct val="90000"/>
        </a:lnSpc>
        <a:spcBef>
          <a:spcPct val="0"/>
        </a:spcBef>
        <a:spcAft>
          <a:spcPct val="0"/>
        </a:spcAft>
        <a:defRPr sz="4267">
          <a:solidFill>
            <a:schemeClr val="tx2"/>
          </a:solidFill>
          <a:latin typeface="Arial" charset="0"/>
          <a:cs typeface="Arial" charset="0"/>
        </a:defRPr>
      </a:lvl7pPr>
      <a:lvl8pPr marL="1821569" algn="l" rtl="0" eaLnBrk="0" fontAlgn="base" hangingPunct="0">
        <a:lnSpc>
          <a:spcPct val="90000"/>
        </a:lnSpc>
        <a:spcBef>
          <a:spcPct val="0"/>
        </a:spcBef>
        <a:spcAft>
          <a:spcPct val="0"/>
        </a:spcAft>
        <a:defRPr sz="4267">
          <a:solidFill>
            <a:schemeClr val="tx2"/>
          </a:solidFill>
          <a:latin typeface="Arial" charset="0"/>
          <a:cs typeface="Arial" charset="0"/>
        </a:defRPr>
      </a:lvl8pPr>
      <a:lvl9pPr marL="2428751" algn="l" rtl="0" eaLnBrk="0" fontAlgn="base" hangingPunct="0">
        <a:lnSpc>
          <a:spcPct val="90000"/>
        </a:lnSpc>
        <a:spcBef>
          <a:spcPct val="0"/>
        </a:spcBef>
        <a:spcAft>
          <a:spcPct val="0"/>
        </a:spcAft>
        <a:defRPr sz="4267">
          <a:solidFill>
            <a:schemeClr val="tx2"/>
          </a:solidFill>
          <a:latin typeface="Arial" charset="0"/>
          <a:cs typeface="Arial" charset="0"/>
        </a:defRPr>
      </a:lvl9pPr>
    </p:titleStyle>
    <p:bodyStyle>
      <a:lvl1pPr marL="303592" indent="-303592" algn="l" rtl="0" eaLnBrk="0" fontAlgn="base" hangingPunct="0">
        <a:lnSpc>
          <a:spcPct val="90000"/>
        </a:lnSpc>
        <a:spcBef>
          <a:spcPct val="50000"/>
        </a:spcBef>
        <a:spcAft>
          <a:spcPct val="0"/>
        </a:spcAft>
        <a:buClr>
          <a:schemeClr val="tx2"/>
        </a:buClr>
        <a:buChar char="•"/>
        <a:defRPr sz="3733">
          <a:solidFill>
            <a:schemeClr val="tx1"/>
          </a:solidFill>
          <a:latin typeface="+mn-lt"/>
          <a:ea typeface="+mn-ea"/>
          <a:cs typeface="+mn-cs"/>
        </a:defRPr>
      </a:lvl1pPr>
      <a:lvl2pPr marL="910781" indent="-303592" algn="l" rtl="0" eaLnBrk="0" fontAlgn="base" hangingPunct="0">
        <a:lnSpc>
          <a:spcPct val="90000"/>
        </a:lnSpc>
        <a:spcBef>
          <a:spcPct val="15000"/>
        </a:spcBef>
        <a:spcAft>
          <a:spcPct val="0"/>
        </a:spcAft>
        <a:buClr>
          <a:srgbClr val="808080"/>
        </a:buClr>
        <a:buChar char="•"/>
        <a:defRPr sz="3733">
          <a:solidFill>
            <a:schemeClr val="tx1"/>
          </a:solidFill>
          <a:latin typeface="+mn-lt"/>
          <a:cs typeface="+mn-cs"/>
        </a:defRPr>
      </a:lvl2pPr>
      <a:lvl3pPr marL="1517975" indent="-303592" algn="l" rtl="0" eaLnBrk="0" fontAlgn="base" hangingPunct="0">
        <a:lnSpc>
          <a:spcPct val="90000"/>
        </a:lnSpc>
        <a:spcBef>
          <a:spcPct val="15000"/>
        </a:spcBef>
        <a:spcAft>
          <a:spcPct val="0"/>
        </a:spcAft>
        <a:buClr>
          <a:srgbClr val="808080"/>
        </a:buClr>
        <a:buChar char="•"/>
        <a:defRPr sz="3733">
          <a:solidFill>
            <a:schemeClr val="tx1"/>
          </a:solidFill>
          <a:latin typeface="+mn-lt"/>
          <a:cs typeface="+mn-cs"/>
        </a:defRPr>
      </a:lvl3pPr>
      <a:lvl4pPr marL="2125139" indent="-303592" algn="l" rtl="0" eaLnBrk="0" fontAlgn="base" hangingPunct="0">
        <a:lnSpc>
          <a:spcPct val="90000"/>
        </a:lnSpc>
        <a:spcBef>
          <a:spcPct val="15000"/>
        </a:spcBef>
        <a:spcAft>
          <a:spcPct val="0"/>
        </a:spcAft>
        <a:buClr>
          <a:srgbClr val="808080"/>
        </a:buClr>
        <a:buChar char="•"/>
        <a:defRPr sz="3733">
          <a:solidFill>
            <a:schemeClr val="tx1"/>
          </a:solidFill>
          <a:latin typeface="+mn-lt"/>
          <a:cs typeface="+mn-cs"/>
        </a:defRPr>
      </a:lvl4pPr>
      <a:lvl5pPr marL="2732345" indent="-303592" algn="l" rtl="0" eaLnBrk="0" fontAlgn="base" hangingPunct="0">
        <a:lnSpc>
          <a:spcPct val="90000"/>
        </a:lnSpc>
        <a:spcBef>
          <a:spcPct val="15000"/>
        </a:spcBef>
        <a:spcAft>
          <a:spcPct val="0"/>
        </a:spcAft>
        <a:buClr>
          <a:srgbClr val="808080"/>
        </a:buClr>
        <a:buChar char="•"/>
        <a:defRPr sz="3733">
          <a:solidFill>
            <a:schemeClr val="tx1"/>
          </a:solidFill>
          <a:latin typeface="+mn-lt"/>
          <a:cs typeface="+mn-cs"/>
        </a:defRPr>
      </a:lvl5pPr>
      <a:lvl6pPr marL="3339534" indent="-303592" algn="l" rtl="0" eaLnBrk="0" fontAlgn="base" hangingPunct="0">
        <a:lnSpc>
          <a:spcPct val="90000"/>
        </a:lnSpc>
        <a:spcBef>
          <a:spcPct val="15000"/>
        </a:spcBef>
        <a:spcAft>
          <a:spcPct val="0"/>
        </a:spcAft>
        <a:buClr>
          <a:srgbClr val="808080"/>
        </a:buClr>
        <a:buChar char="•"/>
        <a:defRPr sz="3733">
          <a:solidFill>
            <a:schemeClr val="tx1"/>
          </a:solidFill>
          <a:latin typeface="+mn-lt"/>
          <a:cs typeface="+mn-cs"/>
        </a:defRPr>
      </a:lvl6pPr>
      <a:lvl7pPr marL="3946723" indent="-303592" algn="l" rtl="0" eaLnBrk="0" fontAlgn="base" hangingPunct="0">
        <a:lnSpc>
          <a:spcPct val="90000"/>
        </a:lnSpc>
        <a:spcBef>
          <a:spcPct val="15000"/>
        </a:spcBef>
        <a:spcAft>
          <a:spcPct val="0"/>
        </a:spcAft>
        <a:buClr>
          <a:srgbClr val="808080"/>
        </a:buClr>
        <a:buChar char="•"/>
        <a:defRPr sz="3733">
          <a:solidFill>
            <a:schemeClr val="tx1"/>
          </a:solidFill>
          <a:latin typeface="+mn-lt"/>
          <a:cs typeface="+mn-cs"/>
        </a:defRPr>
      </a:lvl7pPr>
      <a:lvl8pPr marL="4553910" indent="-303592" algn="l" rtl="0" eaLnBrk="0" fontAlgn="base" hangingPunct="0">
        <a:lnSpc>
          <a:spcPct val="90000"/>
        </a:lnSpc>
        <a:spcBef>
          <a:spcPct val="15000"/>
        </a:spcBef>
        <a:spcAft>
          <a:spcPct val="0"/>
        </a:spcAft>
        <a:buClr>
          <a:srgbClr val="808080"/>
        </a:buClr>
        <a:buChar char="•"/>
        <a:defRPr sz="3733">
          <a:solidFill>
            <a:schemeClr val="tx1"/>
          </a:solidFill>
          <a:latin typeface="+mn-lt"/>
          <a:cs typeface="+mn-cs"/>
        </a:defRPr>
      </a:lvl8pPr>
      <a:lvl9pPr marL="5161103" indent="-303592" algn="l" rtl="0" eaLnBrk="0" fontAlgn="base" hangingPunct="0">
        <a:lnSpc>
          <a:spcPct val="90000"/>
        </a:lnSpc>
        <a:spcBef>
          <a:spcPct val="15000"/>
        </a:spcBef>
        <a:spcAft>
          <a:spcPct val="0"/>
        </a:spcAft>
        <a:buClr>
          <a:srgbClr val="808080"/>
        </a:buClr>
        <a:buChar char="•"/>
        <a:defRPr sz="3733">
          <a:solidFill>
            <a:schemeClr val="tx1"/>
          </a:solidFill>
          <a:latin typeface="+mn-lt"/>
          <a:cs typeface="+mn-cs"/>
        </a:defRPr>
      </a:lvl9pPr>
    </p:bodyStyle>
    <p:otherStyle>
      <a:defPPr>
        <a:defRPr lang="en-US"/>
      </a:defPPr>
      <a:lvl1pPr marL="0" algn="l" defTabSz="1214378" rtl="0" eaLnBrk="1" latinLnBrk="0" hangingPunct="1">
        <a:defRPr sz="2400" kern="1200">
          <a:solidFill>
            <a:schemeClr val="tx1"/>
          </a:solidFill>
          <a:latin typeface="+mn-lt"/>
          <a:ea typeface="+mn-ea"/>
          <a:cs typeface="+mn-cs"/>
        </a:defRPr>
      </a:lvl1pPr>
      <a:lvl2pPr marL="607183" algn="l" defTabSz="1214378" rtl="0" eaLnBrk="1" latinLnBrk="0" hangingPunct="1">
        <a:defRPr sz="2400" kern="1200">
          <a:solidFill>
            <a:schemeClr val="tx1"/>
          </a:solidFill>
          <a:latin typeface="+mn-lt"/>
          <a:ea typeface="+mn-ea"/>
          <a:cs typeface="+mn-cs"/>
        </a:defRPr>
      </a:lvl2pPr>
      <a:lvl3pPr marL="1214378" algn="l" defTabSz="1214378" rtl="0" eaLnBrk="1" latinLnBrk="0" hangingPunct="1">
        <a:defRPr sz="2400" kern="1200">
          <a:solidFill>
            <a:schemeClr val="tx1"/>
          </a:solidFill>
          <a:latin typeface="+mn-lt"/>
          <a:ea typeface="+mn-ea"/>
          <a:cs typeface="+mn-cs"/>
        </a:defRPr>
      </a:lvl3pPr>
      <a:lvl4pPr marL="1821569" algn="l" defTabSz="1214378" rtl="0" eaLnBrk="1" latinLnBrk="0" hangingPunct="1">
        <a:defRPr sz="2400" kern="1200">
          <a:solidFill>
            <a:schemeClr val="tx1"/>
          </a:solidFill>
          <a:latin typeface="+mn-lt"/>
          <a:ea typeface="+mn-ea"/>
          <a:cs typeface="+mn-cs"/>
        </a:defRPr>
      </a:lvl4pPr>
      <a:lvl5pPr marL="2428751" algn="l" defTabSz="1214378" rtl="0" eaLnBrk="1" latinLnBrk="0" hangingPunct="1">
        <a:defRPr sz="2400" kern="1200">
          <a:solidFill>
            <a:schemeClr val="tx1"/>
          </a:solidFill>
          <a:latin typeface="+mn-lt"/>
          <a:ea typeface="+mn-ea"/>
          <a:cs typeface="+mn-cs"/>
        </a:defRPr>
      </a:lvl5pPr>
      <a:lvl6pPr marL="3035944" algn="l" defTabSz="1214378" rtl="0" eaLnBrk="1" latinLnBrk="0" hangingPunct="1">
        <a:defRPr sz="2400" kern="1200">
          <a:solidFill>
            <a:schemeClr val="tx1"/>
          </a:solidFill>
          <a:latin typeface="+mn-lt"/>
          <a:ea typeface="+mn-ea"/>
          <a:cs typeface="+mn-cs"/>
        </a:defRPr>
      </a:lvl6pPr>
      <a:lvl7pPr marL="3643132" algn="l" defTabSz="1214378" rtl="0" eaLnBrk="1" latinLnBrk="0" hangingPunct="1">
        <a:defRPr sz="2400" kern="1200">
          <a:solidFill>
            <a:schemeClr val="tx1"/>
          </a:solidFill>
          <a:latin typeface="+mn-lt"/>
          <a:ea typeface="+mn-ea"/>
          <a:cs typeface="+mn-cs"/>
        </a:defRPr>
      </a:lvl7pPr>
      <a:lvl8pPr marL="4250304" algn="l" defTabSz="1214378" rtl="0" eaLnBrk="1" latinLnBrk="0" hangingPunct="1">
        <a:defRPr sz="2400" kern="1200">
          <a:solidFill>
            <a:schemeClr val="tx1"/>
          </a:solidFill>
          <a:latin typeface="+mn-lt"/>
          <a:ea typeface="+mn-ea"/>
          <a:cs typeface="+mn-cs"/>
        </a:defRPr>
      </a:lvl8pPr>
      <a:lvl9pPr marL="4857501" algn="l" defTabSz="1214378"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824" y="0"/>
            <a:ext cx="10436352" cy="1371600"/>
          </a:xfrm>
          <a:prstGeom prst="rect">
            <a:avLst/>
          </a:prstGeom>
        </p:spPr>
        <p:txBody>
          <a:bodyPr vert="horz" lIns="0" tIns="45720" rIns="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877824" y="1371600"/>
            <a:ext cx="10436352" cy="4800600"/>
          </a:xfrm>
          <a:prstGeom prst="rect">
            <a:avLst/>
          </a:prstGeom>
        </p:spPr>
        <p:txBody>
          <a:bodyPr vert="horz" lIns="0" tIns="22860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645664" y="6172200"/>
            <a:ext cx="8680704" cy="457200"/>
          </a:xfrm>
          <a:prstGeom prst="rect">
            <a:avLst/>
          </a:prstGeom>
        </p:spPr>
        <p:txBody>
          <a:bodyPr vert="horz" lIns="0" tIns="45720" rIns="0" bIns="0" rtlCol="0" anchor="t" anchorCtr="0"/>
          <a:lstStyle>
            <a:lvl1pPr algn="r">
              <a:lnSpc>
                <a:spcPct val="90000"/>
              </a:lnSpc>
              <a:defRPr sz="1867">
                <a:solidFill>
                  <a:schemeClr val="tx1">
                    <a:lumMod val="50000"/>
                    <a:lumOff val="50000"/>
                  </a:schemeClr>
                </a:solidFill>
              </a:defRPr>
            </a:lvl1pPr>
          </a:lstStyle>
          <a:p>
            <a:endParaRPr lang="en-US" dirty="0">
              <a:solidFill>
                <a:prstClr val="black">
                  <a:lumMod val="50000"/>
                  <a:lumOff val="50000"/>
                </a:prstClr>
              </a:solidFill>
            </a:endParaRPr>
          </a:p>
        </p:txBody>
      </p:sp>
    </p:spTree>
    <p:extLst>
      <p:ext uri="{BB962C8B-B14F-4D97-AF65-F5344CB8AC3E}">
        <p14:creationId xmlns:p14="http://schemas.microsoft.com/office/powerpoint/2010/main" val="1156508145"/>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 id="2147483843" r:id="rId14"/>
    <p:sldLayoutId id="2147483844" r:id="rId15"/>
    <p:sldLayoutId id="2147483845" r:id="rId16"/>
  </p:sldLayoutIdLst>
  <p:transition spd="slow">
    <p:wipe dir="r"/>
  </p:transition>
  <p:txStyles>
    <p:titleStyle>
      <a:lvl1pPr algn="ctr" defTabSz="1219170" rtl="0" eaLnBrk="1" latinLnBrk="0" hangingPunct="1">
        <a:lnSpc>
          <a:spcPct val="90000"/>
        </a:lnSpc>
        <a:spcBef>
          <a:spcPct val="0"/>
        </a:spcBef>
        <a:buNone/>
        <a:defRPr sz="4267" b="1" kern="1200">
          <a:solidFill>
            <a:schemeClr val="accent2"/>
          </a:solidFill>
          <a:latin typeface="+mj-lt"/>
          <a:ea typeface="+mj-ea"/>
          <a:cs typeface="+mj-cs"/>
        </a:defRPr>
      </a:lvl1pPr>
    </p:titleStyle>
    <p:bodyStyle>
      <a:lvl1pPr marL="304792" indent="-304792" algn="l" defTabSz="1219170" rtl="0" eaLnBrk="1" latinLnBrk="0" hangingPunct="1">
        <a:lnSpc>
          <a:spcPct val="90000"/>
        </a:lnSpc>
        <a:spcBef>
          <a:spcPts val="2000"/>
        </a:spcBef>
        <a:buClr>
          <a:schemeClr val="tx2"/>
        </a:buClr>
        <a:buFont typeface="Arial" pitchFamily="34" charset="0"/>
        <a:buChar char="•"/>
        <a:defRPr sz="3733" kern="1200">
          <a:solidFill>
            <a:schemeClr val="tx1"/>
          </a:solidFill>
          <a:latin typeface="+mn-lt"/>
          <a:ea typeface="+mn-ea"/>
          <a:cs typeface="+mn-cs"/>
        </a:defRPr>
      </a:lvl1pPr>
      <a:lvl2pPr marL="922844" indent="-313259" algn="l" defTabSz="1219170" rtl="0" eaLnBrk="1" latinLnBrk="0" hangingPunct="1">
        <a:lnSpc>
          <a:spcPct val="90000"/>
        </a:lnSpc>
        <a:spcBef>
          <a:spcPts val="800"/>
        </a:spcBef>
        <a:buClr>
          <a:schemeClr val="tx2">
            <a:lumMod val="40000"/>
            <a:lumOff val="60000"/>
          </a:schemeClr>
        </a:buClr>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lnSpc>
          <a:spcPct val="90000"/>
        </a:lnSpc>
        <a:spcBef>
          <a:spcPts val="800"/>
        </a:spcBef>
        <a:buClr>
          <a:schemeClr val="tx2">
            <a:lumMod val="40000"/>
            <a:lumOff val="60000"/>
          </a:schemeClr>
        </a:buClr>
        <a:buFont typeface="Arial" pitchFamily="34" charset="0"/>
        <a:buChar char="•"/>
        <a:defRPr sz="3733" kern="1200">
          <a:solidFill>
            <a:schemeClr val="tx1"/>
          </a:solidFill>
          <a:latin typeface="+mn-lt"/>
          <a:ea typeface="+mn-ea"/>
          <a:cs typeface="+mn-cs"/>
        </a:defRPr>
      </a:lvl3pPr>
      <a:lvl4pPr marL="2133547" indent="-304792" algn="l" defTabSz="1219170" rtl="0" eaLnBrk="1" latinLnBrk="0" hangingPunct="1">
        <a:lnSpc>
          <a:spcPct val="90000"/>
        </a:lnSpc>
        <a:spcBef>
          <a:spcPts val="800"/>
        </a:spcBef>
        <a:buClr>
          <a:schemeClr val="tx2">
            <a:lumMod val="40000"/>
            <a:lumOff val="60000"/>
          </a:schemeClr>
        </a:buClr>
        <a:buFont typeface="Arial" pitchFamily="34" charset="0"/>
        <a:buChar char="•"/>
        <a:defRPr sz="3733" kern="1200">
          <a:solidFill>
            <a:schemeClr val="tx1"/>
          </a:solidFill>
          <a:latin typeface="+mn-lt"/>
          <a:ea typeface="+mn-ea"/>
          <a:cs typeface="+mn-cs"/>
        </a:defRPr>
      </a:lvl4pPr>
      <a:lvl5pPr marL="2743131" indent="-304792" algn="l" defTabSz="1219170" rtl="0" eaLnBrk="1" latinLnBrk="0" hangingPunct="1">
        <a:lnSpc>
          <a:spcPct val="90000"/>
        </a:lnSpc>
        <a:spcBef>
          <a:spcPts val="800"/>
        </a:spcBef>
        <a:buClr>
          <a:schemeClr val="tx2">
            <a:lumMod val="40000"/>
            <a:lumOff val="60000"/>
          </a:schemeClr>
        </a:buClr>
        <a:buFont typeface="Arial" pitchFamily="34" charset="0"/>
        <a:buChar char="•"/>
        <a:defRPr sz="37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824" y="0"/>
            <a:ext cx="10436352" cy="1371600"/>
          </a:xfrm>
          <a:prstGeom prst="rect">
            <a:avLst/>
          </a:prstGeom>
        </p:spPr>
        <p:txBody>
          <a:bodyPr vert="horz" lIns="0" tIns="45720" rIns="0" bIns="45720" rtlCol="0" anchor="b" anchorCtr="0">
            <a:noAutofit/>
          </a:bodyPr>
          <a:lstStyle/>
          <a:p>
            <a:r>
              <a:rPr lang="en-US" dirty="0"/>
              <a:t>Click to edit Master title style</a:t>
            </a:r>
          </a:p>
        </p:txBody>
      </p:sp>
      <p:sp>
        <p:nvSpPr>
          <p:cNvPr id="3" name="Text Placeholder 2"/>
          <p:cNvSpPr>
            <a:spLocks noGrp="1"/>
          </p:cNvSpPr>
          <p:nvPr>
            <p:ph type="body" idx="1"/>
          </p:nvPr>
        </p:nvSpPr>
        <p:spPr>
          <a:xfrm>
            <a:off x="877824" y="1371600"/>
            <a:ext cx="10436352" cy="4800600"/>
          </a:xfrm>
          <a:prstGeom prst="rect">
            <a:avLst/>
          </a:prstGeom>
        </p:spPr>
        <p:txBody>
          <a:bodyPr vert="horz" lIns="0" tIns="22860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645664" y="6172200"/>
            <a:ext cx="8680704" cy="457200"/>
          </a:xfrm>
          <a:prstGeom prst="rect">
            <a:avLst/>
          </a:prstGeom>
        </p:spPr>
        <p:txBody>
          <a:bodyPr vert="horz" lIns="0" tIns="45720" rIns="0" bIns="0" rtlCol="0" anchor="t" anchorCtr="0"/>
          <a:lstStyle>
            <a:lvl1pPr algn="r">
              <a:lnSpc>
                <a:spcPct val="90000"/>
              </a:lnSpc>
              <a:defRPr sz="1867">
                <a:solidFill>
                  <a:schemeClr val="tx1">
                    <a:lumMod val="50000"/>
                    <a:lumOff val="50000"/>
                  </a:schemeClr>
                </a:solidFill>
              </a:defRPr>
            </a:lvl1pPr>
          </a:lstStyle>
          <a:p>
            <a:endParaRPr lang="en-US" dirty="0">
              <a:solidFill>
                <a:prstClr val="black">
                  <a:lumMod val="50000"/>
                  <a:lumOff val="50000"/>
                </a:prstClr>
              </a:solidFill>
            </a:endParaRPr>
          </a:p>
        </p:txBody>
      </p:sp>
    </p:spTree>
    <p:extLst>
      <p:ext uri="{BB962C8B-B14F-4D97-AF65-F5344CB8AC3E}">
        <p14:creationId xmlns:p14="http://schemas.microsoft.com/office/powerpoint/2010/main" val="3905344867"/>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Lst>
  <p:transition spd="slow">
    <p:wipe dir="r"/>
  </p:transition>
  <p:txStyles>
    <p:titleStyle>
      <a:lvl1pPr algn="ctr" defTabSz="1219170" rtl="0" eaLnBrk="1" latinLnBrk="0" hangingPunct="1">
        <a:lnSpc>
          <a:spcPct val="90000"/>
        </a:lnSpc>
        <a:spcBef>
          <a:spcPct val="0"/>
        </a:spcBef>
        <a:buNone/>
        <a:defRPr sz="4267" b="1" kern="1200">
          <a:solidFill>
            <a:schemeClr val="accent2"/>
          </a:solidFill>
          <a:latin typeface="+mj-lt"/>
          <a:ea typeface="+mj-ea"/>
          <a:cs typeface="+mj-cs"/>
        </a:defRPr>
      </a:lvl1pPr>
    </p:titleStyle>
    <p:bodyStyle>
      <a:lvl1pPr marL="304792" indent="-304792" algn="l" defTabSz="1219170" rtl="0" eaLnBrk="1" latinLnBrk="0" hangingPunct="1">
        <a:lnSpc>
          <a:spcPct val="90000"/>
        </a:lnSpc>
        <a:spcBef>
          <a:spcPts val="2000"/>
        </a:spcBef>
        <a:buClr>
          <a:schemeClr val="tx2"/>
        </a:buClr>
        <a:buFont typeface="Arial" pitchFamily="34" charset="0"/>
        <a:buChar char="•"/>
        <a:defRPr sz="3733" kern="1200">
          <a:solidFill>
            <a:schemeClr val="tx1"/>
          </a:solidFill>
          <a:latin typeface="+mn-lt"/>
          <a:ea typeface="+mn-ea"/>
          <a:cs typeface="+mn-cs"/>
        </a:defRPr>
      </a:lvl1pPr>
      <a:lvl2pPr marL="922844" indent="-313259" algn="l" defTabSz="1219170" rtl="0" eaLnBrk="1" latinLnBrk="0" hangingPunct="1">
        <a:lnSpc>
          <a:spcPct val="90000"/>
        </a:lnSpc>
        <a:spcBef>
          <a:spcPts val="800"/>
        </a:spcBef>
        <a:buClr>
          <a:schemeClr val="tx2">
            <a:lumMod val="40000"/>
            <a:lumOff val="60000"/>
          </a:schemeClr>
        </a:buClr>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lnSpc>
          <a:spcPct val="90000"/>
        </a:lnSpc>
        <a:spcBef>
          <a:spcPts val="800"/>
        </a:spcBef>
        <a:buClr>
          <a:schemeClr val="tx2">
            <a:lumMod val="40000"/>
            <a:lumOff val="60000"/>
          </a:schemeClr>
        </a:buClr>
        <a:buFont typeface="Arial" pitchFamily="34" charset="0"/>
        <a:buChar char="•"/>
        <a:defRPr sz="3733" kern="1200">
          <a:solidFill>
            <a:schemeClr val="tx1"/>
          </a:solidFill>
          <a:latin typeface="+mn-lt"/>
          <a:ea typeface="+mn-ea"/>
          <a:cs typeface="+mn-cs"/>
        </a:defRPr>
      </a:lvl3pPr>
      <a:lvl4pPr marL="2133547" indent="-304792" algn="l" defTabSz="1219170" rtl="0" eaLnBrk="1" latinLnBrk="0" hangingPunct="1">
        <a:lnSpc>
          <a:spcPct val="90000"/>
        </a:lnSpc>
        <a:spcBef>
          <a:spcPts val="800"/>
        </a:spcBef>
        <a:buClr>
          <a:schemeClr val="tx2">
            <a:lumMod val="40000"/>
            <a:lumOff val="60000"/>
          </a:schemeClr>
        </a:buClr>
        <a:buFont typeface="Arial" pitchFamily="34" charset="0"/>
        <a:buChar char="•"/>
        <a:defRPr sz="3733" kern="1200">
          <a:solidFill>
            <a:schemeClr val="tx1"/>
          </a:solidFill>
          <a:latin typeface="+mn-lt"/>
          <a:ea typeface="+mn-ea"/>
          <a:cs typeface="+mn-cs"/>
        </a:defRPr>
      </a:lvl4pPr>
      <a:lvl5pPr marL="2743131" indent="-304792" algn="l" defTabSz="1219170" rtl="0" eaLnBrk="1" latinLnBrk="0" hangingPunct="1">
        <a:lnSpc>
          <a:spcPct val="90000"/>
        </a:lnSpc>
        <a:spcBef>
          <a:spcPts val="800"/>
        </a:spcBef>
        <a:buClr>
          <a:schemeClr val="tx2">
            <a:lumMod val="40000"/>
            <a:lumOff val="60000"/>
          </a:schemeClr>
        </a:buClr>
        <a:buFont typeface="Arial" pitchFamily="34" charset="0"/>
        <a:buChar char="•"/>
        <a:defRPr sz="37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19200" y="609600"/>
            <a:ext cx="1005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1219200" y="1981200"/>
            <a:ext cx="10058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937334595"/>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ransition spd="slow">
    <p:wipe dir="r"/>
  </p:transition>
  <p:hf hdr="0" ftr="0" dt="0"/>
  <p:txStyles>
    <p:titleStyle>
      <a:lvl1pPr algn="l" rtl="0" eaLnBrk="0" fontAlgn="base" hangingPunct="0">
        <a:spcBef>
          <a:spcPct val="0"/>
        </a:spcBef>
        <a:spcAft>
          <a:spcPct val="0"/>
        </a:spcAft>
        <a:defRPr sz="4800">
          <a:solidFill>
            <a:srgbClr val="CC0000"/>
          </a:solidFill>
          <a:latin typeface="+mj-lt"/>
          <a:ea typeface="+mj-ea"/>
          <a:cs typeface="+mj-cs"/>
        </a:defRPr>
      </a:lvl1pPr>
      <a:lvl2pPr algn="l" rtl="0" eaLnBrk="0" fontAlgn="base" hangingPunct="0">
        <a:spcBef>
          <a:spcPct val="0"/>
        </a:spcBef>
        <a:spcAft>
          <a:spcPct val="0"/>
        </a:spcAft>
        <a:defRPr sz="4800">
          <a:solidFill>
            <a:srgbClr val="CC0000"/>
          </a:solidFill>
          <a:latin typeface="GillSans" pitchFamily="84" charset="0"/>
        </a:defRPr>
      </a:lvl2pPr>
      <a:lvl3pPr algn="l" rtl="0" eaLnBrk="0" fontAlgn="base" hangingPunct="0">
        <a:spcBef>
          <a:spcPct val="0"/>
        </a:spcBef>
        <a:spcAft>
          <a:spcPct val="0"/>
        </a:spcAft>
        <a:defRPr sz="4800">
          <a:solidFill>
            <a:srgbClr val="CC0000"/>
          </a:solidFill>
          <a:latin typeface="GillSans" pitchFamily="84" charset="0"/>
        </a:defRPr>
      </a:lvl3pPr>
      <a:lvl4pPr algn="l" rtl="0" eaLnBrk="0" fontAlgn="base" hangingPunct="0">
        <a:spcBef>
          <a:spcPct val="0"/>
        </a:spcBef>
        <a:spcAft>
          <a:spcPct val="0"/>
        </a:spcAft>
        <a:defRPr sz="4800">
          <a:solidFill>
            <a:srgbClr val="CC0000"/>
          </a:solidFill>
          <a:latin typeface="GillSans" pitchFamily="84" charset="0"/>
        </a:defRPr>
      </a:lvl4pPr>
      <a:lvl5pPr algn="l" rtl="0" eaLnBrk="0" fontAlgn="base" hangingPunct="0">
        <a:spcBef>
          <a:spcPct val="0"/>
        </a:spcBef>
        <a:spcAft>
          <a:spcPct val="0"/>
        </a:spcAft>
        <a:defRPr sz="4800">
          <a:solidFill>
            <a:srgbClr val="CC0000"/>
          </a:solidFill>
          <a:latin typeface="GillSans" pitchFamily="84" charset="0"/>
        </a:defRPr>
      </a:lvl5pPr>
      <a:lvl6pPr marL="609585" algn="l" rtl="0" fontAlgn="base">
        <a:spcBef>
          <a:spcPct val="0"/>
        </a:spcBef>
        <a:spcAft>
          <a:spcPct val="0"/>
        </a:spcAft>
        <a:defRPr sz="4800">
          <a:solidFill>
            <a:srgbClr val="CC0000"/>
          </a:solidFill>
          <a:latin typeface="GillSans" pitchFamily="84" charset="0"/>
        </a:defRPr>
      </a:lvl6pPr>
      <a:lvl7pPr marL="1219170" algn="l" rtl="0" fontAlgn="base">
        <a:spcBef>
          <a:spcPct val="0"/>
        </a:spcBef>
        <a:spcAft>
          <a:spcPct val="0"/>
        </a:spcAft>
        <a:defRPr sz="4800">
          <a:solidFill>
            <a:srgbClr val="CC0000"/>
          </a:solidFill>
          <a:latin typeface="GillSans" pitchFamily="84" charset="0"/>
        </a:defRPr>
      </a:lvl7pPr>
      <a:lvl8pPr marL="1828754" algn="l" rtl="0" fontAlgn="base">
        <a:spcBef>
          <a:spcPct val="0"/>
        </a:spcBef>
        <a:spcAft>
          <a:spcPct val="0"/>
        </a:spcAft>
        <a:defRPr sz="4800">
          <a:solidFill>
            <a:srgbClr val="CC0000"/>
          </a:solidFill>
          <a:latin typeface="GillSans" pitchFamily="84" charset="0"/>
        </a:defRPr>
      </a:lvl8pPr>
      <a:lvl9pPr marL="2438339" algn="l" rtl="0" fontAlgn="base">
        <a:spcBef>
          <a:spcPct val="0"/>
        </a:spcBef>
        <a:spcAft>
          <a:spcPct val="0"/>
        </a:spcAft>
        <a:defRPr sz="4800">
          <a:solidFill>
            <a:srgbClr val="CC0000"/>
          </a:solidFill>
          <a:latin typeface="GillSans" pitchFamily="84" charset="0"/>
        </a:defRPr>
      </a:lvl9pPr>
    </p:titleStyle>
    <p:bodyStyle>
      <a:lvl1pPr marL="457189" indent="-457189" algn="l" rtl="0" eaLnBrk="0" fontAlgn="base" hangingPunct="0">
        <a:spcBef>
          <a:spcPct val="20000"/>
        </a:spcBef>
        <a:spcAft>
          <a:spcPct val="0"/>
        </a:spcAft>
        <a:buClr>
          <a:srgbClr val="EF1F1D"/>
        </a:buClr>
        <a:buSzPct val="75000"/>
        <a:buFont typeface="Webdings" pitchFamily="18" charset="2"/>
        <a:buChar char="Y"/>
        <a:defRPr sz="3200">
          <a:solidFill>
            <a:schemeClr val="tx1"/>
          </a:solidFill>
          <a:latin typeface="+mn-lt"/>
          <a:ea typeface="+mn-ea"/>
          <a:cs typeface="+mn-cs"/>
        </a:defRPr>
      </a:lvl1pPr>
      <a:lvl2pPr marL="990575" indent="-380990" algn="l" rtl="0" eaLnBrk="0" fontAlgn="base" hangingPunct="0">
        <a:spcBef>
          <a:spcPct val="20000"/>
        </a:spcBef>
        <a:spcAft>
          <a:spcPct val="0"/>
        </a:spcAft>
        <a:buChar char="–"/>
        <a:defRPr sz="3200">
          <a:solidFill>
            <a:schemeClr val="tx1"/>
          </a:solidFill>
          <a:latin typeface="+mn-lt"/>
        </a:defRPr>
      </a:lvl2pPr>
      <a:lvl3pPr marL="1523962" indent="-304792" algn="l" rtl="0" eaLnBrk="0" fontAlgn="base" hangingPunct="0">
        <a:spcBef>
          <a:spcPct val="20000"/>
        </a:spcBef>
        <a:spcAft>
          <a:spcPct val="0"/>
        </a:spcAft>
        <a:buChar char="•"/>
        <a:defRPr>
          <a:solidFill>
            <a:schemeClr val="tx1"/>
          </a:solidFill>
          <a:latin typeface="+mn-lt"/>
        </a:defRPr>
      </a:lvl3pPr>
      <a:lvl4pPr marL="2133547" indent="-304792" algn="l" rtl="0" eaLnBrk="0" fontAlgn="base" hangingPunct="0">
        <a:spcBef>
          <a:spcPct val="20000"/>
        </a:spcBef>
        <a:spcAft>
          <a:spcPct val="0"/>
        </a:spcAft>
        <a:buChar char="–"/>
        <a:defRPr>
          <a:solidFill>
            <a:schemeClr val="tx1"/>
          </a:solidFill>
          <a:latin typeface="+mn-lt"/>
        </a:defRPr>
      </a:lvl4pPr>
      <a:lvl5pPr marL="2743131" indent="-304792" algn="l" rtl="0" eaLnBrk="0" fontAlgn="base" hangingPunct="0">
        <a:spcBef>
          <a:spcPct val="20000"/>
        </a:spcBef>
        <a:spcAft>
          <a:spcPct val="0"/>
        </a:spcAft>
        <a:buChar char="»"/>
        <a:defRPr>
          <a:solidFill>
            <a:schemeClr val="tx1"/>
          </a:solidFill>
          <a:latin typeface="+mn-lt"/>
        </a:defRPr>
      </a:lvl5pPr>
      <a:lvl6pPr marL="3352716" indent="-304792" algn="l" rtl="0" fontAlgn="base">
        <a:spcBef>
          <a:spcPct val="20000"/>
        </a:spcBef>
        <a:spcAft>
          <a:spcPct val="0"/>
        </a:spcAft>
        <a:buChar char="»"/>
        <a:defRPr>
          <a:solidFill>
            <a:schemeClr val="tx1"/>
          </a:solidFill>
          <a:latin typeface="+mn-lt"/>
        </a:defRPr>
      </a:lvl6pPr>
      <a:lvl7pPr marL="3962301" indent="-304792" algn="l" rtl="0" fontAlgn="base">
        <a:spcBef>
          <a:spcPct val="20000"/>
        </a:spcBef>
        <a:spcAft>
          <a:spcPct val="0"/>
        </a:spcAft>
        <a:buChar char="»"/>
        <a:defRPr>
          <a:solidFill>
            <a:schemeClr val="tx1"/>
          </a:solidFill>
          <a:latin typeface="+mn-lt"/>
        </a:defRPr>
      </a:lvl7pPr>
      <a:lvl8pPr marL="4571886" indent="-304792" algn="l" rtl="0" fontAlgn="base">
        <a:spcBef>
          <a:spcPct val="20000"/>
        </a:spcBef>
        <a:spcAft>
          <a:spcPct val="0"/>
        </a:spcAft>
        <a:buChar char="»"/>
        <a:defRPr>
          <a:solidFill>
            <a:schemeClr val="tx1"/>
          </a:solidFill>
          <a:latin typeface="+mn-lt"/>
        </a:defRPr>
      </a:lvl8pPr>
      <a:lvl9pPr marL="5181470" indent="-304792" algn="l" rtl="0" fontAlgn="base">
        <a:spcBef>
          <a:spcPct val="20000"/>
        </a:spcBef>
        <a:spcAft>
          <a:spcPct val="0"/>
        </a:spcAft>
        <a:buChar char="»"/>
        <a:defRPr>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77824" y="0"/>
            <a:ext cx="10436352" cy="1371600"/>
          </a:xfrm>
          <a:prstGeom prst="rect">
            <a:avLst/>
          </a:prstGeom>
        </p:spPr>
        <p:txBody>
          <a:bodyPr vert="horz" lIns="0" tIns="45720" rIns="0" bIns="4572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877824" y="1371600"/>
            <a:ext cx="10436352" cy="4800600"/>
          </a:xfrm>
          <a:prstGeom prst="rect">
            <a:avLst/>
          </a:prstGeom>
        </p:spPr>
        <p:txBody>
          <a:bodyPr vert="horz" lIns="0" tIns="22860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2645664" y="6172200"/>
            <a:ext cx="8680704" cy="457200"/>
          </a:xfrm>
          <a:prstGeom prst="rect">
            <a:avLst/>
          </a:prstGeom>
        </p:spPr>
        <p:txBody>
          <a:bodyPr vert="horz" lIns="0" tIns="45720" rIns="0" bIns="0" rtlCol="0" anchor="t" anchorCtr="0"/>
          <a:lstStyle>
            <a:lvl1pPr algn="r">
              <a:lnSpc>
                <a:spcPct val="90000"/>
              </a:lnSpc>
              <a:defRPr sz="1867">
                <a:solidFill>
                  <a:schemeClr val="bg2">
                    <a:lumMod val="40000"/>
                    <a:lumOff val="60000"/>
                  </a:schemeClr>
                </a:solidFill>
              </a:defRPr>
            </a:lvl1pPr>
          </a:lstStyle>
          <a:p>
            <a:endParaRPr lang="en-US" dirty="0">
              <a:solidFill>
                <a:srgbClr val="0046AD">
                  <a:lumMod val="40000"/>
                  <a:lumOff val="60000"/>
                </a:srgbClr>
              </a:solidFill>
              <a:cs typeface="Arial" pitchFamily="34" charset="0"/>
            </a:endParaRPr>
          </a:p>
        </p:txBody>
      </p:sp>
    </p:spTree>
    <p:extLst>
      <p:ext uri="{BB962C8B-B14F-4D97-AF65-F5344CB8AC3E}">
        <p14:creationId xmlns:p14="http://schemas.microsoft.com/office/powerpoint/2010/main" val="3736353879"/>
      </p:ext>
    </p:extLst>
  </p:cSld>
  <p:clrMap bg1="dk1" tx1="lt1" bg2="dk2"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ransition spd="slow">
    <p:wipe dir="r"/>
  </p:transition>
  <p:txStyles>
    <p:titleStyle>
      <a:lvl1pPr algn="l" defTabSz="1219170" rtl="0" eaLnBrk="1" latinLnBrk="0" hangingPunct="1">
        <a:lnSpc>
          <a:spcPct val="90000"/>
        </a:lnSpc>
        <a:spcBef>
          <a:spcPct val="0"/>
        </a:spcBef>
        <a:buNone/>
        <a:defRPr sz="4267" kern="1200">
          <a:solidFill>
            <a:schemeClr val="tx2"/>
          </a:solidFill>
          <a:latin typeface="+mj-lt"/>
          <a:ea typeface="+mj-ea"/>
          <a:cs typeface="+mj-cs"/>
        </a:defRPr>
      </a:lvl1pPr>
    </p:titleStyle>
    <p:bodyStyle>
      <a:lvl1pPr marL="304792" indent="-304792" algn="l" defTabSz="1219170" rtl="0" eaLnBrk="1" latinLnBrk="0" hangingPunct="1">
        <a:lnSpc>
          <a:spcPct val="90000"/>
        </a:lnSpc>
        <a:spcBef>
          <a:spcPts val="2000"/>
        </a:spcBef>
        <a:buClr>
          <a:schemeClr val="tx2"/>
        </a:buClr>
        <a:buFont typeface="Arial" pitchFamily="34" charset="0"/>
        <a:buChar char="•"/>
        <a:defRPr sz="3733" kern="1200">
          <a:solidFill>
            <a:schemeClr val="tx1"/>
          </a:solidFill>
          <a:latin typeface="+mn-lt"/>
          <a:ea typeface="+mn-ea"/>
          <a:cs typeface="+mn-cs"/>
        </a:defRPr>
      </a:lvl1pPr>
      <a:lvl2pPr marL="922844" indent="-313259" algn="l" defTabSz="1219170" rtl="0" eaLnBrk="1" latinLnBrk="0" hangingPunct="1">
        <a:lnSpc>
          <a:spcPct val="90000"/>
        </a:lnSpc>
        <a:spcBef>
          <a:spcPts val="800"/>
        </a:spcBef>
        <a:buClr>
          <a:schemeClr val="bg2">
            <a:lumMod val="40000"/>
            <a:lumOff val="60000"/>
          </a:schemeClr>
        </a:buClr>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lnSpc>
          <a:spcPct val="90000"/>
        </a:lnSpc>
        <a:spcBef>
          <a:spcPts val="800"/>
        </a:spcBef>
        <a:buClr>
          <a:schemeClr val="bg2">
            <a:lumMod val="40000"/>
            <a:lumOff val="60000"/>
          </a:schemeClr>
        </a:buClr>
        <a:buFont typeface="Arial" pitchFamily="34" charset="0"/>
        <a:buChar char="•"/>
        <a:defRPr sz="3733" kern="1200">
          <a:solidFill>
            <a:schemeClr val="tx1"/>
          </a:solidFill>
          <a:latin typeface="+mn-lt"/>
          <a:ea typeface="+mn-ea"/>
          <a:cs typeface="+mn-cs"/>
        </a:defRPr>
      </a:lvl3pPr>
      <a:lvl4pPr marL="2133547" indent="-304792" algn="l" defTabSz="1219170" rtl="0" eaLnBrk="1" latinLnBrk="0" hangingPunct="1">
        <a:lnSpc>
          <a:spcPct val="90000"/>
        </a:lnSpc>
        <a:spcBef>
          <a:spcPts val="800"/>
        </a:spcBef>
        <a:buClr>
          <a:schemeClr val="bg2">
            <a:lumMod val="40000"/>
            <a:lumOff val="60000"/>
          </a:schemeClr>
        </a:buClr>
        <a:buFont typeface="Arial" pitchFamily="34" charset="0"/>
        <a:buChar char="•"/>
        <a:defRPr sz="3733" kern="1200">
          <a:solidFill>
            <a:schemeClr val="tx1"/>
          </a:solidFill>
          <a:latin typeface="+mn-lt"/>
          <a:ea typeface="+mn-ea"/>
          <a:cs typeface="+mn-cs"/>
        </a:defRPr>
      </a:lvl4pPr>
      <a:lvl5pPr marL="2743131" indent="-304792" algn="l" defTabSz="1219170" rtl="0" eaLnBrk="1" latinLnBrk="0" hangingPunct="1">
        <a:lnSpc>
          <a:spcPct val="90000"/>
        </a:lnSpc>
        <a:spcBef>
          <a:spcPts val="800"/>
        </a:spcBef>
        <a:buClr>
          <a:schemeClr val="bg2">
            <a:lumMod val="40000"/>
            <a:lumOff val="60000"/>
          </a:schemeClr>
        </a:buClr>
        <a:buFont typeface="Arial" pitchFamily="34" charset="0"/>
        <a:buChar char="•"/>
        <a:defRPr sz="37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mailto:JMieres@Northwell.edu" TargetMode="External"/><Relationship Id="rId2" Type="http://schemas.openxmlformats.org/officeDocument/2006/relationships/notesSlide" Target="../notesSlides/notesSlide8.xml"/><Relationship Id="rId1" Type="http://schemas.openxmlformats.org/officeDocument/2006/relationships/slideLayout" Target="../slideLayouts/slideLayout256.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6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8.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58.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8.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5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3.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61.xml"/><Relationship Id="rId5" Type="http://schemas.openxmlformats.org/officeDocument/2006/relationships/image" Target="../media/image28.jpeg"/><Relationship Id="rId4" Type="http://schemas.openxmlformats.org/officeDocument/2006/relationships/hyperlink" Target="mailto:jsauer@medaxiom.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5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7.xml"/></Relationships>
</file>

<file path=ppt/slides/_rels/slide2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280.xml"/><Relationship Id="rId6" Type="http://schemas.microsoft.com/office/2007/relationships/hdphoto" Target="../media/hdphoto2.wdp"/><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1.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70.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1.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74.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74.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74.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7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0.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7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8.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59.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62.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6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8.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60.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g"/><Relationship Id="rId1" Type="http://schemas.openxmlformats.org/officeDocument/2006/relationships/slideLayout" Target="../slideLayouts/slideLayout260.xml"/></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8.xml"/></Relationships>
</file>

<file path=ppt/slides/_rels/slide49.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141.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153.xml"/><Relationship Id="rId6" Type="http://schemas.openxmlformats.org/officeDocument/2006/relationships/image" Target="../media/image78.jpeg"/><Relationship Id="rId11" Type="http://schemas.openxmlformats.org/officeDocument/2006/relationships/image" Target="../media/image87.jpeg"/><Relationship Id="rId5" Type="http://schemas.openxmlformats.org/officeDocument/2006/relationships/image" Target="../media/image77.jpeg"/><Relationship Id="rId10" Type="http://schemas.openxmlformats.org/officeDocument/2006/relationships/image" Target="../media/image86.jpeg"/><Relationship Id="rId4" Type="http://schemas.openxmlformats.org/officeDocument/2006/relationships/image" Target="../media/image76.jpeg"/><Relationship Id="rId9" Type="http://schemas.openxmlformats.org/officeDocument/2006/relationships/image" Target="../media/image8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5.xml"/></Relationships>
</file>

<file path=ppt/slides/_rels/slide52.xml.rels><?xml version="1.0" encoding="UTF-8" standalone="yes"?>
<Relationships xmlns="http://schemas.openxmlformats.org/package/2006/relationships"><Relationship Id="rId8" Type="http://schemas.openxmlformats.org/officeDocument/2006/relationships/hyperlink" Target="http://mayoweb.mayo.edu/brand-standards/Images/logos/2color-logo-stack.jpg" TargetMode="External"/><Relationship Id="rId3" Type="http://schemas.openxmlformats.org/officeDocument/2006/relationships/image" Target="../media/image88.jpeg"/><Relationship Id="rId7" Type="http://schemas.openxmlformats.org/officeDocument/2006/relationships/image" Target="../media/image92.png"/><Relationship Id="rId12" Type="http://schemas.openxmlformats.org/officeDocument/2006/relationships/image" Target="../media/image96.jpeg"/><Relationship Id="rId2" Type="http://schemas.openxmlformats.org/officeDocument/2006/relationships/notesSlide" Target="../notesSlides/notesSlide20.xml"/><Relationship Id="rId1" Type="http://schemas.openxmlformats.org/officeDocument/2006/relationships/slideLayout" Target="../slideLayouts/slideLayout171.xml"/><Relationship Id="rId6" Type="http://schemas.openxmlformats.org/officeDocument/2006/relationships/image" Target="../media/image91.png"/><Relationship Id="rId11" Type="http://schemas.openxmlformats.org/officeDocument/2006/relationships/image" Target="../media/image95.jpeg"/><Relationship Id="rId5" Type="http://schemas.openxmlformats.org/officeDocument/2006/relationships/image" Target="../media/image90.jpeg"/><Relationship Id="rId10" Type="http://schemas.openxmlformats.org/officeDocument/2006/relationships/image" Target="../media/image94.jpeg"/><Relationship Id="rId4" Type="http://schemas.openxmlformats.org/officeDocument/2006/relationships/image" Target="../media/image89.png"/><Relationship Id="rId9" Type="http://schemas.openxmlformats.org/officeDocument/2006/relationships/image" Target="../media/image93.gif"/></Relationships>
</file>

<file path=ppt/slides/_rels/slide5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178.xml"/><Relationship Id="rId6" Type="http://schemas.microsoft.com/office/2007/relationships/hdphoto" Target="../media/hdphoto4.wdp"/><Relationship Id="rId5" Type="http://schemas.openxmlformats.org/officeDocument/2006/relationships/image" Target="../media/image98.png"/><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gif"/><Relationship Id="rId7" Type="http://schemas.openxmlformats.org/officeDocument/2006/relationships/image" Target="../media/image104.jpeg"/><Relationship Id="rId2" Type="http://schemas.openxmlformats.org/officeDocument/2006/relationships/notesSlide" Target="../notesSlides/notesSlide22.xml"/><Relationship Id="rId1" Type="http://schemas.openxmlformats.org/officeDocument/2006/relationships/slideLayout" Target="../slideLayouts/slideLayout187.xml"/><Relationship Id="rId6" Type="http://schemas.openxmlformats.org/officeDocument/2006/relationships/image" Target="../media/image103.jpeg"/><Relationship Id="rId5" Type="http://schemas.openxmlformats.org/officeDocument/2006/relationships/image" Target="../media/image102.jpeg"/><Relationship Id="rId10" Type="http://schemas.openxmlformats.org/officeDocument/2006/relationships/image" Target="../media/image107.jpeg"/><Relationship Id="rId4" Type="http://schemas.openxmlformats.org/officeDocument/2006/relationships/image" Target="../media/image101.png"/><Relationship Id="rId9" Type="http://schemas.openxmlformats.org/officeDocument/2006/relationships/image" Target="../media/image106.jpeg"/></Relationships>
</file>

<file path=ppt/slides/_rels/slide55.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notesSlide" Target="../notesSlides/notesSlide23.xml"/><Relationship Id="rId1" Type="http://schemas.openxmlformats.org/officeDocument/2006/relationships/slideLayout" Target="../slideLayouts/slideLayout179.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 Id="rId9" Type="http://schemas.openxmlformats.org/officeDocument/2006/relationships/image" Target="../media/image114.png"/></Relationships>
</file>

<file path=ppt/slides/_rels/slide56.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notesSlide" Target="../notesSlides/notesSlide24.xml"/><Relationship Id="rId1" Type="http://schemas.openxmlformats.org/officeDocument/2006/relationships/slideLayout" Target="../slideLayouts/slideLayout180.xml"/><Relationship Id="rId6" Type="http://schemas.openxmlformats.org/officeDocument/2006/relationships/image" Target="../media/image118.png"/><Relationship Id="rId5" Type="http://schemas.openxmlformats.org/officeDocument/2006/relationships/image" Target="../media/image117.jpeg"/><Relationship Id="rId4" Type="http://schemas.openxmlformats.org/officeDocument/2006/relationships/image" Target="../media/image116.jpeg"/></Relationships>
</file>

<file path=ppt/slides/_rels/slide5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5.xml"/><Relationship Id="rId1" Type="http://schemas.openxmlformats.org/officeDocument/2006/relationships/slideLayout" Target="../slideLayouts/slideLayout195.xml"/><Relationship Id="rId6" Type="http://schemas.openxmlformats.org/officeDocument/2006/relationships/image" Target="../media/image124.jpeg"/><Relationship Id="rId5" Type="http://schemas.openxmlformats.org/officeDocument/2006/relationships/image" Target="../media/image123.png"/><Relationship Id="rId4" Type="http://schemas.openxmlformats.org/officeDocument/2006/relationships/image" Target="../media/image122.jpeg"/></Relationships>
</file>

<file path=ppt/slides/_rels/slide5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12.xml"/></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xml"/><Relationship Id="rId1" Type="http://schemas.openxmlformats.org/officeDocument/2006/relationships/slideLayout" Target="../slideLayouts/slideLayout219.xml"/><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8" Type="http://schemas.openxmlformats.org/officeDocument/2006/relationships/image" Target="../media/image132.jpeg"/><Relationship Id="rId13" Type="http://schemas.openxmlformats.org/officeDocument/2006/relationships/image" Target="../media/image137.jpeg"/><Relationship Id="rId3" Type="http://schemas.openxmlformats.org/officeDocument/2006/relationships/image" Target="../media/image128.jpeg"/><Relationship Id="rId7" Type="http://schemas.openxmlformats.org/officeDocument/2006/relationships/image" Target="../media/image131.jpeg"/><Relationship Id="rId12" Type="http://schemas.openxmlformats.org/officeDocument/2006/relationships/image" Target="../media/image136.png"/><Relationship Id="rId2" Type="http://schemas.openxmlformats.org/officeDocument/2006/relationships/notesSlide" Target="../notesSlides/notesSlide27.xml"/><Relationship Id="rId1" Type="http://schemas.openxmlformats.org/officeDocument/2006/relationships/slideLayout" Target="../slideLayouts/slideLayout154.xml"/><Relationship Id="rId6" Type="http://schemas.openxmlformats.org/officeDocument/2006/relationships/image" Target="../media/image130.jpeg"/><Relationship Id="rId11" Type="http://schemas.openxmlformats.org/officeDocument/2006/relationships/image" Target="../media/image135.png"/><Relationship Id="rId5" Type="http://schemas.microsoft.com/office/2007/relationships/hdphoto" Target="../media/hdphoto5.wdp"/><Relationship Id="rId10" Type="http://schemas.openxmlformats.org/officeDocument/2006/relationships/image" Target="../media/image134.png"/><Relationship Id="rId4" Type="http://schemas.openxmlformats.org/officeDocument/2006/relationships/image" Target="../media/image129.jpeg"/><Relationship Id="rId9" Type="http://schemas.openxmlformats.org/officeDocument/2006/relationships/image" Target="../media/image133.png"/></Relationships>
</file>

<file path=ppt/slides/_rels/slide6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160.xml"/><Relationship Id="rId5" Type="http://schemas.openxmlformats.org/officeDocument/2006/relationships/image" Target="../media/image141.jpeg"/><Relationship Id="rId4" Type="http://schemas.openxmlformats.org/officeDocument/2006/relationships/image" Target="../media/image140.jpeg"/></Relationships>
</file>

<file path=ppt/slides/_rels/slide6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60.xml"/><Relationship Id="rId5" Type="http://schemas.openxmlformats.org/officeDocument/2006/relationships/image" Target="../media/image145.jpeg"/><Relationship Id="rId4" Type="http://schemas.openxmlformats.org/officeDocument/2006/relationships/image" Target="../media/image144.png"/></Relationships>
</file>

<file path=ppt/slides/_rels/slide6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8.xml"/><Relationship Id="rId1" Type="http://schemas.openxmlformats.org/officeDocument/2006/relationships/slideLayout" Target="../slideLayouts/slideLayout160.xml"/></Relationships>
</file>

<file path=ppt/slides/_rels/slide6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png"/><Relationship Id="rId1" Type="http://schemas.openxmlformats.org/officeDocument/2006/relationships/slideLayout" Target="../slideLayouts/slideLayout173.xml"/><Relationship Id="rId6" Type="http://schemas.openxmlformats.org/officeDocument/2006/relationships/image" Target="../media/image151.jpeg"/><Relationship Id="rId5" Type="http://schemas.openxmlformats.org/officeDocument/2006/relationships/image" Target="../media/image150.png"/><Relationship Id="rId4" Type="http://schemas.openxmlformats.org/officeDocument/2006/relationships/image" Target="../media/image149.jpeg"/></Relationships>
</file>

<file path=ppt/slides/_rels/slide65.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9.xml"/><Relationship Id="rId1" Type="http://schemas.openxmlformats.org/officeDocument/2006/relationships/slideLayout" Target="../slideLayouts/slideLayout232.xml"/><Relationship Id="rId5" Type="http://schemas.openxmlformats.org/officeDocument/2006/relationships/image" Target="../media/image154.jpeg"/><Relationship Id="rId4" Type="http://schemas.openxmlformats.org/officeDocument/2006/relationships/image" Target="../media/image153.png"/></Relationships>
</file>

<file path=ppt/slides/_rels/slide6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30.xml"/><Relationship Id="rId1" Type="http://schemas.openxmlformats.org/officeDocument/2006/relationships/slideLayout" Target="../slideLayouts/slideLayout233.xml"/></Relationships>
</file>

<file path=ppt/slides/_rels/slide67.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jpeg"/><Relationship Id="rId1" Type="http://schemas.openxmlformats.org/officeDocument/2006/relationships/slideLayout" Target="../slideLayouts/slideLayout24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6.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74.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73C51F5-9713-5C42-A286-0CCB3254AA7F}"/>
              </a:ext>
            </a:extLst>
          </p:cNvPr>
          <p:cNvSpPr txBox="1">
            <a:spLocks/>
          </p:cNvSpPr>
          <p:nvPr/>
        </p:nvSpPr>
        <p:spPr>
          <a:xfrm>
            <a:off x="5016617" y="1435681"/>
            <a:ext cx="6799463" cy="3451111"/>
          </a:xfrm>
          <a:prstGeom prst="rect">
            <a:avLst/>
          </a:prstGeom>
        </p:spPr>
        <p:txBody>
          <a:bodyPr anchor="b">
            <a:normAutofit/>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Women Heart Programs: Developing the Business Case</a:t>
            </a:r>
          </a:p>
        </p:txBody>
      </p:sp>
    </p:spTree>
    <p:extLst>
      <p:ext uri="{BB962C8B-B14F-4D97-AF65-F5344CB8AC3E}">
        <p14:creationId xmlns:p14="http://schemas.microsoft.com/office/powerpoint/2010/main" val="1650360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9DF336-8DF8-4B16-9C29-28EED470FE2E}"/>
              </a:ext>
            </a:extLst>
          </p:cNvPr>
          <p:cNvSpPr>
            <a:spLocks noGrp="1"/>
          </p:cNvSpPr>
          <p:nvPr>
            <p:ph idx="10"/>
          </p:nvPr>
        </p:nvSpPr>
        <p:spPr>
          <a:xfrm>
            <a:off x="756591" y="168416"/>
            <a:ext cx="8112853" cy="742122"/>
          </a:xfrm>
        </p:spPr>
        <p:txBody>
          <a:bodyPr/>
          <a:lstStyle/>
          <a:p>
            <a:r>
              <a:rPr lang="en-US" sz="3600" dirty="0"/>
              <a:t>Make the pitch!</a:t>
            </a:r>
          </a:p>
        </p:txBody>
      </p:sp>
      <p:sp>
        <p:nvSpPr>
          <p:cNvPr id="6" name="Slide Number Placeholder 12">
            <a:extLst>
              <a:ext uri="{FF2B5EF4-FFF2-40B4-BE49-F238E27FC236}">
                <a16:creationId xmlns:a16="http://schemas.microsoft.com/office/drawing/2014/main" id="{60BC2ECD-C81B-4275-904A-2F0922EC6B09}"/>
              </a:ext>
            </a:extLst>
          </p:cNvPr>
          <p:cNvSpPr>
            <a:spLocks noGrp="1"/>
          </p:cNvSpPr>
          <p:nvPr>
            <p:ph type="sldNum" sz="quarter" idx="4"/>
          </p:nvPr>
        </p:nvSpPr>
        <p:spPr>
          <a:xfrm>
            <a:off x="11609955" y="6522371"/>
            <a:ext cx="4851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DC42B-FC6E-E744-8CC9-DB53EF644E6C}" type="slidenum">
              <a:rPr kumimoji="0" lang="en-US" sz="1100" b="0" i="0" u="none" strike="noStrike" kern="1200" cap="none" spc="0" normalizeH="0" baseline="0" noProof="0" smtClean="0">
                <a:ln>
                  <a:noFill/>
                </a:ln>
                <a:solidFill>
                  <a:srgbClr val="FFFFFF">
                    <a:lumMod val="85000"/>
                  </a:srgbClr>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a:ln>
                <a:noFill/>
              </a:ln>
              <a:solidFill>
                <a:srgbClr val="FFFFFF">
                  <a:lumMod val="85000"/>
                </a:srgbClr>
              </a:solidFill>
              <a:effectLst/>
              <a:uLnTx/>
              <a:uFillTx/>
              <a:latin typeface="Helvetica" panose="020B0604020202020204" pitchFamily="34" charset="0"/>
              <a:ea typeface="+mn-ea"/>
              <a:cs typeface="Helvetica" panose="020B0604020202020204" pitchFamily="34" charset="0"/>
            </a:endParaRPr>
          </a:p>
        </p:txBody>
      </p:sp>
      <p:sp>
        <p:nvSpPr>
          <p:cNvPr id="2" name="TextBox 1">
            <a:extLst>
              <a:ext uri="{FF2B5EF4-FFF2-40B4-BE49-F238E27FC236}">
                <a16:creationId xmlns:a16="http://schemas.microsoft.com/office/drawing/2014/main" id="{000EE57F-E521-4C57-8B7C-C746FC24038B}"/>
              </a:ext>
            </a:extLst>
          </p:cNvPr>
          <p:cNvSpPr txBox="1"/>
          <p:nvPr/>
        </p:nvSpPr>
        <p:spPr>
          <a:xfrm>
            <a:off x="829024" y="1808109"/>
            <a:ext cx="4501937" cy="954107"/>
          </a:xfrm>
          <a:prstGeom prst="rect">
            <a:avLst/>
          </a:prstGeom>
          <a:noFill/>
        </p:spPr>
        <p:txBody>
          <a:bodyPr wrap="square" rtlCol="0">
            <a:spAutoFit/>
          </a:bodyPr>
          <a:lstStyle/>
          <a:p>
            <a:r>
              <a:rPr lang="en-US" sz="2800" dirty="0"/>
              <a:t> “It’s a TED Talk, not a dissertation”	</a:t>
            </a:r>
          </a:p>
        </p:txBody>
      </p:sp>
      <p:pic>
        <p:nvPicPr>
          <p:cNvPr id="5" name="Picture 4">
            <a:extLst>
              <a:ext uri="{FF2B5EF4-FFF2-40B4-BE49-F238E27FC236}">
                <a16:creationId xmlns:a16="http://schemas.microsoft.com/office/drawing/2014/main" id="{5A9A12EC-935D-4543-8DC4-B558B8E8A3AB}"/>
              </a:ext>
            </a:extLst>
          </p:cNvPr>
          <p:cNvPicPr>
            <a:picLocks noChangeAspect="1"/>
          </p:cNvPicPr>
          <p:nvPr/>
        </p:nvPicPr>
        <p:blipFill>
          <a:blip r:embed="rId3"/>
          <a:stretch>
            <a:fillRect/>
          </a:stretch>
        </p:blipFill>
        <p:spPr>
          <a:xfrm>
            <a:off x="829023" y="3283955"/>
            <a:ext cx="4507860" cy="2537800"/>
          </a:xfrm>
          <a:prstGeom prst="rect">
            <a:avLst/>
          </a:prstGeom>
          <a:effectLst>
            <a:outerShdw blurRad="63500" sx="102000" sy="102000" algn="ctr" rotWithShape="0">
              <a:prstClr val="black">
                <a:alpha val="40000"/>
              </a:prstClr>
            </a:outerShdw>
          </a:effectLst>
        </p:spPr>
      </p:pic>
      <p:sp>
        <p:nvSpPr>
          <p:cNvPr id="8" name="TextBox 7">
            <a:extLst>
              <a:ext uri="{FF2B5EF4-FFF2-40B4-BE49-F238E27FC236}">
                <a16:creationId xmlns:a16="http://schemas.microsoft.com/office/drawing/2014/main" id="{F8F31580-E260-4499-AFC9-25AD55442CC5}"/>
              </a:ext>
            </a:extLst>
          </p:cNvPr>
          <p:cNvSpPr txBox="1"/>
          <p:nvPr/>
        </p:nvSpPr>
        <p:spPr>
          <a:xfrm>
            <a:off x="6861040" y="1808109"/>
            <a:ext cx="3806699" cy="1384995"/>
          </a:xfrm>
          <a:prstGeom prst="rect">
            <a:avLst/>
          </a:prstGeom>
          <a:noFill/>
        </p:spPr>
        <p:txBody>
          <a:bodyPr wrap="square">
            <a:spAutoFit/>
          </a:bodyPr>
          <a:lstStyle/>
          <a:p>
            <a:r>
              <a:rPr lang="en-US" sz="2800" dirty="0"/>
              <a:t>“Tell me about the ROI – it may be more than just dollars”</a:t>
            </a:r>
          </a:p>
        </p:txBody>
      </p:sp>
      <p:pic>
        <p:nvPicPr>
          <p:cNvPr id="9" name="Picture 8">
            <a:extLst>
              <a:ext uri="{FF2B5EF4-FFF2-40B4-BE49-F238E27FC236}">
                <a16:creationId xmlns:a16="http://schemas.microsoft.com/office/drawing/2014/main" id="{064D6AA7-6049-4E8D-8081-6760B78732D7}"/>
              </a:ext>
            </a:extLst>
          </p:cNvPr>
          <p:cNvPicPr>
            <a:picLocks noChangeAspect="1"/>
          </p:cNvPicPr>
          <p:nvPr/>
        </p:nvPicPr>
        <p:blipFill rotWithShape="1">
          <a:blip r:embed="rId4"/>
          <a:srcRect b="7143"/>
          <a:stretch/>
        </p:blipFill>
        <p:spPr>
          <a:xfrm>
            <a:off x="6861040" y="3279425"/>
            <a:ext cx="3806699" cy="253779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18370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outdoor, sign, clouds&#10;&#10;Description automatically generated">
            <a:extLst>
              <a:ext uri="{FF2B5EF4-FFF2-40B4-BE49-F238E27FC236}">
                <a16:creationId xmlns:a16="http://schemas.microsoft.com/office/drawing/2014/main" id="{DA950816-7D2B-44D2-894C-23D2E1D20C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9992" y="1593476"/>
            <a:ext cx="4172016" cy="2776287"/>
          </a:xfrm>
          <a:prstGeom prst="rect">
            <a:avLst/>
          </a:prstGeom>
          <a:effectLst>
            <a:outerShdw blurRad="63500" sx="102000" sy="102000" algn="ctr" rotWithShape="0">
              <a:prstClr val="black">
                <a:alpha val="40000"/>
              </a:prstClr>
            </a:outerShdw>
          </a:effectLst>
        </p:spPr>
      </p:pic>
      <p:sp>
        <p:nvSpPr>
          <p:cNvPr id="10" name="Rectangle: Rounded Corners 9">
            <a:extLst>
              <a:ext uri="{FF2B5EF4-FFF2-40B4-BE49-F238E27FC236}">
                <a16:creationId xmlns:a16="http://schemas.microsoft.com/office/drawing/2014/main" id="{F06065EC-B03B-4D8A-AC62-7330B6DF0D28}"/>
              </a:ext>
            </a:extLst>
          </p:cNvPr>
          <p:cNvSpPr/>
          <p:nvPr/>
        </p:nvSpPr>
        <p:spPr>
          <a:xfrm>
            <a:off x="2090257" y="4285541"/>
            <a:ext cx="8011486" cy="1721840"/>
          </a:xfrm>
          <a:prstGeom prst="roundRect">
            <a:avLst>
              <a:gd name="adj" fmla="val 19591"/>
            </a:avLst>
          </a:prstGeom>
          <a:solidFill>
            <a:srgbClr val="F5F5F5"/>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546A">
                  <a:lumMod val="75000"/>
                </a:srgbClr>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546A">
                    <a:lumMod val="75000"/>
                  </a:srgbClr>
                </a:solidFill>
                <a:effectLst/>
                <a:uLnTx/>
                <a:uFillTx/>
                <a:latin typeface="Arial"/>
                <a:ea typeface="+mn-ea"/>
                <a:cs typeface="+mn-cs"/>
              </a:rPr>
              <a:t>If you don’t know where you’re going, you’ll end up someplace else.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44546A">
                    <a:lumMod val="75000"/>
                  </a:srgbClr>
                </a:solidFill>
                <a:latin typeface="Arial"/>
              </a:rPr>
              <a:t>			</a:t>
            </a:r>
            <a:r>
              <a:rPr lang="en-US" sz="2400" dirty="0">
                <a:solidFill>
                  <a:srgbClr val="44546A">
                    <a:lumMod val="75000"/>
                  </a:srgbClr>
                </a:solidFill>
                <a:latin typeface="Arial"/>
              </a:rPr>
              <a:t>-Yogi Berra</a:t>
            </a:r>
            <a:endParaRPr kumimoji="0" lang="en-US" sz="2400" b="0" i="0" u="none" strike="noStrike" kern="1200" cap="none" spc="0" normalizeH="0" baseline="0" noProof="0" dirty="0">
              <a:ln>
                <a:noFill/>
              </a:ln>
              <a:solidFill>
                <a:srgbClr val="44546A">
                  <a:lumMod val="75000"/>
                </a:srgbClr>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880D97D9-6574-4423-8CE0-EE7DCE382E15}"/>
              </a:ext>
            </a:extLst>
          </p:cNvPr>
          <p:cNvSpPr>
            <a:spLocks noGrp="1"/>
          </p:cNvSpPr>
          <p:nvPr>
            <p:ph idx="10"/>
          </p:nvPr>
        </p:nvSpPr>
        <p:spPr>
          <a:xfrm>
            <a:off x="660565" y="168477"/>
            <a:ext cx="8011485" cy="742122"/>
          </a:xfrm>
        </p:spPr>
        <p:txBody>
          <a:bodyPr/>
          <a:lstStyle/>
          <a:p>
            <a:r>
              <a:rPr lang="en-US" sz="3600" dirty="0"/>
              <a:t>A Good Plan Makes All the Difference</a:t>
            </a:r>
          </a:p>
        </p:txBody>
      </p:sp>
      <p:sp>
        <p:nvSpPr>
          <p:cNvPr id="12" name="TextBox 11">
            <a:extLst>
              <a:ext uri="{FF2B5EF4-FFF2-40B4-BE49-F238E27FC236}">
                <a16:creationId xmlns:a16="http://schemas.microsoft.com/office/drawing/2014/main" id="{ACB779B7-4070-4E04-808A-99675EC0DF55}"/>
              </a:ext>
            </a:extLst>
          </p:cNvPr>
          <p:cNvSpPr txBox="1"/>
          <p:nvPr/>
        </p:nvSpPr>
        <p:spPr>
          <a:xfrm>
            <a:off x="2362094" y="4369763"/>
            <a:ext cx="76834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effectLst/>
                <a:uLnTx/>
                <a:uFillTx/>
                <a:latin typeface="Arial"/>
                <a:ea typeface="+mn-ea"/>
                <a:cs typeface="+mn-cs"/>
              </a:rPr>
              <a:t>“</a:t>
            </a:r>
          </a:p>
        </p:txBody>
      </p:sp>
      <p:sp>
        <p:nvSpPr>
          <p:cNvPr id="13" name="TextBox 12">
            <a:extLst>
              <a:ext uri="{FF2B5EF4-FFF2-40B4-BE49-F238E27FC236}">
                <a16:creationId xmlns:a16="http://schemas.microsoft.com/office/drawing/2014/main" id="{A64C49FD-6033-4243-A8CF-813C27C9BD0A}"/>
              </a:ext>
            </a:extLst>
          </p:cNvPr>
          <p:cNvSpPr txBox="1"/>
          <p:nvPr/>
        </p:nvSpPr>
        <p:spPr>
          <a:xfrm>
            <a:off x="8686258" y="4809729"/>
            <a:ext cx="47781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effectLst/>
                <a:uLnTx/>
                <a:uFillTx/>
                <a:latin typeface="Arial"/>
                <a:ea typeface="+mn-ea"/>
                <a:cs typeface="+mn-cs"/>
              </a:rPr>
              <a:t>”</a:t>
            </a:r>
          </a:p>
        </p:txBody>
      </p:sp>
      <p:sp>
        <p:nvSpPr>
          <p:cNvPr id="15" name="Slide Number Placeholder 12">
            <a:extLst>
              <a:ext uri="{FF2B5EF4-FFF2-40B4-BE49-F238E27FC236}">
                <a16:creationId xmlns:a16="http://schemas.microsoft.com/office/drawing/2014/main" id="{1236C1D8-6843-4D16-BB02-7DC706677943}"/>
              </a:ext>
            </a:extLst>
          </p:cNvPr>
          <p:cNvSpPr>
            <a:spLocks noGrp="1"/>
          </p:cNvSpPr>
          <p:nvPr>
            <p:ph type="sldNum" sz="quarter" idx="4"/>
          </p:nvPr>
        </p:nvSpPr>
        <p:spPr>
          <a:xfrm>
            <a:off x="11609955" y="6522371"/>
            <a:ext cx="4851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DC42B-FC6E-E744-8CC9-DB53EF644E6C}" type="slidenum">
              <a:rPr kumimoji="0" lang="en-US" sz="1100" b="0" i="0" u="none" strike="noStrike" kern="1200" cap="none" spc="0" normalizeH="0" baseline="0" noProof="0" smtClean="0">
                <a:ln>
                  <a:noFill/>
                </a:ln>
                <a:solidFill>
                  <a:srgbClr val="FFFFFF">
                    <a:lumMod val="85000"/>
                  </a:srgbClr>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a:ln>
                <a:noFill/>
              </a:ln>
              <a:solidFill>
                <a:srgbClr val="FFFFFF">
                  <a:lumMod val="85000"/>
                </a:srgbClr>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1292449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73C51F5-9713-5C42-A286-0CCB3254AA7F}"/>
              </a:ext>
            </a:extLst>
          </p:cNvPr>
          <p:cNvSpPr txBox="1">
            <a:spLocks/>
          </p:cNvSpPr>
          <p:nvPr/>
        </p:nvSpPr>
        <p:spPr>
          <a:xfrm>
            <a:off x="5502030" y="664308"/>
            <a:ext cx="6314049" cy="2210972"/>
          </a:xfrm>
          <a:prstGeom prst="rect">
            <a:avLst/>
          </a:prstGeom>
        </p:spPr>
        <p:txBody>
          <a:bodyPr anchor="b">
            <a:normAutofit/>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6" name="Text Placeholder 8">
            <a:extLst>
              <a:ext uri="{FF2B5EF4-FFF2-40B4-BE49-F238E27FC236}">
                <a16:creationId xmlns:a16="http://schemas.microsoft.com/office/drawing/2014/main" id="{26F4315C-2955-A741-8A1F-884C89E52725}"/>
              </a:ext>
            </a:extLst>
          </p:cNvPr>
          <p:cNvSpPr txBox="1">
            <a:spLocks/>
          </p:cNvSpPr>
          <p:nvPr/>
        </p:nvSpPr>
        <p:spPr>
          <a:xfrm>
            <a:off x="6424246" y="3089475"/>
            <a:ext cx="5313680" cy="1186322"/>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2pPr>
            <a:lvl3pPr marL="1143000" indent="-228600" algn="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rial" panose="020B0604020202020204" pitchFamily="34" charset="0"/>
                <a:ea typeface="+mn-ea"/>
                <a:cs typeface="Arial" panose="020B0604020202020204" pitchFamily="34" charset="0"/>
              </a:defRPr>
            </a:lvl3pPr>
            <a:lvl4pPr marL="16002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4pPr>
            <a:lvl5pPr marL="20574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None/>
              <a:tabLst>
                <a:tab pos="1943100" algn="r"/>
                <a:tab pos="2171700" algn="l"/>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B9155447-65DF-1F48-8DFC-F5E406133D10}"/>
              </a:ext>
            </a:extLst>
          </p:cNvPr>
          <p:cNvSpPr/>
          <p:nvPr/>
        </p:nvSpPr>
        <p:spPr>
          <a:xfrm>
            <a:off x="6341164" y="338633"/>
            <a:ext cx="5474914"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Women’s Heart Program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How To Reduce Bias in Your Institution and Community </a:t>
            </a:r>
          </a:p>
        </p:txBody>
      </p:sp>
      <p:sp>
        <p:nvSpPr>
          <p:cNvPr id="3" name="TextBox 2">
            <a:extLst>
              <a:ext uri="{FF2B5EF4-FFF2-40B4-BE49-F238E27FC236}">
                <a16:creationId xmlns:a16="http://schemas.microsoft.com/office/drawing/2014/main" id="{8E7D4C87-7F35-004C-A305-94C49DEF65C3}"/>
              </a:ext>
            </a:extLst>
          </p:cNvPr>
          <p:cNvSpPr txBox="1"/>
          <p:nvPr/>
        </p:nvSpPr>
        <p:spPr>
          <a:xfrm>
            <a:off x="6341164" y="3856384"/>
            <a:ext cx="5625549"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Jennifer H. </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Mieres</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MD,  MASNC, FAHA , FACC,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Associate Dean Faculty Affairs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Professor of Cardiology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Zucker School of Medicine at Hofstra/ Northwell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NY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DrJMieres</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a:rPr>
              <a:t>JMieres@Northwell.edu</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079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494" y="124912"/>
            <a:ext cx="4425211" cy="5024605"/>
          </a:xfrm>
          <a:prstGeom prst="rect">
            <a:avLst/>
          </a:prstGeom>
          <a:ln>
            <a:solidFill>
              <a:srgbClr val="C00000"/>
            </a:solidFill>
          </a:ln>
        </p:spPr>
      </p:pic>
      <p:sp>
        <p:nvSpPr>
          <p:cNvPr id="5" name="TextBox 4"/>
          <p:cNvSpPr txBox="1"/>
          <p:nvPr/>
        </p:nvSpPr>
        <p:spPr>
          <a:xfrm>
            <a:off x="34494" y="1224714"/>
            <a:ext cx="4425211" cy="2062103"/>
          </a:xfrm>
          <a:prstGeom prst="rect">
            <a:avLst/>
          </a:prstGeom>
          <a:solidFill>
            <a:srgbClr val="DFEB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472C4">
                    <a:lumMod val="25000"/>
                  </a:srgbClr>
                </a:solidFill>
                <a:effectLst/>
                <a:uLnTx/>
                <a:uFillTx/>
                <a:latin typeface="Arial" panose="020B0604020202020204" pitchFamily="34" charset="0"/>
                <a:ea typeface="+mn-ea"/>
                <a:cs typeface="Arial" panose="020B0604020202020204" pitchFamily="34" charset="0"/>
              </a:rPr>
              <a:t>2022 Building Respect, Civility, and Inclusion in the Cardiovascular Workplace</a:t>
            </a:r>
          </a:p>
        </p:txBody>
      </p:sp>
      <p:sp>
        <p:nvSpPr>
          <p:cNvPr id="7" name="TextBox 6">
            <a:extLst>
              <a:ext uri="{FF2B5EF4-FFF2-40B4-BE49-F238E27FC236}">
                <a16:creationId xmlns:a16="http://schemas.microsoft.com/office/drawing/2014/main" id="{8527C309-0C0A-4571-B434-1DF29C0BB286}"/>
              </a:ext>
            </a:extLst>
          </p:cNvPr>
          <p:cNvSpPr txBox="1"/>
          <p:nvPr/>
        </p:nvSpPr>
        <p:spPr>
          <a:xfrm>
            <a:off x="4908884" y="962526"/>
            <a:ext cx="3336758" cy="450892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Pamela S. Douglas, MD, MACC, Co-Chair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Arial" panose="020B0604020202020204"/>
                <a:ea typeface="+mn-ea"/>
                <a:cs typeface="+mn-cs"/>
              </a:rPr>
              <a:t>Michael J. Mack, MD, MACC, Co-Chair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David A. Acosta, MD </a:t>
            </a:r>
            <a:endPar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dirty="0" err="1">
                <a:ln>
                  <a:noFill/>
                </a:ln>
                <a:solidFill>
                  <a:prstClr val="black"/>
                </a:solidFill>
                <a:effectLst/>
                <a:uLnTx/>
                <a:uFillTx/>
                <a:latin typeface="Arial" panose="020B0604020202020204"/>
                <a:ea typeface="Calibri" panose="020F0502020204030204" pitchFamily="34" charset="0"/>
                <a:cs typeface="Calibri" panose="020F0502020204030204" pitchFamily="34" charset="0"/>
              </a:rPr>
              <a:t>Emelia</a:t>
            </a:r>
            <a:r>
              <a:rPr kumimoji="0" lang="es-E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 J. Benjamin, MD, </a:t>
            </a:r>
            <a:r>
              <a:rPr kumimoji="0" lang="es-ES" sz="1800" b="0" i="0" u="none" strike="noStrike" kern="1200" cap="none" spc="0" normalizeH="0" baseline="0" noProof="0" dirty="0" err="1">
                <a:ln>
                  <a:noFill/>
                </a:ln>
                <a:solidFill>
                  <a:prstClr val="black"/>
                </a:solidFill>
                <a:effectLst/>
                <a:uLnTx/>
                <a:uFillTx/>
                <a:latin typeface="Arial" panose="020B0604020202020204"/>
                <a:ea typeface="Calibri" panose="020F0502020204030204" pitchFamily="34" charset="0"/>
                <a:cs typeface="Calibri" panose="020F0502020204030204" pitchFamily="34" charset="0"/>
              </a:rPr>
              <a:t>ScM</a:t>
            </a:r>
            <a:r>
              <a:rPr kumimoji="0" lang="es-E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 FACC </a:t>
            </a:r>
            <a:endPar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Cathleen Biga, MSN, RN, FACC </a:t>
            </a:r>
            <a:endPar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Lisa Jay-Fuchs, MSN MBA RN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Sharonne N. Hayes, MD, FACC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a:ea typeface="Calibri" panose="020F0502020204030204" pitchFamily="34" charset="0"/>
                <a:cs typeface="Calibri" panose="020F0502020204030204" pitchFamily="34" charset="0"/>
              </a:rPr>
              <a:t>Nkechinyere</a:t>
            </a:r>
            <a:r>
              <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 N. </a:t>
            </a:r>
            <a:r>
              <a:rPr kumimoji="0" lang="en-US" sz="1800" b="0" i="0" u="none" strike="noStrike" kern="1200" cap="none" spc="0" normalizeH="0" baseline="0" noProof="0" dirty="0" err="1">
                <a:ln>
                  <a:noFill/>
                </a:ln>
                <a:solidFill>
                  <a:prstClr val="black"/>
                </a:solidFill>
                <a:effectLst/>
                <a:uLnTx/>
                <a:uFillTx/>
                <a:latin typeface="Arial" panose="020B0604020202020204"/>
                <a:ea typeface="Calibri" panose="020F0502020204030204" pitchFamily="34" charset="0"/>
                <a:cs typeface="Calibri" panose="020F0502020204030204" pitchFamily="34" charset="0"/>
              </a:rPr>
              <a:t>Ijioma</a:t>
            </a:r>
            <a:r>
              <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 MBBS, FACC</a:t>
            </a:r>
          </a:p>
        </p:txBody>
      </p:sp>
      <p:sp>
        <p:nvSpPr>
          <p:cNvPr id="8" name="TextBox 7">
            <a:extLst>
              <a:ext uri="{FF2B5EF4-FFF2-40B4-BE49-F238E27FC236}">
                <a16:creationId xmlns:a16="http://schemas.microsoft.com/office/drawing/2014/main" id="{ED80EAA8-936A-4812-AE38-4132F5631EE2}"/>
              </a:ext>
            </a:extLst>
          </p:cNvPr>
          <p:cNvSpPr txBox="1"/>
          <p:nvPr/>
        </p:nvSpPr>
        <p:spPr>
          <a:xfrm>
            <a:off x="8515947" y="1224714"/>
            <a:ext cx="3785937" cy="31239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Akshay K. Khandelwal, MD, FACC </a:t>
            </a:r>
            <a:endPar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John A. McPherson, MD, FACC </a:t>
            </a:r>
            <a:endPar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Jennifer H. Mieres, MD, FACC </a:t>
            </a:r>
            <a:endPar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Robert O. Roswell, MD, FACC, FACP </a:t>
            </a:r>
            <a:endPar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a:ea typeface="Calibri" panose="020F0502020204030204" pitchFamily="34" charset="0"/>
                <a:cs typeface="Calibri" panose="020F0502020204030204" pitchFamily="34" charset="0"/>
              </a:rPr>
              <a:t>Partho</a:t>
            </a:r>
            <a:r>
              <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 P. Sengupta, MD, FACC </a:t>
            </a:r>
            <a:endPar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Natalie Stokes, MD, MPhil </a:t>
            </a:r>
            <a:endPar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Enid A. Wade, JD </a:t>
            </a:r>
            <a:endPar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Calibri" panose="020F0502020204030204" pitchFamily="34" charset="0"/>
              </a:rPr>
              <a:t>Clyde W. Yancy, MD, MACC</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01839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E443-5F89-3248-9CE2-8CAC0FBD73A4}"/>
              </a:ext>
            </a:extLst>
          </p:cNvPr>
          <p:cNvSpPr>
            <a:spLocks noGrp="1"/>
          </p:cNvSpPr>
          <p:nvPr>
            <p:ph type="title"/>
          </p:nvPr>
        </p:nvSpPr>
        <p:spPr>
          <a:xfrm>
            <a:off x="406400" y="2"/>
            <a:ext cx="11582400" cy="888999"/>
          </a:xfrm>
        </p:spPr>
        <p:txBody>
          <a:bodyPr/>
          <a:lstStyle/>
          <a:p>
            <a:r>
              <a:rPr lang="en-US" sz="2400" b="1" dirty="0"/>
              <a:t>The Why ? - ACC Health Policy Statement on Building Respect, Civility and Inclusion in the Cardiovascular  Workplace. </a:t>
            </a:r>
          </a:p>
        </p:txBody>
      </p:sp>
      <p:sp>
        <p:nvSpPr>
          <p:cNvPr id="3" name="Content Placeholder 2">
            <a:extLst>
              <a:ext uri="{FF2B5EF4-FFF2-40B4-BE49-F238E27FC236}">
                <a16:creationId xmlns:a16="http://schemas.microsoft.com/office/drawing/2014/main" id="{4B9B2ACB-EE82-0143-BC22-240BE8F593A8}"/>
              </a:ext>
            </a:extLst>
          </p:cNvPr>
          <p:cNvSpPr>
            <a:spLocks noGrp="1"/>
          </p:cNvSpPr>
          <p:nvPr>
            <p:ph idx="1"/>
          </p:nvPr>
        </p:nvSpPr>
        <p:spPr>
          <a:xfrm>
            <a:off x="812800" y="1092201"/>
            <a:ext cx="10769600" cy="5033433"/>
          </a:xfrm>
        </p:spPr>
        <p:txBody>
          <a:bodyPr/>
          <a:lstStyle/>
          <a:p>
            <a:r>
              <a:rPr lang="en-US" sz="2400" dirty="0">
                <a:cs typeface="Calibri Light" panose="020F0302020204030204" pitchFamily="34" charset="0"/>
              </a:rPr>
              <a:t>Addressing bias, discrimination, bullying and harassment within cardiovascular medicine is of critical importance; </a:t>
            </a:r>
          </a:p>
          <a:p>
            <a:pPr lvl="1"/>
            <a:r>
              <a:rPr lang="en-US" dirty="0">
                <a:cs typeface="Calibri Light" panose="020F0302020204030204" pitchFamily="34" charset="0"/>
              </a:rPr>
              <a:t>highly prevalent </a:t>
            </a:r>
          </a:p>
          <a:p>
            <a:pPr lvl="1"/>
            <a:r>
              <a:rPr lang="en-US" dirty="0">
                <a:cs typeface="Calibri Light" panose="020F0302020204030204" pitchFamily="34" charset="0"/>
              </a:rPr>
              <a:t>Patient care outcomes can be adversely impacted when the environment in which cardiovascular team members learn and practice is hostile or non-inclusive.</a:t>
            </a:r>
          </a:p>
          <a:p>
            <a:pPr lvl="1"/>
            <a:r>
              <a:rPr lang="en-US" dirty="0">
                <a:cs typeface="Calibri Light" panose="020F0302020204030204" pitchFamily="34" charset="0"/>
              </a:rPr>
              <a:t>Organizations with high levels of uncivil behavior are at risk for increased staff burnout and turnover, higher employment and care costs, and are at risk for litigation.</a:t>
            </a:r>
          </a:p>
          <a:p>
            <a:r>
              <a:rPr lang="en-US" sz="2400" dirty="0">
                <a:cs typeface="Calibri Light" panose="020F0302020204030204" pitchFamily="34" charset="0"/>
              </a:rPr>
              <a:t>The Health policy Statement makes the case that addressing these behavior and creating a more welcoming and inclusive cardiovascular workforce is everyone’s responsibility- because it’s everyone’s problem. </a:t>
            </a:r>
          </a:p>
          <a:p>
            <a:endParaRPr lang="en-US" dirty="0"/>
          </a:p>
        </p:txBody>
      </p:sp>
    </p:spTree>
    <p:extLst>
      <p:ext uri="{BB962C8B-B14F-4D97-AF65-F5344CB8AC3E}">
        <p14:creationId xmlns:p14="http://schemas.microsoft.com/office/powerpoint/2010/main" val="114325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189"/>
            <a:ext cx="11570789" cy="1066800"/>
          </a:xfrm>
        </p:spPr>
        <p:txBody>
          <a:bodyPr>
            <a:noAutofit/>
          </a:bodyPr>
          <a:lstStyle/>
          <a:p>
            <a:r>
              <a:rPr lang="en-US" sz="2133" b="1" dirty="0"/>
              <a:t>2022 ACC Health Policy Statement on Building Respect, Civility and Inclusion in the Cardiovascular Workplace</a:t>
            </a:r>
            <a:br>
              <a:rPr lang="en-US" sz="2133" b="1" dirty="0"/>
            </a:br>
            <a:r>
              <a:rPr lang="en-US" sz="2133" b="1" dirty="0"/>
              <a:t>Why Is This Document Needed?</a:t>
            </a:r>
          </a:p>
        </p:txBody>
      </p:sp>
      <p:sp>
        <p:nvSpPr>
          <p:cNvPr id="3" name="Content Placeholder 2"/>
          <p:cNvSpPr>
            <a:spLocks noGrp="1"/>
          </p:cNvSpPr>
          <p:nvPr>
            <p:ph idx="1"/>
          </p:nvPr>
        </p:nvSpPr>
        <p:spPr>
          <a:xfrm>
            <a:off x="218655" y="1355428"/>
            <a:ext cx="6663408" cy="5019972"/>
          </a:xfrm>
        </p:spPr>
        <p:txBody>
          <a:bodyPr>
            <a:normAutofit/>
          </a:bodyPr>
          <a:lstStyle/>
          <a:p>
            <a:pPr>
              <a:spcBef>
                <a:spcPts val="0"/>
              </a:spcBef>
              <a:spcAft>
                <a:spcPts val="800"/>
              </a:spcAft>
            </a:pPr>
            <a:r>
              <a:rPr lang="en-US" sz="2400" dirty="0"/>
              <a:t>Uncivil behavior is common </a:t>
            </a:r>
          </a:p>
          <a:p>
            <a:pPr>
              <a:spcBef>
                <a:spcPts val="0"/>
              </a:spcBef>
              <a:spcAft>
                <a:spcPts val="800"/>
              </a:spcAft>
            </a:pPr>
            <a:r>
              <a:rPr lang="en-US" sz="2400" dirty="0"/>
              <a:t>Adverse effects on individuals, teams, institutions and patients</a:t>
            </a:r>
          </a:p>
          <a:p>
            <a:pPr>
              <a:spcBef>
                <a:spcPts val="0"/>
              </a:spcBef>
              <a:spcAft>
                <a:spcPts val="800"/>
              </a:spcAft>
            </a:pPr>
            <a:r>
              <a:rPr lang="en-US" sz="2400" dirty="0"/>
              <a:t>Risks: Legal, regulatory, funding, wellbeing</a:t>
            </a:r>
          </a:p>
          <a:p>
            <a:pPr>
              <a:spcBef>
                <a:spcPts val="0"/>
              </a:spcBef>
              <a:spcAft>
                <a:spcPts val="800"/>
              </a:spcAft>
            </a:pPr>
            <a:r>
              <a:rPr lang="en-US" sz="2400" dirty="0"/>
              <a:t>Building a culture of respect requires:</a:t>
            </a:r>
          </a:p>
          <a:p>
            <a:pPr lvl="1">
              <a:spcBef>
                <a:spcPts val="0"/>
              </a:spcBef>
              <a:spcAft>
                <a:spcPts val="800"/>
              </a:spcAft>
            </a:pPr>
            <a:r>
              <a:rPr lang="en-US" dirty="0"/>
              <a:t>Institutional leadership, resources, policies</a:t>
            </a:r>
          </a:p>
          <a:p>
            <a:pPr lvl="1">
              <a:spcBef>
                <a:spcPts val="0"/>
              </a:spcBef>
              <a:spcAft>
                <a:spcPts val="800"/>
              </a:spcAft>
            </a:pPr>
            <a:r>
              <a:rPr lang="en-US" dirty="0"/>
              <a:t>Individual education and </a:t>
            </a:r>
            <a:r>
              <a:rPr lang="en-US" dirty="0" err="1"/>
              <a:t>upstander</a:t>
            </a:r>
            <a:r>
              <a:rPr lang="en-US" dirty="0"/>
              <a:t> practice</a:t>
            </a:r>
          </a:p>
          <a:p>
            <a:pPr lvl="1">
              <a:spcBef>
                <a:spcPts val="0"/>
              </a:spcBef>
              <a:spcAft>
                <a:spcPts val="800"/>
              </a:spcAft>
            </a:pPr>
            <a:r>
              <a:rPr lang="en-US" dirty="0"/>
              <a:t>Continuous improvement/culture change</a:t>
            </a:r>
          </a:p>
          <a:p>
            <a:pPr marL="0" indent="0">
              <a:spcBef>
                <a:spcPts val="0"/>
              </a:spcBef>
              <a:spcAft>
                <a:spcPts val="800"/>
              </a:spcAft>
              <a:buNone/>
            </a:pPr>
            <a:endParaRPr lang="en-US" dirty="0"/>
          </a:p>
        </p:txBody>
      </p:sp>
      <p:pic>
        <p:nvPicPr>
          <p:cNvPr id="4" name="Picture 2" descr="Chart&#10;&#10;Description automatically generated">
            <a:extLst>
              <a:ext uri="{FF2B5EF4-FFF2-40B4-BE49-F238E27FC236}">
                <a16:creationId xmlns:a16="http://schemas.microsoft.com/office/drawing/2014/main" id="{2B0D85AC-CB05-4896-9309-D66EAF4F1BA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5194" t="12629" r="1695" b="10606"/>
          <a:stretch/>
        </p:blipFill>
        <p:spPr bwMode="auto">
          <a:xfrm>
            <a:off x="7392493" y="1355428"/>
            <a:ext cx="4580852" cy="34246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042402" y="4780063"/>
            <a:ext cx="2949903" cy="379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Arial" panose="020B0604020202020204"/>
                <a:ea typeface="+mn-ea"/>
                <a:cs typeface="+mn-cs"/>
              </a:rPr>
              <a:t>JACC 2021 77:2398</a:t>
            </a:r>
          </a:p>
        </p:txBody>
      </p:sp>
    </p:spTree>
    <p:extLst>
      <p:ext uri="{BB962C8B-B14F-4D97-AF65-F5344CB8AC3E}">
        <p14:creationId xmlns:p14="http://schemas.microsoft.com/office/powerpoint/2010/main" val="1963344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1176000" cy="1320800"/>
          </a:xfrm>
        </p:spPr>
        <p:txBody>
          <a:bodyPr/>
          <a:lstStyle/>
          <a:p>
            <a:r>
              <a:rPr lang="en-US" sz="2667" b="1" dirty="0"/>
              <a:t>2022 ACC Health Policy Statement on Building Respect, Civility and Inclusion in the Cardiovascular Workplace</a:t>
            </a:r>
            <a:br>
              <a:rPr lang="en-US" sz="2667" b="1" dirty="0"/>
            </a:br>
            <a:r>
              <a:rPr lang="en-US" sz="2667" b="1" dirty="0"/>
              <a:t>Overview -1</a:t>
            </a:r>
          </a:p>
        </p:txBody>
      </p:sp>
      <p:sp>
        <p:nvSpPr>
          <p:cNvPr id="3" name="Content Placeholder 2"/>
          <p:cNvSpPr>
            <a:spLocks noGrp="1"/>
          </p:cNvSpPr>
          <p:nvPr>
            <p:ph idx="1"/>
          </p:nvPr>
        </p:nvSpPr>
        <p:spPr>
          <a:xfrm>
            <a:off x="203200" y="1600200"/>
            <a:ext cx="11684000" cy="4876800"/>
          </a:xfrm>
        </p:spPr>
        <p:txBody>
          <a:bodyPr/>
          <a:lstStyle/>
          <a:p>
            <a:pPr>
              <a:spcBef>
                <a:spcPts val="0"/>
              </a:spcBef>
              <a:spcAft>
                <a:spcPts val="800"/>
              </a:spcAft>
            </a:pPr>
            <a:r>
              <a:rPr lang="en-US" sz="2667" dirty="0"/>
              <a:t>12 ACC Principles that support a culture of respect: </a:t>
            </a:r>
            <a:r>
              <a:rPr lang="en-US" sz="2667" i="1" dirty="0"/>
              <a:t>The ACC believes</a:t>
            </a:r>
            <a:r>
              <a:rPr lang="en-US" sz="2667" dirty="0"/>
              <a:t>…..</a:t>
            </a:r>
          </a:p>
          <a:p>
            <a:pPr>
              <a:spcBef>
                <a:spcPts val="0"/>
              </a:spcBef>
              <a:spcAft>
                <a:spcPts val="800"/>
              </a:spcAft>
            </a:pPr>
            <a:r>
              <a:rPr lang="en-US" sz="2667" dirty="0"/>
              <a:t>Background and significance </a:t>
            </a:r>
          </a:p>
          <a:p>
            <a:pPr>
              <a:spcBef>
                <a:spcPts val="0"/>
              </a:spcBef>
              <a:spcAft>
                <a:spcPts val="800"/>
              </a:spcAft>
            </a:pPr>
            <a:r>
              <a:rPr lang="en-US" sz="2667" dirty="0"/>
              <a:t>General approach to building respect, civility, and inclusion  </a:t>
            </a:r>
          </a:p>
          <a:p>
            <a:pPr lvl="1">
              <a:spcBef>
                <a:spcPts val="0"/>
              </a:spcBef>
              <a:spcAft>
                <a:spcPts val="800"/>
              </a:spcAft>
            </a:pPr>
            <a:r>
              <a:rPr lang="en-US" dirty="0"/>
              <a:t>Special role of medical societies and the ACC</a:t>
            </a:r>
          </a:p>
          <a:p>
            <a:pPr lvl="1">
              <a:spcBef>
                <a:spcPts val="0"/>
              </a:spcBef>
              <a:spcAft>
                <a:spcPts val="800"/>
              </a:spcAft>
            </a:pPr>
            <a:r>
              <a:rPr lang="en-US" dirty="0"/>
              <a:t>Defining a meaningful response to Bias, Discrimination, Bullying, Harassment (BDBH)</a:t>
            </a:r>
          </a:p>
          <a:p>
            <a:pPr lvl="1">
              <a:spcBef>
                <a:spcPts val="0"/>
              </a:spcBef>
              <a:spcAft>
                <a:spcPts val="800"/>
              </a:spcAft>
            </a:pPr>
            <a:r>
              <a:rPr lang="en-US" dirty="0"/>
              <a:t>Institutional responsibilities and structures </a:t>
            </a:r>
          </a:p>
          <a:p>
            <a:pPr lvl="1">
              <a:spcBef>
                <a:spcPts val="0"/>
              </a:spcBef>
              <a:spcAft>
                <a:spcPts val="800"/>
              </a:spcAft>
            </a:pPr>
            <a:r>
              <a:rPr lang="en-US" dirty="0"/>
              <a:t>Institutional policies and environment</a:t>
            </a:r>
          </a:p>
          <a:p>
            <a:pPr lvl="1">
              <a:spcBef>
                <a:spcPts val="0"/>
              </a:spcBef>
              <a:spcAft>
                <a:spcPts val="800"/>
              </a:spcAft>
            </a:pPr>
            <a:r>
              <a:rPr lang="en-US" dirty="0"/>
              <a:t>Organizational consequences of inaction: Institutional harms, and legal considerations</a:t>
            </a:r>
          </a:p>
          <a:p>
            <a:pPr marL="0" indent="0">
              <a:spcBef>
                <a:spcPts val="0"/>
              </a:spcBef>
              <a:spcAft>
                <a:spcPts val="800"/>
              </a:spcAft>
              <a:buNone/>
            </a:pPr>
            <a:endParaRPr lang="en-US" sz="2667" dirty="0"/>
          </a:p>
        </p:txBody>
      </p:sp>
    </p:spTree>
    <p:extLst>
      <p:ext uri="{BB962C8B-B14F-4D97-AF65-F5344CB8AC3E}">
        <p14:creationId xmlns:p14="http://schemas.microsoft.com/office/powerpoint/2010/main" val="2719996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17600"/>
          </a:xfrm>
        </p:spPr>
        <p:txBody>
          <a:bodyPr>
            <a:normAutofit fontScale="90000"/>
          </a:bodyPr>
          <a:lstStyle/>
          <a:p>
            <a:r>
              <a:rPr lang="en-US" sz="2667" b="1" dirty="0"/>
              <a:t>2022 ACC Health Policy Statement on Building Respect, Civility and Inclusion in the Cardiovascular Workplace</a:t>
            </a:r>
            <a:br>
              <a:rPr lang="en-US" sz="2667" b="1" dirty="0"/>
            </a:br>
            <a:r>
              <a:rPr lang="en-US" sz="2667" b="1" dirty="0"/>
              <a:t>Overview -2</a:t>
            </a:r>
          </a:p>
        </p:txBody>
      </p:sp>
      <p:sp>
        <p:nvSpPr>
          <p:cNvPr id="3" name="Content Placeholder 2"/>
          <p:cNvSpPr>
            <a:spLocks noGrp="1"/>
          </p:cNvSpPr>
          <p:nvPr>
            <p:ph idx="1"/>
          </p:nvPr>
        </p:nvSpPr>
        <p:spPr>
          <a:xfrm>
            <a:off x="609600" y="1193800"/>
            <a:ext cx="11379200" cy="4978400"/>
          </a:xfrm>
        </p:spPr>
        <p:txBody>
          <a:bodyPr/>
          <a:lstStyle/>
          <a:p>
            <a:pPr>
              <a:spcBef>
                <a:spcPts val="0"/>
              </a:spcBef>
              <a:spcAft>
                <a:spcPts val="800"/>
              </a:spcAft>
            </a:pPr>
            <a:r>
              <a:rPr lang="en-US" sz="2400" dirty="0"/>
              <a:t>Strategies to address bias, discrimination, bullying, and harassment (BDBH)</a:t>
            </a:r>
          </a:p>
          <a:p>
            <a:pPr lvl="1">
              <a:spcBef>
                <a:spcPts val="0"/>
              </a:spcBef>
              <a:spcAft>
                <a:spcPts val="800"/>
              </a:spcAft>
            </a:pPr>
            <a:r>
              <a:rPr lang="en-US" dirty="0"/>
              <a:t>Education and training</a:t>
            </a:r>
          </a:p>
          <a:p>
            <a:pPr lvl="1">
              <a:spcBef>
                <a:spcPts val="0"/>
              </a:spcBef>
              <a:spcAft>
                <a:spcPts val="800"/>
              </a:spcAft>
            </a:pPr>
            <a:r>
              <a:rPr lang="en-US" dirty="0"/>
              <a:t>Unbiased, objective hiring strategies, evaluations, and reviews of individuals and departments </a:t>
            </a:r>
          </a:p>
          <a:p>
            <a:pPr lvl="1">
              <a:spcBef>
                <a:spcPts val="0"/>
              </a:spcBef>
              <a:spcAft>
                <a:spcPts val="800"/>
              </a:spcAft>
            </a:pPr>
            <a:r>
              <a:rPr lang="en-US" dirty="0"/>
              <a:t>Confidential reporting systems for BDBH with transparency, consequences, and support for targeted individuals</a:t>
            </a:r>
          </a:p>
          <a:p>
            <a:pPr>
              <a:spcBef>
                <a:spcPts val="0"/>
              </a:spcBef>
              <a:spcAft>
                <a:spcPts val="800"/>
              </a:spcAft>
            </a:pPr>
            <a:r>
              <a:rPr lang="en-US" sz="2400" dirty="0"/>
              <a:t>Web resources and tools. See www. </a:t>
            </a:r>
            <a:r>
              <a:rPr lang="en-US" sz="2400" dirty="0" err="1"/>
              <a:t>ACC.org</a:t>
            </a:r>
            <a:r>
              <a:rPr lang="en-US" sz="2400" dirty="0"/>
              <a:t>/Guidelines</a:t>
            </a:r>
          </a:p>
          <a:p>
            <a:pPr lvl="1">
              <a:spcBef>
                <a:spcPts val="0"/>
              </a:spcBef>
              <a:spcAft>
                <a:spcPts val="800"/>
              </a:spcAft>
            </a:pPr>
            <a:r>
              <a:rPr lang="en-US" dirty="0"/>
              <a:t>Bibliography</a:t>
            </a:r>
          </a:p>
          <a:p>
            <a:pPr lvl="1">
              <a:spcBef>
                <a:spcPts val="0"/>
              </a:spcBef>
              <a:spcAft>
                <a:spcPts val="800"/>
              </a:spcAft>
            </a:pPr>
            <a:r>
              <a:rPr lang="en-US" dirty="0"/>
              <a:t>Slide decks</a:t>
            </a:r>
          </a:p>
          <a:p>
            <a:pPr lvl="1">
              <a:spcBef>
                <a:spcPts val="0"/>
              </a:spcBef>
              <a:spcAft>
                <a:spcPts val="800"/>
              </a:spcAft>
            </a:pPr>
            <a:r>
              <a:rPr lang="en-US" dirty="0"/>
              <a:t>Advice to people who feel they are being harassed</a:t>
            </a:r>
          </a:p>
          <a:p>
            <a:pPr lvl="1">
              <a:spcBef>
                <a:spcPts val="0"/>
              </a:spcBef>
              <a:spcAft>
                <a:spcPts val="800"/>
              </a:spcAft>
            </a:pPr>
            <a:r>
              <a:rPr lang="en-US" dirty="0"/>
              <a:t>Sample policies</a:t>
            </a:r>
          </a:p>
        </p:txBody>
      </p:sp>
    </p:spTree>
    <p:extLst>
      <p:ext uri="{BB962C8B-B14F-4D97-AF65-F5344CB8AC3E}">
        <p14:creationId xmlns:p14="http://schemas.microsoft.com/office/powerpoint/2010/main" val="239619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A8E2A-1FC7-481C-AD62-4C906E80D3C4}"/>
              </a:ext>
            </a:extLst>
          </p:cNvPr>
          <p:cNvSpPr>
            <a:spLocks noGrp="1"/>
          </p:cNvSpPr>
          <p:nvPr>
            <p:ph type="title"/>
          </p:nvPr>
        </p:nvSpPr>
        <p:spPr>
          <a:xfrm>
            <a:off x="101600" y="1803400"/>
            <a:ext cx="4876800" cy="2844800"/>
          </a:xfrm>
        </p:spPr>
        <p:txBody>
          <a:bodyPr>
            <a:normAutofit fontScale="90000"/>
          </a:bodyPr>
          <a:lstStyle/>
          <a:p>
            <a:r>
              <a:rPr lang="en-US" sz="5333" b="1" dirty="0">
                <a:latin typeface="Garamond" panose="02020404030301010803" pitchFamily="18" charset="0"/>
                <a:ea typeface="Calibri" panose="020F0502020204030204" pitchFamily="34" charset="0"/>
                <a:cs typeface="Times New Roman" panose="02020603050405020304" pitchFamily="18" charset="0"/>
              </a:rPr>
              <a:t>Spectrum of Civil and Uncivil Behaviors</a:t>
            </a:r>
            <a:endParaRPr lang="en-US" sz="10666" dirty="0">
              <a:solidFill>
                <a:schemeClr val="accent5"/>
              </a:solidFill>
              <a:latin typeface="Garamond" panose="02020404030301010803" pitchFamily="18" charset="0"/>
            </a:endParaRPr>
          </a:p>
        </p:txBody>
      </p:sp>
      <p:pic>
        <p:nvPicPr>
          <p:cNvPr id="4" name="Picture 3">
            <a:extLst>
              <a:ext uri="{FF2B5EF4-FFF2-40B4-BE49-F238E27FC236}">
                <a16:creationId xmlns:a16="http://schemas.microsoft.com/office/drawing/2014/main" id="{FE7B0BDE-F822-4F25-819F-D954653B507A}"/>
              </a:ext>
            </a:extLst>
          </p:cNvPr>
          <p:cNvPicPr>
            <a:picLocks noChangeAspect="1"/>
          </p:cNvPicPr>
          <p:nvPr/>
        </p:nvPicPr>
        <p:blipFill rotWithShape="1">
          <a:blip r:embed="rId3"/>
          <a:srcRect l="1982" t="1955" r="4956" b="6468"/>
          <a:stretch/>
        </p:blipFill>
        <p:spPr>
          <a:xfrm>
            <a:off x="5892800" y="194439"/>
            <a:ext cx="6000475" cy="6651413"/>
          </a:xfrm>
          <a:prstGeom prst="rect">
            <a:avLst/>
          </a:prstGeom>
        </p:spPr>
      </p:pic>
    </p:spTree>
    <p:extLst>
      <p:ext uri="{BB962C8B-B14F-4D97-AF65-F5344CB8AC3E}">
        <p14:creationId xmlns:p14="http://schemas.microsoft.com/office/powerpoint/2010/main" val="77977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rot="16200000">
            <a:off x="4711412" y="3043586"/>
            <a:ext cx="2724857" cy="5789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Educational programs</a:t>
            </a:r>
          </a:p>
        </p:txBody>
      </p:sp>
      <p:sp>
        <p:nvSpPr>
          <p:cNvPr id="11" name="Rectangle 10"/>
          <p:cNvSpPr/>
          <p:nvPr/>
        </p:nvSpPr>
        <p:spPr>
          <a:xfrm rot="16200000">
            <a:off x="7850786" y="3083251"/>
            <a:ext cx="2761287" cy="53601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Confidential reporting</a:t>
            </a:r>
          </a:p>
        </p:txBody>
      </p:sp>
      <p:sp>
        <p:nvSpPr>
          <p:cNvPr id="13" name="Rectangle 12"/>
          <p:cNvSpPr/>
          <p:nvPr/>
        </p:nvSpPr>
        <p:spPr>
          <a:xfrm rot="16200000">
            <a:off x="6821144" y="3073329"/>
            <a:ext cx="2738169" cy="564879"/>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Holistic reviews and hiring</a:t>
            </a:r>
          </a:p>
        </p:txBody>
      </p:sp>
      <p:sp>
        <p:nvSpPr>
          <p:cNvPr id="14" name="Rectangle 13"/>
          <p:cNvSpPr/>
          <p:nvPr/>
        </p:nvSpPr>
        <p:spPr>
          <a:xfrm rot="16200000">
            <a:off x="5785669" y="3057495"/>
            <a:ext cx="2752673" cy="5789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Policies and procedures</a:t>
            </a:r>
          </a:p>
        </p:txBody>
      </p:sp>
      <p:sp>
        <p:nvSpPr>
          <p:cNvPr id="2" name="Isosceles Triangle 1"/>
          <p:cNvSpPr/>
          <p:nvPr/>
        </p:nvSpPr>
        <p:spPr>
          <a:xfrm>
            <a:off x="4203184" y="142080"/>
            <a:ext cx="7344229" cy="1116379"/>
          </a:xfrm>
          <a:prstGeom prst="triangle">
            <a:avLst>
              <a:gd name="adj" fmla="val 5018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5" name="Rectangle 4"/>
          <p:cNvSpPr/>
          <p:nvPr/>
        </p:nvSpPr>
        <p:spPr>
          <a:xfrm>
            <a:off x="4307971" y="5749812"/>
            <a:ext cx="6962109" cy="407323"/>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Strategic Plan with data driven, longitudinal assessments </a:t>
            </a:r>
          </a:p>
        </p:txBody>
      </p:sp>
      <p:sp>
        <p:nvSpPr>
          <p:cNvPr id="6" name="Rectangle 5"/>
          <p:cNvSpPr/>
          <p:nvPr/>
        </p:nvSpPr>
        <p:spPr>
          <a:xfrm>
            <a:off x="5536529" y="4732922"/>
            <a:ext cx="4453663" cy="471455"/>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Subject matter expertise</a:t>
            </a:r>
          </a:p>
        </p:txBody>
      </p:sp>
      <p:sp>
        <p:nvSpPr>
          <p:cNvPr id="7" name="Rectangle 6"/>
          <p:cNvSpPr/>
          <p:nvPr/>
        </p:nvSpPr>
        <p:spPr>
          <a:xfrm>
            <a:off x="4978401" y="5240908"/>
            <a:ext cx="5379620" cy="45780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Dedicated structure(s), resources, funds </a:t>
            </a:r>
          </a:p>
        </p:txBody>
      </p:sp>
      <p:sp>
        <p:nvSpPr>
          <p:cNvPr id="8" name="Rectangle 7"/>
          <p:cNvSpPr/>
          <p:nvPr/>
        </p:nvSpPr>
        <p:spPr>
          <a:xfrm>
            <a:off x="3690851" y="6218716"/>
            <a:ext cx="8196349" cy="48511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Organizational and leadership commitment to reducing BDBH</a:t>
            </a:r>
          </a:p>
        </p:txBody>
      </p:sp>
      <p:sp>
        <p:nvSpPr>
          <p:cNvPr id="9" name="Rectangle 8"/>
          <p:cNvSpPr/>
          <p:nvPr/>
        </p:nvSpPr>
        <p:spPr>
          <a:xfrm>
            <a:off x="5156505" y="1219770"/>
            <a:ext cx="5608320" cy="817943"/>
          </a:xfrm>
          <a:prstGeom prst="rect">
            <a:avLst/>
          </a:prstGeom>
          <a:noFill/>
          <a:ln>
            <a:noFill/>
          </a:ln>
        </p:spPr>
        <p:txBody>
          <a:bodyPr spcFirstLastPara="1" wrap="none" lIns="91440" tIns="45720" rIns="91440" bIns="45720" numCol="1">
            <a:prstTxWarp prst="textArchUp">
              <a:avLst>
                <a:gd name="adj" fmla="val 12042479"/>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noFill/>
                  <a:prstDash val="solid"/>
                </a:ln>
                <a:solidFill>
                  <a:prstClr val="white"/>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Organizational culture and climate</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9525">
                <a:noFill/>
                <a:prstDash val="solid"/>
              </a:ln>
              <a:gradFill flip="none" rotWithShape="1">
                <a:gsLst>
                  <a:gs pos="0">
                    <a:srgbClr val="C00000"/>
                  </a:gs>
                  <a:gs pos="17000">
                    <a:srgbClr val="F39C11"/>
                  </a:gs>
                  <a:gs pos="33000">
                    <a:srgbClr val="FFFF00"/>
                  </a:gs>
                  <a:gs pos="45000">
                    <a:srgbClr val="20BA46"/>
                  </a:gs>
                  <a:gs pos="61000">
                    <a:srgbClr val="4472C4"/>
                  </a:gs>
                  <a:gs pos="74000">
                    <a:srgbClr val="4472C4">
                      <a:lumMod val="75000"/>
                    </a:srgbClr>
                  </a:gs>
                  <a:gs pos="89000">
                    <a:srgbClr val="7030A0"/>
                  </a:gs>
                </a:gsLst>
                <a:lin ang="0" scaled="1"/>
                <a:tileRect/>
              </a:gra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
        <p:nvSpPr>
          <p:cNvPr id="3" name="Rectangle 2"/>
          <p:cNvSpPr/>
          <p:nvPr/>
        </p:nvSpPr>
        <p:spPr>
          <a:xfrm>
            <a:off x="5594557" y="1320040"/>
            <a:ext cx="4337603" cy="605061"/>
          </a:xfrm>
          <a:prstGeom prst="rect">
            <a:avLst/>
          </a:prstGeom>
          <a:solidFill>
            <a:srgbClr val="BD92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rPr>
              <a:t>Ongoing Evaluation of Effectiveness</a:t>
            </a:r>
          </a:p>
        </p:txBody>
      </p:sp>
      <p:sp>
        <p:nvSpPr>
          <p:cNvPr id="15" name="Title 1">
            <a:extLst>
              <a:ext uri="{FF2B5EF4-FFF2-40B4-BE49-F238E27FC236}">
                <a16:creationId xmlns:a16="http://schemas.microsoft.com/office/drawing/2014/main" id="{DE57A4D3-7949-4031-820D-D80A3BB669C5}"/>
              </a:ext>
            </a:extLst>
          </p:cNvPr>
          <p:cNvSpPr txBox="1">
            <a:spLocks/>
          </p:cNvSpPr>
          <p:nvPr/>
        </p:nvSpPr>
        <p:spPr bwMode="auto">
          <a:xfrm>
            <a:off x="288758" y="914400"/>
            <a:ext cx="4122336" cy="4624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Garamond"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Garamond" charset="0"/>
                <a:ea typeface="ＭＳ Ｐゴシック" charset="0"/>
              </a:defRPr>
            </a:lvl6pPr>
            <a:lvl7pPr marL="914400" algn="ctr" rtl="0" fontAlgn="base">
              <a:spcBef>
                <a:spcPct val="0"/>
              </a:spcBef>
              <a:spcAft>
                <a:spcPct val="0"/>
              </a:spcAft>
              <a:defRPr sz="4400">
                <a:solidFill>
                  <a:schemeClr val="tx1"/>
                </a:solidFill>
                <a:latin typeface="Garamond" charset="0"/>
                <a:ea typeface="ＭＳ Ｐゴシック" charset="0"/>
              </a:defRPr>
            </a:lvl7pPr>
            <a:lvl8pPr marL="1371600" algn="ctr" rtl="0" fontAlgn="base">
              <a:spcBef>
                <a:spcPct val="0"/>
              </a:spcBef>
              <a:spcAft>
                <a:spcPct val="0"/>
              </a:spcAft>
              <a:defRPr sz="4400">
                <a:solidFill>
                  <a:schemeClr val="tx1"/>
                </a:solidFill>
                <a:latin typeface="Garamond" charset="0"/>
                <a:ea typeface="ＭＳ Ｐゴシック" charset="0"/>
              </a:defRPr>
            </a:lvl8pPr>
            <a:lvl9pPr marL="1828800" algn="ctr" rtl="0" fontAlgn="base">
              <a:spcBef>
                <a:spcPct val="0"/>
              </a:spcBef>
              <a:spcAft>
                <a:spcPct val="0"/>
              </a:spcAft>
              <a:defRPr sz="4400">
                <a:solidFill>
                  <a:schemeClr val="tx1"/>
                </a:solidFill>
                <a:latin typeface="Garamond" charset="0"/>
                <a:ea typeface="ＭＳ Ｐゴシック" charset="0"/>
              </a:defRPr>
            </a:lvl9p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386B"/>
                </a:solidFill>
                <a:effectLst/>
                <a:uLnTx/>
                <a:uFillTx/>
                <a:latin typeface="Garamond"/>
                <a:ea typeface="MS PGothic" panose="020B0600070205080204" pitchFamily="34" charset="-128"/>
              </a:rPr>
              <a:t>Components of a Successful Program to Build Respect, Civility and Inclusion</a:t>
            </a:r>
          </a:p>
        </p:txBody>
      </p:sp>
    </p:spTree>
    <p:extLst>
      <p:ext uri="{BB962C8B-B14F-4D97-AF65-F5344CB8AC3E}">
        <p14:creationId xmlns:p14="http://schemas.microsoft.com/office/powerpoint/2010/main" val="3711427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09119-80BF-7A44-B861-9C9FB53B9C7A}"/>
              </a:ext>
            </a:extLst>
          </p:cNvPr>
          <p:cNvPicPr>
            <a:picLocks noChangeAspect="1"/>
          </p:cNvPicPr>
          <p:nvPr/>
        </p:nvPicPr>
        <p:blipFill>
          <a:blip r:embed="rId3"/>
          <a:stretch>
            <a:fillRect/>
          </a:stretch>
        </p:blipFill>
        <p:spPr>
          <a:xfrm>
            <a:off x="1805" y="1580"/>
            <a:ext cx="12188389" cy="6858000"/>
          </a:xfrm>
          <a:prstGeom prst="rect">
            <a:avLst/>
          </a:prstGeom>
        </p:spPr>
      </p:pic>
      <p:sp>
        <p:nvSpPr>
          <p:cNvPr id="21" name="Freeform: Shape 20">
            <a:extLst>
              <a:ext uri="{FF2B5EF4-FFF2-40B4-BE49-F238E27FC236}">
                <a16:creationId xmlns:a16="http://schemas.microsoft.com/office/drawing/2014/main" id="{83AD451B-9A48-46F2-A1BD-2D94A6A88D7C}"/>
              </a:ext>
            </a:extLst>
          </p:cNvPr>
          <p:cNvSpPr/>
          <p:nvPr/>
        </p:nvSpPr>
        <p:spPr>
          <a:xfrm>
            <a:off x="5958864" y="892820"/>
            <a:ext cx="6251242" cy="4999936"/>
          </a:xfrm>
          <a:custGeom>
            <a:avLst/>
            <a:gdLst>
              <a:gd name="connsiteX0" fmla="*/ 2332770 w 6251242"/>
              <a:gd name="connsiteY0" fmla="*/ 0 h 4999936"/>
              <a:gd name="connsiteX1" fmla="*/ 6251242 w 6251242"/>
              <a:gd name="connsiteY1" fmla="*/ 0 h 4999936"/>
              <a:gd name="connsiteX2" fmla="*/ 6251242 w 6251242"/>
              <a:gd name="connsiteY2" fmla="*/ 4999936 h 4999936"/>
              <a:gd name="connsiteX3" fmla="*/ 0 w 6251242"/>
              <a:gd name="connsiteY3" fmla="*/ 4999936 h 4999936"/>
            </a:gdLst>
            <a:ahLst/>
            <a:cxnLst>
              <a:cxn ang="0">
                <a:pos x="connsiteX0" y="connsiteY0"/>
              </a:cxn>
              <a:cxn ang="0">
                <a:pos x="connsiteX1" y="connsiteY1"/>
              </a:cxn>
              <a:cxn ang="0">
                <a:pos x="connsiteX2" y="connsiteY2"/>
              </a:cxn>
              <a:cxn ang="0">
                <a:pos x="connsiteX3" y="connsiteY3"/>
              </a:cxn>
            </a:cxnLst>
            <a:rect l="l" t="t" r="r" b="b"/>
            <a:pathLst>
              <a:path w="6251242" h="4999936">
                <a:moveTo>
                  <a:pt x="2332770" y="0"/>
                </a:moveTo>
                <a:lnTo>
                  <a:pt x="6251242" y="0"/>
                </a:lnTo>
                <a:lnTo>
                  <a:pt x="6251242" y="4999936"/>
                </a:lnTo>
                <a:lnTo>
                  <a:pt x="0" y="4999936"/>
                </a:lnTo>
                <a:close/>
              </a:path>
            </a:pathLst>
          </a:custGeom>
          <a:solidFill>
            <a:srgbClr val="002C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CF440810-61A6-FF4A-B9FE-157DCB7A0DB1}"/>
              </a:ext>
            </a:extLst>
          </p:cNvPr>
          <p:cNvSpPr txBox="1"/>
          <p:nvPr/>
        </p:nvSpPr>
        <p:spPr>
          <a:xfrm>
            <a:off x="285226" y="3392788"/>
            <a:ext cx="5810773"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Nuts and Bolts on How to Develop a Business Plan </a:t>
            </a:r>
            <a:br>
              <a:rPr kumimoji="0" lang="en-US" sz="24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br>
            <a:endParaRPr kumimoji="0" lang="en-US" sz="24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2">
                    <a:lumMod val="60000"/>
                    <a:lumOff val="40000"/>
                  </a:schemeClr>
                </a:solidFill>
                <a:effectLst/>
                <a:uLnTx/>
                <a:uFillTx/>
                <a:latin typeface="Helvetica" panose="020B0604020202020204" pitchFamily="34" charset="0"/>
                <a:ea typeface="+mn-ea"/>
                <a:cs typeface="Helvetica" panose="020B0604020202020204" pitchFamily="34" charset="0"/>
              </a:rPr>
              <a:t>Telling Your Story to Get Results</a:t>
            </a:r>
            <a:endParaRPr kumimoji="0" lang="en-US" sz="2800" b="0" i="0" u="none" strike="noStrike" kern="1200" cap="none" spc="0" normalizeH="0" baseline="0" noProof="0" dirty="0">
              <a:ln>
                <a:noFill/>
              </a:ln>
              <a:solidFill>
                <a:schemeClr val="accent2">
                  <a:lumMod val="60000"/>
                  <a:lumOff val="40000"/>
                </a:schemeClr>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ACC22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p:txBody>
      </p:sp>
      <p:sp>
        <p:nvSpPr>
          <p:cNvPr id="4" name="Rectangle 3">
            <a:extLst>
              <a:ext uri="{FF2B5EF4-FFF2-40B4-BE49-F238E27FC236}">
                <a16:creationId xmlns:a16="http://schemas.microsoft.com/office/drawing/2014/main" id="{4DF52039-D43F-43C5-B495-83B2C10F343D}"/>
              </a:ext>
            </a:extLst>
          </p:cNvPr>
          <p:cNvSpPr/>
          <p:nvPr/>
        </p:nvSpPr>
        <p:spPr>
          <a:xfrm>
            <a:off x="10953135" y="6607277"/>
            <a:ext cx="1237059" cy="240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Freeform: Shape 11">
            <a:extLst>
              <a:ext uri="{FF2B5EF4-FFF2-40B4-BE49-F238E27FC236}">
                <a16:creationId xmlns:a16="http://schemas.microsoft.com/office/drawing/2014/main" id="{07A4E152-939A-4E0C-B0EC-BC531EA538C8}"/>
              </a:ext>
            </a:extLst>
          </p:cNvPr>
          <p:cNvSpPr/>
          <p:nvPr/>
        </p:nvSpPr>
        <p:spPr>
          <a:xfrm>
            <a:off x="6839296" y="4782592"/>
            <a:ext cx="5352704" cy="905078"/>
          </a:xfrm>
          <a:custGeom>
            <a:avLst/>
            <a:gdLst>
              <a:gd name="connsiteX0" fmla="*/ 421986 w 5352704"/>
              <a:gd name="connsiteY0" fmla="*/ 0 h 905078"/>
              <a:gd name="connsiteX1" fmla="*/ 5352704 w 5352704"/>
              <a:gd name="connsiteY1" fmla="*/ 0 h 905078"/>
              <a:gd name="connsiteX2" fmla="*/ 5352704 w 5352704"/>
              <a:gd name="connsiteY2" fmla="*/ 905078 h 905078"/>
              <a:gd name="connsiteX3" fmla="*/ 0 w 5352704"/>
              <a:gd name="connsiteY3" fmla="*/ 905078 h 905078"/>
            </a:gdLst>
            <a:ahLst/>
            <a:cxnLst>
              <a:cxn ang="0">
                <a:pos x="connsiteX0" y="connsiteY0"/>
              </a:cxn>
              <a:cxn ang="0">
                <a:pos x="connsiteX1" y="connsiteY1"/>
              </a:cxn>
              <a:cxn ang="0">
                <a:pos x="connsiteX2" y="connsiteY2"/>
              </a:cxn>
              <a:cxn ang="0">
                <a:pos x="connsiteX3" y="connsiteY3"/>
              </a:cxn>
            </a:cxnLst>
            <a:rect l="l" t="t" r="r" b="b"/>
            <a:pathLst>
              <a:path w="5352704" h="905078">
                <a:moveTo>
                  <a:pt x="421986" y="0"/>
                </a:moveTo>
                <a:lnTo>
                  <a:pt x="5352704" y="0"/>
                </a:lnTo>
                <a:lnTo>
                  <a:pt x="5352704" y="905078"/>
                </a:lnTo>
                <a:lnTo>
                  <a:pt x="0" y="905078"/>
                </a:lnTo>
                <a:close/>
              </a:path>
            </a:pathLst>
          </a:custGeom>
          <a:solidFill>
            <a:srgbClr val="2FC4FF"/>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 Placeholder 4">
            <a:extLst>
              <a:ext uri="{FF2B5EF4-FFF2-40B4-BE49-F238E27FC236}">
                <a16:creationId xmlns:a16="http://schemas.microsoft.com/office/drawing/2014/main" id="{DD86E6DC-1E0B-4DA2-9272-DD4D0FDF1578}"/>
              </a:ext>
            </a:extLst>
          </p:cNvPr>
          <p:cNvSpPr txBox="1">
            <a:spLocks/>
          </p:cNvSpPr>
          <p:nvPr/>
        </p:nvSpPr>
        <p:spPr>
          <a:xfrm>
            <a:off x="7393081" y="4782593"/>
            <a:ext cx="3734153" cy="905078"/>
          </a:xfrm>
          <a:prstGeom prst="rect">
            <a:avLst/>
          </a:prstGeom>
        </p:spPr>
        <p:txBody>
          <a:bodyPr anchor="ctr"/>
          <a:lstStyle>
            <a:lvl1pPr marL="0" indent="0" algn="l" defTabSz="914400" rtl="0" eaLnBrk="1" latinLnBrk="0" hangingPunct="1">
              <a:lnSpc>
                <a:spcPct val="100000"/>
              </a:lnSpc>
              <a:spcBef>
                <a:spcPts val="1000"/>
              </a:spcBef>
              <a:buClr>
                <a:srgbClr val="1A2A59"/>
              </a:buClr>
              <a:buFont typeface="Arial" panose="020B0604020202020204" pitchFamily="34" charset="0"/>
              <a:buNone/>
              <a:defRPr sz="2800" kern="1200">
                <a:solidFill>
                  <a:schemeClr val="tx1"/>
                </a:solidFill>
                <a:latin typeface="Helvetica"/>
                <a:ea typeface="+mn-ea"/>
                <a:cs typeface="Helvetica"/>
              </a:defRPr>
            </a:lvl1pPr>
            <a:lvl2pPr marL="800100" indent="-342900" algn="l" defTabSz="914400" rtl="0" eaLnBrk="1" latinLnBrk="0" hangingPunct="1">
              <a:lnSpc>
                <a:spcPct val="100000"/>
              </a:lnSpc>
              <a:spcBef>
                <a:spcPts val="500"/>
              </a:spcBef>
              <a:buClr>
                <a:srgbClr val="1A2A59"/>
              </a:buClr>
              <a:buFont typeface="Arial" panose="020B0604020202020204" pitchFamily="34" charset="0"/>
              <a:buChar char="•"/>
              <a:defRPr sz="2400" kern="1200">
                <a:solidFill>
                  <a:schemeClr val="tx1"/>
                </a:solidFill>
                <a:latin typeface="Helvetica"/>
                <a:ea typeface="+mn-ea"/>
                <a:cs typeface="Helvetica"/>
              </a:defRPr>
            </a:lvl2pPr>
            <a:lvl3pPr marL="1143000" indent="-228600" algn="l" defTabSz="914400" rtl="0" eaLnBrk="1" latinLnBrk="0" hangingPunct="1">
              <a:lnSpc>
                <a:spcPct val="100000"/>
              </a:lnSpc>
              <a:spcBef>
                <a:spcPts val="500"/>
              </a:spcBef>
              <a:buClr>
                <a:srgbClr val="1A2A59"/>
              </a:buClr>
              <a:buFont typeface="Helvetica" panose="020B0604020202020204" pitchFamily="34" charset="0"/>
              <a:buChar char="−"/>
              <a:defRPr sz="2000" kern="1200">
                <a:solidFill>
                  <a:schemeClr val="tx1"/>
                </a:solidFill>
                <a:latin typeface="Helvetica"/>
                <a:ea typeface="+mn-ea"/>
                <a:cs typeface="Helvetica"/>
              </a:defRPr>
            </a:lvl3pPr>
            <a:lvl4pPr marL="1600200" indent="-228600" algn="l" defTabSz="914400" rtl="0" eaLnBrk="1" latinLnBrk="0" hangingPunct="1">
              <a:lnSpc>
                <a:spcPct val="100000"/>
              </a:lnSpc>
              <a:spcBef>
                <a:spcPts val="500"/>
              </a:spcBef>
              <a:buClr>
                <a:srgbClr val="1A2A59"/>
              </a:buClr>
              <a:buFont typeface="Wingdings" panose="05000000000000000000" pitchFamily="2" charset="2"/>
              <a:buChar char="ü"/>
              <a:defRPr sz="1800" kern="1200">
                <a:solidFill>
                  <a:schemeClr val="tx1"/>
                </a:solidFill>
                <a:latin typeface="Helvetica"/>
                <a:ea typeface="+mn-ea"/>
                <a:cs typeface="Helvetica"/>
              </a:defRPr>
            </a:lvl4pPr>
            <a:lvl5pPr marL="2057400" indent="-228600" algn="l" defTabSz="914400" rtl="0" eaLnBrk="1" latinLnBrk="0" hangingPunct="1">
              <a:lnSpc>
                <a:spcPct val="100000"/>
              </a:lnSpc>
              <a:spcBef>
                <a:spcPts val="500"/>
              </a:spcBef>
              <a:buClr>
                <a:srgbClr val="1A2A59"/>
              </a:buClr>
              <a:buFont typeface="Wingdings" charset="2"/>
              <a:buChar char="u"/>
              <a:defRPr sz="1800" kern="1200">
                <a:solidFill>
                  <a:schemeClr val="tx1"/>
                </a:solidFill>
                <a:latin typeface="Helvetica"/>
                <a:ea typeface="+mn-ea"/>
                <a:cs typeface="Helvetic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5000"/>
              </a:lnSpc>
              <a:spcBef>
                <a:spcPts val="0"/>
              </a:spcBef>
              <a:spcAft>
                <a:spcPts val="0"/>
              </a:spcAft>
              <a:buClr>
                <a:srgbClr val="1A2A59"/>
              </a:buClr>
              <a:buSzTx/>
              <a:buFont typeface="Arial" panose="020B0604020202020204" pitchFamily="34" charset="0"/>
              <a:buNone/>
              <a:tabLst/>
              <a:defRPr/>
            </a:pPr>
            <a:r>
              <a:rPr kumimoji="0" lang="en-US" sz="1400" b="0" i="0" u="none" strike="noStrike" kern="1200" cap="none" spc="0" normalizeH="0" baseline="0" noProof="0" dirty="0">
                <a:ln>
                  <a:noFill/>
                </a:ln>
                <a:solidFill>
                  <a:srgbClr val="093254"/>
                </a:solidFill>
                <a:effectLst/>
                <a:uLnTx/>
                <a:uFillTx/>
                <a:latin typeface="Helvetica"/>
                <a:ea typeface="+mn-ea"/>
                <a:cs typeface="Helvetica"/>
              </a:rPr>
              <a:t>Denise Busman, MSN</a:t>
            </a:r>
          </a:p>
          <a:p>
            <a:pPr marL="0" marR="0" lvl="0" indent="0" algn="l" defTabSz="914400" rtl="0" eaLnBrk="1" fontAlgn="auto" latinLnBrk="0" hangingPunct="1">
              <a:lnSpc>
                <a:spcPct val="95000"/>
              </a:lnSpc>
              <a:spcBef>
                <a:spcPts val="0"/>
              </a:spcBef>
              <a:spcAft>
                <a:spcPts val="0"/>
              </a:spcAft>
              <a:buClr>
                <a:srgbClr val="1A2A59"/>
              </a:buClr>
              <a:buSzTx/>
              <a:buFont typeface="Arial" panose="020B0604020202020204" pitchFamily="34" charset="0"/>
              <a:buNone/>
              <a:tabLst/>
              <a:defRPr/>
            </a:pPr>
            <a:r>
              <a:rPr kumimoji="0" lang="en-US" sz="1400" b="0" i="0" u="none" strike="noStrike" kern="1200" cap="none" spc="0" normalizeH="0" baseline="0" noProof="0" dirty="0">
                <a:ln>
                  <a:noFill/>
                </a:ln>
                <a:solidFill>
                  <a:srgbClr val="093254"/>
                </a:solidFill>
                <a:effectLst/>
                <a:uLnTx/>
                <a:uFillTx/>
                <a:latin typeface="Helvetica"/>
                <a:ea typeface="+mn-ea"/>
                <a:cs typeface="Helvetica"/>
              </a:rPr>
              <a:t>VP, Care Transformation, MedAxiom </a:t>
            </a:r>
          </a:p>
          <a:p>
            <a:pPr marL="0" marR="0" lvl="0" indent="0" algn="l" defTabSz="914400" rtl="0" eaLnBrk="1" fontAlgn="auto" latinLnBrk="0" hangingPunct="1">
              <a:lnSpc>
                <a:spcPct val="95000"/>
              </a:lnSpc>
              <a:spcBef>
                <a:spcPts val="0"/>
              </a:spcBef>
              <a:spcAft>
                <a:spcPts val="0"/>
              </a:spcAft>
              <a:buClr>
                <a:srgbClr val="1A2A59"/>
              </a:buClr>
              <a:buSzTx/>
              <a:buFont typeface="Arial" panose="020B0604020202020204" pitchFamily="34" charset="0"/>
              <a:buNone/>
              <a:tabLst/>
              <a:defRPr/>
            </a:pPr>
            <a:r>
              <a:rPr kumimoji="0" lang="en-US" sz="1400" b="0" i="0" u="none" strike="noStrike" kern="1200" cap="none" spc="0" normalizeH="0" baseline="0" noProof="0" dirty="0">
                <a:ln>
                  <a:noFill/>
                </a:ln>
                <a:solidFill>
                  <a:srgbClr val="093254"/>
                </a:solidFill>
                <a:effectLst/>
                <a:uLnTx/>
                <a:uFillTx/>
                <a:latin typeface="Helvetica"/>
                <a:ea typeface="+mn-ea"/>
                <a:cs typeface="Helvetica"/>
                <a:hlinkClick r:id="rId4">
                  <a:extLst>
                    <a:ext uri="{A12FA001-AC4F-418D-AE19-62706E023703}">
                      <ahyp:hlinkClr xmlns:ahyp="http://schemas.microsoft.com/office/drawing/2018/hyperlinkcolor" val="tx"/>
                    </a:ext>
                  </a:extLst>
                </a:hlinkClick>
              </a:rPr>
              <a:t>dbusman@medaxiom.com</a:t>
            </a:r>
            <a:endParaRPr kumimoji="0" lang="en-US" sz="1600" b="0" i="0" u="none" strike="noStrike" kern="1200" cap="none" spc="0" normalizeH="0" baseline="0" noProof="0" dirty="0">
              <a:ln>
                <a:noFill/>
              </a:ln>
              <a:solidFill>
                <a:srgbClr val="44546A">
                  <a:lumMod val="75000"/>
                </a:srgbClr>
              </a:solidFill>
              <a:effectLst/>
              <a:uLnTx/>
              <a:uFillTx/>
              <a:latin typeface="Helvetica"/>
              <a:ea typeface="+mn-ea"/>
              <a:cs typeface="Helvetica"/>
            </a:endParaRPr>
          </a:p>
        </p:txBody>
      </p:sp>
      <p:pic>
        <p:nvPicPr>
          <p:cNvPr id="14" name="Picture 13" descr="A person smiling for the camera&#10;&#10;Description automatically generated with medium confidence">
            <a:extLst>
              <a:ext uri="{FF2B5EF4-FFF2-40B4-BE49-F238E27FC236}">
                <a16:creationId xmlns:a16="http://schemas.microsoft.com/office/drawing/2014/main" id="{AB90F8BE-A56F-4E03-AA3F-F42036536B2B}"/>
              </a:ext>
            </a:extLst>
          </p:cNvPr>
          <p:cNvPicPr>
            <a:picLocks noChangeAspect="1"/>
          </p:cNvPicPr>
          <p:nvPr/>
        </p:nvPicPr>
        <p:blipFill rotWithShape="1">
          <a:blip r:embed="rId5">
            <a:extLst>
              <a:ext uri="{28A0092B-C50C-407E-A947-70E740481C1C}">
                <a14:useLocalDpi xmlns:a14="http://schemas.microsoft.com/office/drawing/2010/main" val="0"/>
              </a:ext>
            </a:extLst>
          </a:blip>
          <a:srcRect l="14376" t="1049" r="13805" b="37249"/>
          <a:stretch/>
        </p:blipFill>
        <p:spPr bwMode="auto">
          <a:xfrm flipH="1">
            <a:off x="6839296" y="1127010"/>
            <a:ext cx="3372184" cy="3593028"/>
          </a:xfrm>
          <a:prstGeom prst="rect">
            <a:avLst/>
          </a:prstGeom>
          <a:noFill/>
          <a:ln w="38100">
            <a:solidFill>
              <a:srgbClr val="B5D451"/>
            </a:solidFill>
          </a:ln>
          <a:extLst>
            <a:ext uri="{53640926-AAD7-44D8-BBD7-CCE9431645EC}">
              <a14:shadowObscured xmlns:a14="http://schemas.microsoft.com/office/drawing/2010/main"/>
            </a:ext>
          </a:extLst>
        </p:spPr>
      </p:pic>
      <p:sp>
        <p:nvSpPr>
          <p:cNvPr id="17" name="Rectangle 16">
            <a:extLst>
              <a:ext uri="{FF2B5EF4-FFF2-40B4-BE49-F238E27FC236}">
                <a16:creationId xmlns:a16="http://schemas.microsoft.com/office/drawing/2014/main" id="{A261D1FD-2608-425A-89E7-8FB317742F59}"/>
              </a:ext>
            </a:extLst>
          </p:cNvPr>
          <p:cNvSpPr/>
          <p:nvPr/>
        </p:nvSpPr>
        <p:spPr>
          <a:xfrm rot="1487420">
            <a:off x="6366583" y="606903"/>
            <a:ext cx="1383700" cy="2414159"/>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Freeform: Shape 4">
            <a:extLst>
              <a:ext uri="{FF2B5EF4-FFF2-40B4-BE49-F238E27FC236}">
                <a16:creationId xmlns:a16="http://schemas.microsoft.com/office/drawing/2014/main" id="{E3170A64-84F8-4C9D-B164-1D078D19499D}"/>
              </a:ext>
            </a:extLst>
          </p:cNvPr>
          <p:cNvSpPr/>
          <p:nvPr/>
        </p:nvSpPr>
        <p:spPr>
          <a:xfrm flipH="1">
            <a:off x="6494986" y="987370"/>
            <a:ext cx="255036" cy="708150"/>
          </a:xfrm>
          <a:custGeom>
            <a:avLst/>
            <a:gdLst>
              <a:gd name="connsiteX0" fmla="*/ 0 w 12441"/>
              <a:gd name="connsiteY0" fmla="*/ 0 h 236375"/>
              <a:gd name="connsiteX1" fmla="*/ 6220 w 12441"/>
              <a:gd name="connsiteY1" fmla="*/ 62204 h 236375"/>
              <a:gd name="connsiteX2" fmla="*/ 12441 w 12441"/>
              <a:gd name="connsiteY2" fmla="*/ 87086 h 236375"/>
              <a:gd name="connsiteX3" fmla="*/ 6220 w 12441"/>
              <a:gd name="connsiteY3" fmla="*/ 236375 h 236375"/>
            </a:gdLst>
            <a:ahLst/>
            <a:cxnLst>
              <a:cxn ang="0">
                <a:pos x="connsiteX0" y="connsiteY0"/>
              </a:cxn>
              <a:cxn ang="0">
                <a:pos x="connsiteX1" y="connsiteY1"/>
              </a:cxn>
              <a:cxn ang="0">
                <a:pos x="connsiteX2" y="connsiteY2"/>
              </a:cxn>
              <a:cxn ang="0">
                <a:pos x="connsiteX3" y="connsiteY3"/>
              </a:cxn>
            </a:cxnLst>
            <a:rect l="l" t="t" r="r" b="b"/>
            <a:pathLst>
              <a:path w="12441" h="236375">
                <a:moveTo>
                  <a:pt x="0" y="0"/>
                </a:moveTo>
                <a:cubicBezTo>
                  <a:pt x="2073" y="20735"/>
                  <a:pt x="3273" y="41575"/>
                  <a:pt x="6220" y="62204"/>
                </a:cubicBezTo>
                <a:cubicBezTo>
                  <a:pt x="7429" y="70667"/>
                  <a:pt x="12441" y="78537"/>
                  <a:pt x="12441" y="87086"/>
                </a:cubicBezTo>
                <a:cubicBezTo>
                  <a:pt x="12441" y="136892"/>
                  <a:pt x="6220" y="186569"/>
                  <a:pt x="6220" y="236375"/>
                </a:cubicBezTo>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Freeform: Shape 5">
            <a:extLst>
              <a:ext uri="{FF2B5EF4-FFF2-40B4-BE49-F238E27FC236}">
                <a16:creationId xmlns:a16="http://schemas.microsoft.com/office/drawing/2014/main" id="{A2B504A6-7B49-46B3-8AE7-528612AA149A}"/>
              </a:ext>
            </a:extLst>
          </p:cNvPr>
          <p:cNvSpPr/>
          <p:nvPr/>
        </p:nvSpPr>
        <p:spPr>
          <a:xfrm>
            <a:off x="6485667" y="982751"/>
            <a:ext cx="404397" cy="269394"/>
          </a:xfrm>
          <a:custGeom>
            <a:avLst/>
            <a:gdLst>
              <a:gd name="connsiteX0" fmla="*/ 8439 w 404397"/>
              <a:gd name="connsiteY0" fmla="*/ 56057 h 269394"/>
              <a:gd name="connsiteX1" fmla="*/ 14660 w 404397"/>
              <a:gd name="connsiteY1" fmla="*/ 93380 h 269394"/>
              <a:gd name="connsiteX2" fmla="*/ 20880 w 404397"/>
              <a:gd name="connsiteY2" fmla="*/ 236449 h 269394"/>
              <a:gd name="connsiteX3" fmla="*/ 51982 w 404397"/>
              <a:gd name="connsiteY3" fmla="*/ 267551 h 269394"/>
              <a:gd name="connsiteX4" fmla="*/ 400325 w 404397"/>
              <a:gd name="connsiteY4" fmla="*/ 261331 h 269394"/>
              <a:gd name="connsiteX5" fmla="*/ 387884 w 404397"/>
              <a:gd name="connsiteY5" fmla="*/ 224008 h 269394"/>
              <a:gd name="connsiteX6" fmla="*/ 381664 w 404397"/>
              <a:gd name="connsiteY6" fmla="*/ 192906 h 269394"/>
              <a:gd name="connsiteX7" fmla="*/ 344341 w 404397"/>
              <a:gd name="connsiteY7" fmla="*/ 130702 h 269394"/>
              <a:gd name="connsiteX8" fmla="*/ 331900 w 404397"/>
              <a:gd name="connsiteY8" fmla="*/ 99600 h 269394"/>
              <a:gd name="connsiteX9" fmla="*/ 288357 w 404397"/>
              <a:gd name="connsiteY9" fmla="*/ 43616 h 269394"/>
              <a:gd name="connsiteX10" fmla="*/ 257255 w 404397"/>
              <a:gd name="connsiteY10" fmla="*/ 73 h 269394"/>
              <a:gd name="connsiteX11" fmla="*/ 213713 w 404397"/>
              <a:gd name="connsiteY11" fmla="*/ 18735 h 269394"/>
              <a:gd name="connsiteX12" fmla="*/ 145288 w 404397"/>
              <a:gd name="connsiteY12" fmla="*/ 31176 h 269394"/>
              <a:gd name="connsiteX13" fmla="*/ 8439 w 404397"/>
              <a:gd name="connsiteY13" fmla="*/ 56057 h 26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4397" h="269394">
                <a:moveTo>
                  <a:pt x="8439" y="56057"/>
                </a:moveTo>
                <a:cubicBezTo>
                  <a:pt x="-13332" y="66424"/>
                  <a:pt x="13792" y="80797"/>
                  <a:pt x="14660" y="93380"/>
                </a:cubicBezTo>
                <a:cubicBezTo>
                  <a:pt x="17944" y="141002"/>
                  <a:pt x="15609" y="189006"/>
                  <a:pt x="20880" y="236449"/>
                </a:cubicBezTo>
                <a:cubicBezTo>
                  <a:pt x="23836" y="263057"/>
                  <a:pt x="33304" y="261325"/>
                  <a:pt x="51982" y="267551"/>
                </a:cubicBezTo>
                <a:cubicBezTo>
                  <a:pt x="168096" y="265478"/>
                  <a:pt x="285156" y="276260"/>
                  <a:pt x="400325" y="261331"/>
                </a:cubicBezTo>
                <a:cubicBezTo>
                  <a:pt x="413330" y="259645"/>
                  <a:pt x="391334" y="236660"/>
                  <a:pt x="387884" y="224008"/>
                </a:cubicBezTo>
                <a:cubicBezTo>
                  <a:pt x="385102" y="213808"/>
                  <a:pt x="384228" y="203163"/>
                  <a:pt x="381664" y="192906"/>
                </a:cubicBezTo>
                <a:cubicBezTo>
                  <a:pt x="373228" y="159164"/>
                  <a:pt x="369933" y="174575"/>
                  <a:pt x="344341" y="130702"/>
                </a:cubicBezTo>
                <a:cubicBezTo>
                  <a:pt x="338715" y="121057"/>
                  <a:pt x="336893" y="109587"/>
                  <a:pt x="331900" y="99600"/>
                </a:cubicBezTo>
                <a:cubicBezTo>
                  <a:pt x="323864" y="83528"/>
                  <a:pt x="295245" y="51882"/>
                  <a:pt x="288357" y="43616"/>
                </a:cubicBezTo>
                <a:cubicBezTo>
                  <a:pt x="285450" y="36347"/>
                  <a:pt x="276966" y="-1898"/>
                  <a:pt x="257255" y="73"/>
                </a:cubicBezTo>
                <a:cubicBezTo>
                  <a:pt x="241542" y="1644"/>
                  <a:pt x="228928" y="14509"/>
                  <a:pt x="213713" y="18735"/>
                </a:cubicBezTo>
                <a:cubicBezTo>
                  <a:pt x="191377" y="24940"/>
                  <a:pt x="168430" y="29815"/>
                  <a:pt x="145288" y="31176"/>
                </a:cubicBezTo>
                <a:cubicBezTo>
                  <a:pt x="97681" y="33976"/>
                  <a:pt x="30210" y="45690"/>
                  <a:pt x="8439" y="56057"/>
                </a:cubicBez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8" name="Parallelogram 17">
            <a:extLst>
              <a:ext uri="{FF2B5EF4-FFF2-40B4-BE49-F238E27FC236}">
                <a16:creationId xmlns:a16="http://schemas.microsoft.com/office/drawing/2014/main" id="{1ABC9B83-6F45-49C6-834F-41F7111BD658}"/>
              </a:ext>
            </a:extLst>
          </p:cNvPr>
          <p:cNvSpPr/>
          <p:nvPr/>
        </p:nvSpPr>
        <p:spPr>
          <a:xfrm rot="926779">
            <a:off x="5850254" y="2960505"/>
            <a:ext cx="1158657" cy="1619916"/>
          </a:xfrm>
          <a:prstGeom prst="parallelogram">
            <a:avLst/>
          </a:prstGeom>
          <a:solidFill>
            <a:srgbClr val="002C5B"/>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Right Triangle 8">
            <a:extLst>
              <a:ext uri="{FF2B5EF4-FFF2-40B4-BE49-F238E27FC236}">
                <a16:creationId xmlns:a16="http://schemas.microsoft.com/office/drawing/2014/main" id="{BECF5DE4-E148-4090-B3C8-F37751BEA3D2}"/>
              </a:ext>
            </a:extLst>
          </p:cNvPr>
          <p:cNvSpPr/>
          <p:nvPr/>
        </p:nvSpPr>
        <p:spPr>
          <a:xfrm rot="10800000">
            <a:off x="6407019" y="2911150"/>
            <a:ext cx="684245" cy="378340"/>
          </a:xfrm>
          <a:prstGeom prst="rtTriangle">
            <a:avLst/>
          </a:prstGeom>
          <a:solidFill>
            <a:srgbClr val="002C5B"/>
          </a:solidFill>
          <a:ln w="38100">
            <a:solidFill>
              <a:srgbClr val="002C5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Right Triangle 10">
            <a:extLst>
              <a:ext uri="{FF2B5EF4-FFF2-40B4-BE49-F238E27FC236}">
                <a16:creationId xmlns:a16="http://schemas.microsoft.com/office/drawing/2014/main" id="{D6764771-5754-4FD9-8C00-34839F460C47}"/>
              </a:ext>
            </a:extLst>
          </p:cNvPr>
          <p:cNvSpPr/>
          <p:nvPr/>
        </p:nvSpPr>
        <p:spPr>
          <a:xfrm rot="12243915">
            <a:off x="7069278" y="2939247"/>
            <a:ext cx="116667" cy="364456"/>
          </a:xfrm>
          <a:prstGeom prst="rtTriangle">
            <a:avLst/>
          </a:prstGeom>
          <a:solidFill>
            <a:srgbClr val="002C5B"/>
          </a:solidFill>
          <a:ln w="38100">
            <a:solidFill>
              <a:srgbClr val="002C5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Rectangle 18">
            <a:extLst>
              <a:ext uri="{FF2B5EF4-FFF2-40B4-BE49-F238E27FC236}">
                <a16:creationId xmlns:a16="http://schemas.microsoft.com/office/drawing/2014/main" id="{346718A9-3336-4A1A-8B22-A04EE2A73F1A}"/>
              </a:ext>
            </a:extLst>
          </p:cNvPr>
          <p:cNvSpPr/>
          <p:nvPr/>
        </p:nvSpPr>
        <p:spPr>
          <a:xfrm>
            <a:off x="6954417" y="2911150"/>
            <a:ext cx="283944" cy="217715"/>
          </a:xfrm>
          <a:prstGeom prst="rect">
            <a:avLst/>
          </a:prstGeom>
          <a:solidFill>
            <a:srgbClr val="002C5B"/>
          </a:solidFill>
          <a:ln w="38100">
            <a:solidFill>
              <a:srgbClr val="002C5B"/>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Freeform: Shape 19">
            <a:extLst>
              <a:ext uri="{FF2B5EF4-FFF2-40B4-BE49-F238E27FC236}">
                <a16:creationId xmlns:a16="http://schemas.microsoft.com/office/drawing/2014/main" id="{13761036-F032-4D75-A5B6-2B173B732CAF}"/>
              </a:ext>
            </a:extLst>
          </p:cNvPr>
          <p:cNvSpPr/>
          <p:nvPr/>
        </p:nvSpPr>
        <p:spPr>
          <a:xfrm>
            <a:off x="7186325" y="2914234"/>
            <a:ext cx="103512" cy="45719"/>
          </a:xfrm>
          <a:custGeom>
            <a:avLst/>
            <a:gdLst>
              <a:gd name="connsiteX0" fmla="*/ 0 w 100222"/>
              <a:gd name="connsiteY0" fmla="*/ 19210 h 49895"/>
              <a:gd name="connsiteX1" fmla="*/ 73643 w 100222"/>
              <a:gd name="connsiteY1" fmla="*/ 800 h 49895"/>
              <a:gd name="connsiteX2" fmla="*/ 98190 w 100222"/>
              <a:gd name="connsiteY2" fmla="*/ 19210 h 49895"/>
              <a:gd name="connsiteX3" fmla="*/ 98190 w 100222"/>
              <a:gd name="connsiteY3" fmla="*/ 49895 h 49895"/>
            </a:gdLst>
            <a:ahLst/>
            <a:cxnLst>
              <a:cxn ang="0">
                <a:pos x="connsiteX0" y="connsiteY0"/>
              </a:cxn>
              <a:cxn ang="0">
                <a:pos x="connsiteX1" y="connsiteY1"/>
              </a:cxn>
              <a:cxn ang="0">
                <a:pos x="connsiteX2" y="connsiteY2"/>
              </a:cxn>
              <a:cxn ang="0">
                <a:pos x="connsiteX3" y="connsiteY3"/>
              </a:cxn>
            </a:cxnLst>
            <a:rect l="l" t="t" r="r" b="b"/>
            <a:pathLst>
              <a:path w="100222" h="49895">
                <a:moveTo>
                  <a:pt x="0" y="19210"/>
                </a:moveTo>
                <a:cubicBezTo>
                  <a:pt x="21225" y="10720"/>
                  <a:pt x="49834" y="-3529"/>
                  <a:pt x="73643" y="800"/>
                </a:cubicBezTo>
                <a:cubicBezTo>
                  <a:pt x="83706" y="2630"/>
                  <a:pt x="93616" y="10062"/>
                  <a:pt x="98190" y="19210"/>
                </a:cubicBezTo>
                <a:cubicBezTo>
                  <a:pt x="102764" y="28359"/>
                  <a:pt x="98190" y="39667"/>
                  <a:pt x="98190" y="49895"/>
                </a:cubicBezTo>
              </a:path>
            </a:pathLst>
          </a:custGeom>
          <a:solidFill>
            <a:srgbClr val="002C5B"/>
          </a:solidFill>
          <a:ln w="38100">
            <a:solidFill>
              <a:srgbClr val="002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 name="Freeform: Shape 21">
            <a:extLst>
              <a:ext uri="{FF2B5EF4-FFF2-40B4-BE49-F238E27FC236}">
                <a16:creationId xmlns:a16="http://schemas.microsoft.com/office/drawing/2014/main" id="{E6CB4780-F131-406A-8284-CEFF6ACC4583}"/>
              </a:ext>
            </a:extLst>
          </p:cNvPr>
          <p:cNvSpPr/>
          <p:nvPr/>
        </p:nvSpPr>
        <p:spPr>
          <a:xfrm>
            <a:off x="7247694" y="2902760"/>
            <a:ext cx="49095" cy="67719"/>
          </a:xfrm>
          <a:custGeom>
            <a:avLst/>
            <a:gdLst>
              <a:gd name="connsiteX0" fmla="*/ 0 w 49095"/>
              <a:gd name="connsiteY0" fmla="*/ 36821 h 67719"/>
              <a:gd name="connsiteX1" fmla="*/ 12274 w 49095"/>
              <a:gd name="connsiteY1" fmla="*/ 67506 h 67719"/>
              <a:gd name="connsiteX2" fmla="*/ 24548 w 49095"/>
              <a:gd name="connsiteY2" fmla="*/ 30684 h 67719"/>
              <a:gd name="connsiteX3" fmla="*/ 36821 w 49095"/>
              <a:gd name="connsiteY3" fmla="*/ 49095 h 67719"/>
              <a:gd name="connsiteX4" fmla="*/ 30685 w 49095"/>
              <a:gd name="connsiteY4" fmla="*/ 18410 h 67719"/>
              <a:gd name="connsiteX5" fmla="*/ 0 w 49095"/>
              <a:gd name="connsiteY5" fmla="*/ 6137 h 67719"/>
              <a:gd name="connsiteX6" fmla="*/ 49095 w 49095"/>
              <a:gd name="connsiteY6" fmla="*/ 0 h 6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095" h="67719">
                <a:moveTo>
                  <a:pt x="0" y="36821"/>
                </a:moveTo>
                <a:cubicBezTo>
                  <a:pt x="4091" y="47049"/>
                  <a:pt x="1587" y="70178"/>
                  <a:pt x="12274" y="67506"/>
                </a:cubicBezTo>
                <a:cubicBezTo>
                  <a:pt x="24826" y="64368"/>
                  <a:pt x="24548" y="30684"/>
                  <a:pt x="24548" y="30684"/>
                </a:cubicBezTo>
                <a:cubicBezTo>
                  <a:pt x="28639" y="36821"/>
                  <a:pt x="33523" y="55692"/>
                  <a:pt x="36821" y="49095"/>
                </a:cubicBezTo>
                <a:cubicBezTo>
                  <a:pt x="41486" y="39765"/>
                  <a:pt x="37473" y="26330"/>
                  <a:pt x="30685" y="18410"/>
                </a:cubicBezTo>
                <a:cubicBezTo>
                  <a:pt x="23516" y="10046"/>
                  <a:pt x="10228" y="10228"/>
                  <a:pt x="0" y="6137"/>
                </a:cubicBezTo>
                <a:lnTo>
                  <a:pt x="49095" y="0"/>
                </a:lnTo>
              </a:path>
            </a:pathLst>
          </a:custGeom>
          <a:solidFill>
            <a:srgbClr val="002C5B"/>
          </a:solidFill>
          <a:ln w="38100">
            <a:solidFill>
              <a:srgbClr val="002C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5EDB617F-6083-4825-BF48-214767DCA762}"/>
              </a:ext>
            </a:extLst>
          </p:cNvPr>
          <p:cNvSpPr/>
          <p:nvPr/>
        </p:nvSpPr>
        <p:spPr>
          <a:xfrm rot="1499815">
            <a:off x="6995731" y="-600844"/>
            <a:ext cx="45719" cy="8334142"/>
          </a:xfrm>
          <a:prstGeom prst="rect">
            <a:avLst/>
          </a:prstGeom>
          <a:solidFill>
            <a:srgbClr val="B5D451">
              <a:alpha val="61176"/>
            </a:srgbClr>
          </a:solidFill>
          <a:ln>
            <a:solidFill>
              <a:srgbClr val="B5D4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a:extLst>
              <a:ext uri="{FF2B5EF4-FFF2-40B4-BE49-F238E27FC236}">
                <a16:creationId xmlns:a16="http://schemas.microsoft.com/office/drawing/2014/main" id="{C7262D0F-5D47-4377-8ABD-5C7D12B850B3}"/>
              </a:ext>
            </a:extLst>
          </p:cNvPr>
          <p:cNvSpPr/>
          <p:nvPr/>
        </p:nvSpPr>
        <p:spPr>
          <a:xfrm rot="1499815">
            <a:off x="6694572" y="-674531"/>
            <a:ext cx="843231" cy="8321886"/>
          </a:xfrm>
          <a:prstGeom prst="rect">
            <a:avLst/>
          </a:prstGeom>
          <a:solidFill>
            <a:srgbClr val="FFFFFF">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177708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11B2910-24C1-45B1-A3B8-3DE963C16D7C}"/>
              </a:ext>
            </a:extLst>
          </p:cNvPr>
          <p:cNvSpPr>
            <a:spLocks noGrp="1"/>
          </p:cNvSpPr>
          <p:nvPr>
            <p:ph type="title"/>
          </p:nvPr>
        </p:nvSpPr>
        <p:spPr>
          <a:xfrm>
            <a:off x="609600" y="275167"/>
            <a:ext cx="10972800" cy="1143000"/>
          </a:xfrm>
        </p:spPr>
        <p:txBody>
          <a:bodyPr>
            <a:normAutofit fontScale="90000"/>
          </a:bodyPr>
          <a:lstStyle/>
          <a:p>
            <a:r>
              <a:rPr lang="en-US" b="1" dirty="0"/>
              <a:t> </a:t>
            </a:r>
            <a:br>
              <a:rPr lang="en-US" dirty="0"/>
            </a:br>
            <a:r>
              <a:rPr lang="en-US" sz="3733" b="1" dirty="0"/>
              <a:t>Cycle of Improvement in Hiring and Promotions</a:t>
            </a:r>
            <a:br>
              <a:rPr lang="en-US" dirty="0"/>
            </a:br>
            <a:endParaRPr lang="en-US" dirty="0"/>
          </a:p>
        </p:txBody>
      </p:sp>
      <p:pic>
        <p:nvPicPr>
          <p:cNvPr id="4" name="Content Placeholder 3" descr="Shape, arrow&#10;&#10;Description automatically generated">
            <a:extLst>
              <a:ext uri="{FF2B5EF4-FFF2-40B4-BE49-F238E27FC236}">
                <a16:creationId xmlns:a16="http://schemas.microsoft.com/office/drawing/2014/main" id="{6427128E-31E8-8948-9DC6-29D53E5E8E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2160841" y="1600201"/>
            <a:ext cx="7870319" cy="4525433"/>
          </a:xfrm>
          <a:prstGeom prst="rect">
            <a:avLst/>
          </a:prstGeom>
          <a:noFill/>
          <a:ln>
            <a:noFill/>
          </a:ln>
        </p:spPr>
      </p:pic>
    </p:spTree>
    <p:extLst>
      <p:ext uri="{BB962C8B-B14F-4D97-AF65-F5344CB8AC3E}">
        <p14:creationId xmlns:p14="http://schemas.microsoft.com/office/powerpoint/2010/main" val="87518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9C17F3BD-2F68-42D8-BE43-A3B3913D7125}"/>
              </a:ext>
            </a:extLst>
          </p:cNvPr>
          <p:cNvSpPr txBox="1">
            <a:spLocks/>
          </p:cNvSpPr>
          <p:nvPr/>
        </p:nvSpPr>
        <p:spPr bwMode="auto">
          <a:xfrm>
            <a:off x="737936" y="0"/>
            <a:ext cx="11504863" cy="2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Franklin Gothic Book" panose="020B0503020102020204" pitchFamily="34" charset="0"/>
                <a:ea typeface="MS PGothic" panose="020B0600070205080204" pitchFamily="34" charset="-128"/>
              </a:defRPr>
            </a:lvl1pPr>
            <a:lvl2pPr marL="742950" indent="-285750" eaLnBrk="0" hangingPunct="0">
              <a:defRPr sz="2400">
                <a:solidFill>
                  <a:schemeClr val="tx1"/>
                </a:solidFill>
                <a:latin typeface="Franklin Gothic Book" panose="020B0503020102020204" pitchFamily="34" charset="0"/>
                <a:ea typeface="MS PGothic" panose="020B0600070205080204" pitchFamily="34" charset="-128"/>
              </a:defRPr>
            </a:lvl2pPr>
            <a:lvl3pPr marL="1143000" indent="-228600" eaLnBrk="0" hangingPunct="0">
              <a:defRPr sz="2400">
                <a:solidFill>
                  <a:schemeClr val="tx1"/>
                </a:solidFill>
                <a:latin typeface="Franklin Gothic Book" panose="020B0503020102020204" pitchFamily="34" charset="0"/>
                <a:ea typeface="MS PGothic" panose="020B0600070205080204" pitchFamily="34" charset="-128"/>
              </a:defRPr>
            </a:lvl3pPr>
            <a:lvl4pPr marL="1600200" indent="-228600" eaLnBrk="0" hangingPunct="0">
              <a:defRPr sz="2400">
                <a:solidFill>
                  <a:schemeClr val="tx1"/>
                </a:solidFill>
                <a:latin typeface="Franklin Gothic Book" panose="020B0503020102020204" pitchFamily="34" charset="0"/>
                <a:ea typeface="MS PGothic" panose="020B0600070205080204" pitchFamily="34" charset="-128"/>
              </a:defRPr>
            </a:lvl4pPr>
            <a:lvl5pPr marL="2057400" indent="-228600" eaLnBrk="0" hangingPunct="0">
              <a:defRPr sz="2400">
                <a:solidFill>
                  <a:schemeClr val="tx1"/>
                </a:solidFill>
                <a:latin typeface="Franklin Gothic Book" panose="020B05030201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Franklin Gothic Book" panose="020B0503020102020204" pitchFamily="34" charset="0"/>
                <a:ea typeface="MS PGothic" panose="020B0600070205080204" pitchFamily="34" charset="-128"/>
              </a:defRPr>
            </a:lvl9pPr>
          </a:lstStyle>
          <a:p>
            <a:pPr marL="0" marR="0" lvl="0" indent="0" algn="ctr" defTabSz="1219170" rtl="0" eaLnBrk="0" fontAlgn="base" latinLnBrk="0" hangingPunct="0">
              <a:lnSpc>
                <a:spcPct val="100000"/>
              </a:lnSpc>
              <a:spcBef>
                <a:spcPct val="0"/>
              </a:spcBef>
              <a:spcAft>
                <a:spcPts val="800"/>
              </a:spcAft>
              <a:buClrTx/>
              <a:buSzTx/>
              <a:buFontTx/>
              <a:buNone/>
              <a:tabLst/>
              <a:defRPr/>
            </a:pPr>
            <a:r>
              <a:rPr kumimoji="0" lang="en-US" sz="4800" b="1" i="0" u="none" strike="noStrike" kern="1200" cap="none" spc="0" normalizeH="0" baseline="0" noProof="0" dirty="0">
                <a:ln>
                  <a:noFill/>
                </a:ln>
                <a:solidFill>
                  <a:srgbClr val="002856"/>
                </a:solidFill>
                <a:effectLst/>
                <a:uLnTx/>
                <a:uFillTx/>
                <a:latin typeface="Arial" panose="020B0604020202020204" pitchFamily="34" charset="0"/>
                <a:ea typeface="MS PGothic" panose="020B0600070205080204" pitchFamily="34" charset="-128"/>
                <a:cs typeface="Arial" panose="020B0604020202020204" pitchFamily="34" charset="0"/>
              </a:rPr>
              <a:t>Putting It Into Practice</a:t>
            </a:r>
            <a:r>
              <a:rPr kumimoji="0" lang="en-US" sz="3733" b="1" i="0" u="none" strike="noStrike" kern="1200" cap="none" spc="0" normalizeH="0" baseline="0" noProof="0" dirty="0">
                <a:ln>
                  <a:noFill/>
                </a:ln>
                <a:solidFill>
                  <a:srgbClr val="002856"/>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ctr" defTabSz="1219170" rtl="0" eaLnBrk="0" fontAlgn="base" latinLnBrk="0" hangingPunct="0">
              <a:lnSpc>
                <a:spcPct val="100000"/>
              </a:lnSpc>
              <a:spcBef>
                <a:spcPct val="0"/>
              </a:spcBef>
              <a:spcAft>
                <a:spcPts val="800"/>
              </a:spcAft>
              <a:buClrTx/>
              <a:buSzTx/>
              <a:buFontTx/>
              <a:buNone/>
              <a:tabLst/>
              <a:defRPr/>
            </a:pPr>
            <a:r>
              <a:rPr kumimoji="0" lang="en-US" sz="4267" b="1" i="0" u="none" strike="noStrike" kern="1200" cap="none" spc="0" normalizeH="0" baseline="0" noProof="0" dirty="0">
                <a:ln>
                  <a:noFill/>
                </a:ln>
                <a:solidFill>
                  <a:prstClr val="black">
                    <a:lumMod val="75000"/>
                  </a:prstClr>
                </a:solidFill>
                <a:effectLst/>
                <a:uLnTx/>
                <a:uFillTx/>
                <a:latin typeface="Arial" panose="020B0604020202020204" pitchFamily="34" charset="0"/>
                <a:ea typeface="MS PGothic" panose="020B0600070205080204" pitchFamily="34" charset="-128"/>
                <a:cs typeface="Arial" panose="020B0604020202020204" pitchFamily="34" charset="0"/>
              </a:rPr>
              <a:t>Case Presentations and Discussion Guide</a:t>
            </a:r>
            <a:endParaRPr kumimoji="0" lang="en-US" sz="3200" b="1" i="0" u="none" strike="noStrike" kern="1200" cap="none" spc="0" normalizeH="0" baseline="0" noProof="0" dirty="0">
              <a:ln>
                <a:noFill/>
              </a:ln>
              <a:solidFill>
                <a:prstClr val="black">
                  <a:lumMod val="75000"/>
                </a:prstClr>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ctr" defTabSz="1219170" rtl="0" eaLnBrk="0" fontAlgn="base" latinLnBrk="0" hangingPunct="0">
              <a:lnSpc>
                <a:spcPct val="100000"/>
              </a:lnSpc>
              <a:spcBef>
                <a:spcPct val="0"/>
              </a:spcBef>
              <a:spcAft>
                <a:spcPts val="800"/>
              </a:spcAft>
              <a:buClrTx/>
              <a:buSzTx/>
              <a:buFontTx/>
              <a:buNone/>
              <a:tabLst/>
              <a:defRPr/>
            </a:pPr>
            <a:r>
              <a:rPr kumimoji="0" lang="en-US" sz="3200" b="1" i="1" u="none" strike="noStrike" kern="1200" cap="none" spc="0" normalizeH="0" baseline="0" noProof="0" dirty="0">
                <a:ln>
                  <a:noFill/>
                </a:ln>
                <a:solidFill>
                  <a:srgbClr val="0F243E"/>
                </a:solidFill>
                <a:effectLst/>
                <a:uLnTx/>
                <a:uFillTx/>
                <a:latin typeface="Arial" panose="020B0604020202020204" pitchFamily="34" charset="0"/>
                <a:ea typeface="MS PGothic" panose="020B0600070205080204" pitchFamily="34" charset="-128"/>
                <a:cs typeface="Arial" panose="020B0604020202020204" pitchFamily="34" charset="0"/>
              </a:rPr>
              <a:t>2022 ACC Health Policy Statement on Building Respect, Civility and Inclusion in the Cardiovascular Workplace</a:t>
            </a:r>
          </a:p>
        </p:txBody>
      </p:sp>
      <p:sp>
        <p:nvSpPr>
          <p:cNvPr id="3" name="Subtitle 2"/>
          <p:cNvSpPr>
            <a:spLocks noGrp="1"/>
          </p:cNvSpPr>
          <p:nvPr>
            <p:ph type="subTitle" idx="1"/>
          </p:nvPr>
        </p:nvSpPr>
        <p:spPr>
          <a:xfrm>
            <a:off x="1860884" y="4170947"/>
            <a:ext cx="7994316" cy="1828800"/>
          </a:xfrm>
        </p:spPr>
        <p:txBody>
          <a:bodyPr>
            <a:normAutofit/>
          </a:bodyPr>
          <a:lstStyle/>
          <a:p>
            <a:r>
              <a:rPr lang="en-US" sz="2800" b="1" dirty="0">
                <a:solidFill>
                  <a:schemeClr val="tx1">
                    <a:lumMod val="60000"/>
                    <a:lumOff val="40000"/>
                  </a:schemeClr>
                </a:solidFill>
              </a:rPr>
              <a:t>Nkechinyere Ijioma MBBS, FACC </a:t>
            </a:r>
          </a:p>
          <a:p>
            <a:r>
              <a:rPr lang="en-US" sz="2800" b="1" dirty="0">
                <a:solidFill>
                  <a:schemeClr val="tx1">
                    <a:lumMod val="60000"/>
                    <a:lumOff val="40000"/>
                  </a:schemeClr>
                </a:solidFill>
              </a:rPr>
              <a:t>Pamela Douglas MD, MACC </a:t>
            </a:r>
          </a:p>
          <a:p>
            <a:r>
              <a:rPr lang="en-US" sz="2800" b="1" dirty="0">
                <a:solidFill>
                  <a:schemeClr val="tx1">
                    <a:lumMod val="60000"/>
                    <a:lumOff val="40000"/>
                  </a:schemeClr>
                </a:solidFill>
              </a:rPr>
              <a:t>Sharonne Hayes MD, FACC </a:t>
            </a:r>
          </a:p>
          <a:p>
            <a:endParaRPr lang="en-US" sz="3200" dirty="0"/>
          </a:p>
        </p:txBody>
      </p:sp>
      <p:sp>
        <p:nvSpPr>
          <p:cNvPr id="5" name="TextBox 4">
            <a:extLst>
              <a:ext uri="{FF2B5EF4-FFF2-40B4-BE49-F238E27FC236}">
                <a16:creationId xmlns:a16="http://schemas.microsoft.com/office/drawing/2014/main" id="{7A0DA2CF-CDCB-4942-8EBB-E67AD604C7F5}"/>
              </a:ext>
            </a:extLst>
          </p:cNvPr>
          <p:cNvSpPr txBox="1"/>
          <p:nvPr/>
        </p:nvSpPr>
        <p:spPr>
          <a:xfrm>
            <a:off x="1058778" y="2487941"/>
            <a:ext cx="1052362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a:ea typeface="Geneva"/>
                <a:cs typeface="Geneva"/>
              </a:rPr>
              <a:t>Slide set adapted from the </a:t>
            </a:r>
            <a:r>
              <a:rPr kumimoji="0" lang="en-US" altLang="en-US" sz="2400" b="0" i="0" u="none" strike="noStrike" kern="1200" cap="none" spc="0" normalizeH="0" baseline="0" noProof="0" dirty="0">
                <a:ln>
                  <a:noFill/>
                </a:ln>
                <a:solidFill>
                  <a:prstClr val="black"/>
                </a:solidFill>
                <a:effectLst/>
                <a:uLnTx/>
                <a:uFillTx/>
                <a:latin typeface="Arial" panose="020B0604020202020204"/>
                <a:ea typeface="+mn-ea"/>
                <a:cs typeface="+mn-cs"/>
              </a:rPr>
              <a:t>ACC 2022 Health Policy Statement on Building Respect, Civility, and Inclusion in the Cardiovascular Workplace  to be published in </a:t>
            </a:r>
            <a:r>
              <a:rPr kumimoji="0" lang="en-US" altLang="en-US" sz="2400" b="0" i="0" u="none" strike="noStrike" kern="1200" cap="none" spc="0" normalizeH="0" baseline="0" noProof="0" dirty="0">
                <a:ln>
                  <a:noFill/>
                </a:ln>
                <a:solidFill>
                  <a:prstClr val="black"/>
                </a:solidFill>
                <a:effectLst/>
                <a:uLnTx/>
                <a:uFillTx/>
                <a:latin typeface="Arial" panose="020B0604020202020204"/>
                <a:ea typeface="Geneva"/>
                <a:cs typeface="Geneva"/>
              </a:rPr>
              <a:t>the </a:t>
            </a:r>
            <a:r>
              <a:rPr kumimoji="0" lang="en-US" altLang="en-US" sz="2400" b="0" i="1" u="none" strike="noStrike" kern="1200" cap="none" spc="0" normalizeH="0" baseline="0" noProof="0" dirty="0">
                <a:ln>
                  <a:noFill/>
                </a:ln>
                <a:solidFill>
                  <a:prstClr val="black"/>
                </a:solidFill>
                <a:effectLst/>
                <a:uLnTx/>
                <a:uFillTx/>
                <a:latin typeface="Arial" panose="020B0604020202020204"/>
                <a:ea typeface="Geneva"/>
                <a:cs typeface="Geneva"/>
              </a:rPr>
              <a:t>Journal of the American College of Cardiology</a:t>
            </a: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15359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54D-F799-4FB6-AAEB-E1E62C2D289D}"/>
              </a:ext>
            </a:extLst>
          </p:cNvPr>
          <p:cNvSpPr>
            <a:spLocks noGrp="1"/>
          </p:cNvSpPr>
          <p:nvPr>
            <p:ph type="title"/>
          </p:nvPr>
        </p:nvSpPr>
        <p:spPr>
          <a:xfrm>
            <a:off x="1828799" y="426581"/>
            <a:ext cx="7130006" cy="2723800"/>
          </a:xfrm>
        </p:spPr>
        <p:txBody>
          <a:bodyPr/>
          <a:lstStyle/>
          <a:p>
            <a:pPr algn="ctr"/>
            <a:r>
              <a:rPr lang="en-US" dirty="0"/>
              <a:t>	THANK YOU!</a:t>
            </a:r>
          </a:p>
        </p:txBody>
      </p:sp>
      <p:sp>
        <p:nvSpPr>
          <p:cNvPr id="3" name="Content Placeholder 2">
            <a:extLst>
              <a:ext uri="{FF2B5EF4-FFF2-40B4-BE49-F238E27FC236}">
                <a16:creationId xmlns:a16="http://schemas.microsoft.com/office/drawing/2014/main" id="{CA8472CF-C0E2-401B-B533-D33EB15C5570}"/>
              </a:ext>
            </a:extLst>
          </p:cNvPr>
          <p:cNvSpPr>
            <a:spLocks noGrp="1"/>
          </p:cNvSpPr>
          <p:nvPr>
            <p:ph idx="1"/>
          </p:nvPr>
        </p:nvSpPr>
        <p:spPr>
          <a:xfrm>
            <a:off x="3655908" y="3428999"/>
            <a:ext cx="7697891" cy="2747963"/>
          </a:xfrm>
        </p:spPr>
        <p:txBody>
          <a:bodyPr>
            <a:normAutofit/>
          </a:bodyPr>
          <a:lstStyle/>
          <a:p>
            <a:pPr marL="0" indent="0">
              <a:buNone/>
            </a:pPr>
            <a:r>
              <a:rPr lang="en-US" altLang="en-US" sz="3600" dirty="0" err="1"/>
              <a:t>JMieres@Northwell.edu</a:t>
            </a:r>
            <a:endParaRPr lang="en-US" sz="3600" dirty="0"/>
          </a:p>
        </p:txBody>
      </p:sp>
      <p:pic>
        <p:nvPicPr>
          <p:cNvPr id="4" name="Picture 3">
            <a:extLst>
              <a:ext uri="{FF2B5EF4-FFF2-40B4-BE49-F238E27FC236}">
                <a16:creationId xmlns:a16="http://schemas.microsoft.com/office/drawing/2014/main" id="{F7D31B09-409B-48D1-89D3-1E89B0818FA9}"/>
              </a:ext>
            </a:extLst>
          </p:cNvPr>
          <p:cNvPicPr>
            <a:picLocks noChangeAspect="1"/>
          </p:cNvPicPr>
          <p:nvPr/>
        </p:nvPicPr>
        <p:blipFill>
          <a:blip r:embed="rId2"/>
          <a:stretch>
            <a:fillRect/>
          </a:stretch>
        </p:blipFill>
        <p:spPr>
          <a:xfrm>
            <a:off x="3655908" y="4340506"/>
            <a:ext cx="1102002" cy="899002"/>
          </a:xfrm>
          <a:prstGeom prst="rect">
            <a:avLst/>
          </a:prstGeom>
        </p:spPr>
      </p:pic>
      <p:sp>
        <p:nvSpPr>
          <p:cNvPr id="6" name="Rectangle 5">
            <a:extLst>
              <a:ext uri="{FF2B5EF4-FFF2-40B4-BE49-F238E27FC236}">
                <a16:creationId xmlns:a16="http://schemas.microsoft.com/office/drawing/2014/main" id="{CCB19AEA-5081-4917-892B-0DEDCC6C372E}"/>
              </a:ext>
            </a:extLst>
          </p:cNvPr>
          <p:cNvSpPr/>
          <p:nvPr/>
        </p:nvSpPr>
        <p:spPr>
          <a:xfrm>
            <a:off x="4942390" y="4340506"/>
            <a:ext cx="379649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rPr>
              <a:t>@</a:t>
            </a:r>
            <a:r>
              <a:rPr kumimoji="0" lang="en-US" sz="3600" b="0" i="0" u="none" strike="noStrike" kern="1200" cap="none" spc="0" normalizeH="0" baseline="0" noProof="0" dirty="0" err="1">
                <a:ln>
                  <a:noFill/>
                </a:ln>
                <a:solidFill>
                  <a:prstClr val="black"/>
                </a:solidFill>
                <a:effectLst/>
                <a:uLnTx/>
                <a:uFillTx/>
                <a:latin typeface="Arial" panose="020B0604020202020204"/>
                <a:ea typeface="+mn-ea"/>
                <a:cs typeface="+mn-cs"/>
              </a:rPr>
              <a:t>DrJMieres</a:t>
            </a:r>
            <a:endPar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99883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73C51F5-9713-5C42-A286-0CCB3254AA7F}"/>
              </a:ext>
            </a:extLst>
          </p:cNvPr>
          <p:cNvSpPr txBox="1">
            <a:spLocks/>
          </p:cNvSpPr>
          <p:nvPr/>
        </p:nvSpPr>
        <p:spPr>
          <a:xfrm>
            <a:off x="5604933" y="237067"/>
            <a:ext cx="6468533" cy="3445933"/>
          </a:xfrm>
          <a:prstGeom prst="rect">
            <a:avLst/>
          </a:prstGeom>
        </p:spPr>
        <p:txBody>
          <a:bodyPr anchor="b">
            <a:noAutofit/>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170000"/>
              </a:lnSpc>
              <a:spcBef>
                <a:spcPct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Designing and Building a Women’s Cardiovascular clinic</a:t>
            </a:r>
            <a:endParaRPr kumimoji="0" lang="en-US" sz="2400" b="0"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6" name="Text Placeholder 8">
            <a:extLst>
              <a:ext uri="{FF2B5EF4-FFF2-40B4-BE49-F238E27FC236}">
                <a16:creationId xmlns:a16="http://schemas.microsoft.com/office/drawing/2014/main" id="{26F4315C-2955-A741-8A1F-884C89E52725}"/>
              </a:ext>
            </a:extLst>
          </p:cNvPr>
          <p:cNvSpPr txBox="1">
            <a:spLocks/>
          </p:cNvSpPr>
          <p:nvPr/>
        </p:nvSpPr>
        <p:spPr>
          <a:xfrm>
            <a:off x="4492340" y="3981363"/>
            <a:ext cx="7646851" cy="1186322"/>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2pPr>
            <a:lvl3pPr marL="1143000" indent="-228600" algn="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rial" panose="020B0604020202020204" pitchFamily="34" charset="0"/>
                <a:ea typeface="+mn-ea"/>
                <a:cs typeface="Arial" panose="020B0604020202020204" pitchFamily="34" charset="0"/>
              </a:defRPr>
            </a:lvl3pPr>
            <a:lvl4pPr marL="16002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4pPr>
            <a:lvl5pPr marL="20574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Cathleen Biga, MSN, FACC</a:t>
            </a:r>
          </a:p>
          <a:p>
            <a:pPr marL="68580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President/CEO</a:t>
            </a:r>
          </a:p>
          <a:p>
            <a:pPr marL="68580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Cardiovascular Management of Illinois</a:t>
            </a:r>
          </a:p>
          <a:p>
            <a:pPr marL="68580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cbiga@cardiacmgmt.com</a:t>
            </a:r>
          </a:p>
        </p:txBody>
      </p:sp>
    </p:spTree>
    <p:extLst>
      <p:ext uri="{BB962C8B-B14F-4D97-AF65-F5344CB8AC3E}">
        <p14:creationId xmlns:p14="http://schemas.microsoft.com/office/powerpoint/2010/main" val="3669527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 name="Picture 20" descr="Image result for hospital clinic icon">
            <a:extLst>
              <a:ext uri="{FF2B5EF4-FFF2-40B4-BE49-F238E27FC236}">
                <a16:creationId xmlns:a16="http://schemas.microsoft.com/office/drawing/2014/main" id="{7EEE6BD8-A078-4587-A738-4320A8BF13F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933"/>
          <a:stretch/>
        </p:blipFill>
        <p:spPr bwMode="auto">
          <a:xfrm>
            <a:off x="3576051" y="1885102"/>
            <a:ext cx="766485" cy="76212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Image result for home care icon">
            <a:extLst>
              <a:ext uri="{FF2B5EF4-FFF2-40B4-BE49-F238E27FC236}">
                <a16:creationId xmlns:a16="http://schemas.microsoft.com/office/drawing/2014/main" id="{95813EF2-AF17-4A56-A45F-5BE99F86BA19}"/>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59008" y="1842495"/>
            <a:ext cx="845513" cy="845513"/>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Image result for xray icon">
            <a:extLst>
              <a:ext uri="{FF2B5EF4-FFF2-40B4-BE49-F238E27FC236}">
                <a16:creationId xmlns:a16="http://schemas.microsoft.com/office/drawing/2014/main" id="{C9D01E84-1333-4FA4-89F0-D6BB4E7EDEA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455" b="99273" l="2778" r="96000">
                        <a14:foregroundMark x1="16667" y1="7273" x2="16667" y2="7273"/>
                        <a14:foregroundMark x1="14889" y1="4091" x2="14889" y2="4091"/>
                        <a14:foregroundMark x1="15889" y1="818" x2="15889" y2="818"/>
                        <a14:foregroundMark x1="2778" y1="1545" x2="2778" y2="1545"/>
                        <a14:foregroundMark x1="75000" y1="12636" x2="75000" y2="12636"/>
                        <a14:foregroundMark x1="77333" y1="26000" x2="77333" y2="26000"/>
                        <a14:foregroundMark x1="92889" y1="37455" x2="92889" y2="37455"/>
                        <a14:foregroundMark x1="83556" y1="94727" x2="83556" y2="94727"/>
                        <a14:foregroundMark x1="69111" y1="92091" x2="69111" y2="92091"/>
                        <a14:foregroundMark x1="96333" y1="50636" x2="96333" y2="50636"/>
                        <a14:foregroundMark x1="67889" y1="95727" x2="67889" y2="95727"/>
                        <a14:foregroundMark x1="82333" y1="98727" x2="82333" y2="98727"/>
                        <a14:foregroundMark x1="69000" y1="99273" x2="69000" y2="99273"/>
                        <a14:foregroundMark x1="81444" y1="99273" x2="81444" y2="99273"/>
                        <a14:backgroundMark x1="22000" y1="8545" x2="22000" y2="8545"/>
                        <a14:backgroundMark x1="29667" y1="8636" x2="29667" y2="8636"/>
                        <a14:backgroundMark x1="29111" y1="37455" x2="29111" y2="37455"/>
                        <a14:backgroundMark x1="22111" y1="37455" x2="22111" y2="37455"/>
                        <a14:backgroundMark x1="25667" y1="38455" x2="25667" y2="38455"/>
                      </a14:backgroundRemoval>
                    </a14:imgEffect>
                  </a14:imgLayer>
                </a14:imgProps>
              </a:ext>
              <a:ext uri="{28A0092B-C50C-407E-A947-70E740481C1C}">
                <a14:useLocalDpi xmlns:a14="http://schemas.microsoft.com/office/drawing/2010/main" val="0"/>
              </a:ext>
            </a:extLst>
          </a:blip>
          <a:srcRect/>
          <a:stretch>
            <a:fillRect/>
          </a:stretch>
        </p:blipFill>
        <p:spPr bwMode="auto">
          <a:xfrm>
            <a:off x="6581578" y="1905192"/>
            <a:ext cx="599606" cy="73275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Image result for surgery icon">
            <a:extLst>
              <a:ext uri="{FF2B5EF4-FFF2-40B4-BE49-F238E27FC236}">
                <a16:creationId xmlns:a16="http://schemas.microsoft.com/office/drawing/2014/main" id="{BF1E59EE-3DC0-4769-B13D-1861449B034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5634998" y="1867369"/>
            <a:ext cx="569408" cy="7943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hospital icon">
            <a:extLst>
              <a:ext uri="{FF2B5EF4-FFF2-40B4-BE49-F238E27FC236}">
                <a16:creationId xmlns:a16="http://schemas.microsoft.com/office/drawing/2014/main" id="{9A89DDF2-2D53-4204-A928-67DC71CC47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91650" y="1918801"/>
            <a:ext cx="688783" cy="688783"/>
          </a:xfrm>
          <a:prstGeom prst="rect">
            <a:avLst/>
          </a:prstGeom>
          <a:noFill/>
          <a:extLst>
            <a:ext uri="{909E8E84-426E-40DD-AFC4-6F175D3DCCD1}">
              <a14:hiddenFill xmlns:a14="http://schemas.microsoft.com/office/drawing/2010/main">
                <a:solidFill>
                  <a:srgbClr val="FFFFFF"/>
                </a:solidFill>
              </a14:hiddenFill>
            </a:ext>
          </a:extLst>
        </p:spPr>
      </p:pic>
      <p:sp>
        <p:nvSpPr>
          <p:cNvPr id="38" name="Block Arc 37">
            <a:extLst>
              <a:ext uri="{FF2B5EF4-FFF2-40B4-BE49-F238E27FC236}">
                <a16:creationId xmlns:a16="http://schemas.microsoft.com/office/drawing/2014/main" id="{1E65CD59-1042-4A49-9F72-609A22B94162}"/>
              </a:ext>
            </a:extLst>
          </p:cNvPr>
          <p:cNvSpPr/>
          <p:nvPr/>
        </p:nvSpPr>
        <p:spPr>
          <a:xfrm rot="21421483">
            <a:off x="5387592" y="1756027"/>
            <a:ext cx="1044736" cy="989695"/>
          </a:xfrm>
          <a:prstGeom prst="blockArc">
            <a:avLst>
              <a:gd name="adj1" fmla="val 10800000"/>
              <a:gd name="adj2" fmla="val 364381"/>
              <a:gd name="adj3" fmla="val 6234"/>
            </a:avLst>
          </a:prstGeom>
          <a:solidFill>
            <a:srgbClr val="E7E6E8"/>
          </a:solidFill>
          <a:ln cap="rnd">
            <a:solidFill>
              <a:srgbClr val="E7E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8" name="Block Arc 47">
            <a:extLst>
              <a:ext uri="{FF2B5EF4-FFF2-40B4-BE49-F238E27FC236}">
                <a16:creationId xmlns:a16="http://schemas.microsoft.com/office/drawing/2014/main" id="{3EE33BEB-B379-4004-BD13-804B8A080EC7}"/>
              </a:ext>
            </a:extLst>
          </p:cNvPr>
          <p:cNvSpPr/>
          <p:nvPr/>
        </p:nvSpPr>
        <p:spPr>
          <a:xfrm rot="10621483">
            <a:off x="4409139" y="1782517"/>
            <a:ext cx="1044736" cy="989695"/>
          </a:xfrm>
          <a:prstGeom prst="blockArc">
            <a:avLst>
              <a:gd name="adj1" fmla="val 10800000"/>
              <a:gd name="adj2" fmla="val 364381"/>
              <a:gd name="adj3" fmla="val 6234"/>
            </a:avLst>
          </a:prstGeom>
          <a:solidFill>
            <a:srgbClr val="E7E6E8"/>
          </a:solidFill>
          <a:ln cap="rnd">
            <a:solidFill>
              <a:srgbClr val="E7E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7" name="Group 6">
            <a:extLst>
              <a:ext uri="{FF2B5EF4-FFF2-40B4-BE49-F238E27FC236}">
                <a16:creationId xmlns:a16="http://schemas.microsoft.com/office/drawing/2014/main" id="{76BD598F-C53E-42C5-8EA0-40E5227A1042}"/>
              </a:ext>
            </a:extLst>
          </p:cNvPr>
          <p:cNvGrpSpPr/>
          <p:nvPr/>
        </p:nvGrpSpPr>
        <p:grpSpPr>
          <a:xfrm>
            <a:off x="1454481" y="3461318"/>
            <a:ext cx="9463765" cy="1223529"/>
            <a:chOff x="-92694" y="3189982"/>
            <a:chExt cx="12618353" cy="1631372"/>
          </a:xfrm>
        </p:grpSpPr>
        <p:pic>
          <p:nvPicPr>
            <p:cNvPr id="3" name="Picture 2" descr="Image result for atrial fibrillation png">
              <a:extLst>
                <a:ext uri="{FF2B5EF4-FFF2-40B4-BE49-F238E27FC236}">
                  <a16:creationId xmlns:a16="http://schemas.microsoft.com/office/drawing/2014/main" id="{0FAB9128-3176-4A88-B8B6-D4784000BDA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7848"/>
            <a:stretch/>
          </p:blipFill>
          <p:spPr bwMode="auto">
            <a:xfrm>
              <a:off x="-92694" y="3189982"/>
              <a:ext cx="6512423" cy="163137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Image result for atrial fibrillation png">
              <a:extLst>
                <a:ext uri="{FF2B5EF4-FFF2-40B4-BE49-F238E27FC236}">
                  <a16:creationId xmlns:a16="http://schemas.microsoft.com/office/drawing/2014/main" id="{920C4633-6ACD-45E5-A8C7-F768CC2118B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7848"/>
            <a:stretch/>
          </p:blipFill>
          <p:spPr bwMode="auto">
            <a:xfrm>
              <a:off x="6013236" y="3189982"/>
              <a:ext cx="6512423" cy="1631372"/>
            </a:xfrm>
            <a:prstGeom prst="rect">
              <a:avLst/>
            </a:prstGeom>
            <a:noFill/>
            <a:extLst>
              <a:ext uri="{909E8E84-426E-40DD-AFC4-6F175D3DCCD1}">
                <a14:hiddenFill xmlns:a14="http://schemas.microsoft.com/office/drawing/2010/main">
                  <a:solidFill>
                    <a:srgbClr val="FFFFFF"/>
                  </a:solidFill>
                </a14:hiddenFill>
              </a:ext>
            </a:extLst>
          </p:spPr>
        </p:pic>
      </p:grpSp>
      <p:sp>
        <p:nvSpPr>
          <p:cNvPr id="4105" name="TextBox 11"/>
          <p:cNvSpPr txBox="1">
            <a:spLocks noChangeArrowheads="1"/>
          </p:cNvSpPr>
          <p:nvPr/>
        </p:nvSpPr>
        <p:spPr bwMode="auto">
          <a:xfrm>
            <a:off x="3284810" y="4473266"/>
            <a:ext cx="580310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Cardiovascular services organized the way patients experience them</a:t>
            </a:r>
            <a:r>
              <a:rPr kumimoji="0" lang="en-US" sz="1350" b="0" i="0" u="none" strike="noStrike" kern="1200" cap="none" spc="0" normalizeH="0" baseline="0" noProof="0" dirty="0">
                <a:ln>
                  <a:noFill/>
                </a:ln>
                <a:solidFill>
                  <a:prstClr val="black"/>
                </a:solidFill>
                <a:effectLst/>
                <a:uLnTx/>
                <a:uFillTx/>
                <a:latin typeface="Arial" pitchFamily="34" charset="0"/>
                <a:ea typeface="MS PGothic" pitchFamily="34" charset="-128"/>
                <a:cs typeface="+mn-cs"/>
              </a:rPr>
              <a:t>.</a:t>
            </a:r>
          </a:p>
        </p:txBody>
      </p:sp>
      <p:sp>
        <p:nvSpPr>
          <p:cNvPr id="2" name="Left-Right Arrow 1"/>
          <p:cNvSpPr/>
          <p:nvPr/>
        </p:nvSpPr>
        <p:spPr>
          <a:xfrm>
            <a:off x="1524002" y="2688006"/>
            <a:ext cx="9143999" cy="111099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50" b="0" i="0" u="none" strike="noStrike" kern="1200" cap="none" spc="0" normalizeH="0" baseline="0" noProof="0" dirty="0">
                <a:ln>
                  <a:noFill/>
                </a:ln>
                <a:solidFill>
                  <a:prstClr val="white"/>
                </a:solidFill>
                <a:effectLst/>
                <a:uLnTx/>
                <a:uFillTx/>
                <a:latin typeface="Arial" panose="020B0604020202020204"/>
                <a:ea typeface="+mn-ea"/>
                <a:cs typeface="+mn-cs"/>
              </a:rPr>
              <a:t>Horizontal CV Care Stream Across Traditional Vertical Structures</a:t>
            </a:r>
          </a:p>
        </p:txBody>
      </p:sp>
      <p:sp>
        <p:nvSpPr>
          <p:cNvPr id="5" name="Left-Right Arrow 4"/>
          <p:cNvSpPr/>
          <p:nvPr/>
        </p:nvSpPr>
        <p:spPr bwMode="auto">
          <a:xfrm>
            <a:off x="1524002" y="4700462"/>
            <a:ext cx="9143999" cy="1110996"/>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50" b="0" i="0" u="none" strike="noStrike" kern="1200" cap="none" spc="0" normalizeH="0" baseline="0" noProof="0" dirty="0">
                <a:ln>
                  <a:noFill/>
                </a:ln>
                <a:solidFill>
                  <a:prstClr val="white"/>
                </a:solidFill>
                <a:effectLst/>
                <a:uLnTx/>
                <a:uFillTx/>
                <a:latin typeface="Arial" panose="020B0604020202020204"/>
                <a:ea typeface="+mn-ea"/>
                <a:cs typeface="+mn-cs"/>
              </a:rPr>
              <a:t>Consolidated Strategy – Budget – Operations - Management</a:t>
            </a:r>
          </a:p>
        </p:txBody>
      </p:sp>
      <p:sp>
        <p:nvSpPr>
          <p:cNvPr id="11" name="TextBox 10"/>
          <p:cNvSpPr txBox="1"/>
          <p:nvPr/>
        </p:nvSpPr>
        <p:spPr>
          <a:xfrm>
            <a:off x="-798654" y="379375"/>
            <a:ext cx="11716899"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a:ea typeface="+mn-ea"/>
                <a:cs typeface="+mn-cs"/>
              </a:rPr>
              <a:t>   Care Organized Across The Continuum  </a:t>
            </a:r>
          </a:p>
        </p:txBody>
      </p:sp>
      <p:sp>
        <p:nvSpPr>
          <p:cNvPr id="8" name="Block Arc 7">
            <a:extLst>
              <a:ext uri="{FF2B5EF4-FFF2-40B4-BE49-F238E27FC236}">
                <a16:creationId xmlns:a16="http://schemas.microsoft.com/office/drawing/2014/main" id="{CF132B63-871F-42C4-AF77-206696B1BCD3}"/>
              </a:ext>
            </a:extLst>
          </p:cNvPr>
          <p:cNvSpPr/>
          <p:nvPr/>
        </p:nvSpPr>
        <p:spPr>
          <a:xfrm rot="21421483">
            <a:off x="3432555" y="1756027"/>
            <a:ext cx="1044736" cy="989695"/>
          </a:xfrm>
          <a:prstGeom prst="blockArc">
            <a:avLst>
              <a:gd name="adj1" fmla="val 10800000"/>
              <a:gd name="adj2" fmla="val 364381"/>
              <a:gd name="adj3" fmla="val 6234"/>
            </a:avLst>
          </a:prstGeom>
          <a:solidFill>
            <a:srgbClr val="E7E6E8"/>
          </a:solidFill>
          <a:ln cap="rnd">
            <a:solidFill>
              <a:srgbClr val="E7E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3" name="Block Arc 32">
            <a:extLst>
              <a:ext uri="{FF2B5EF4-FFF2-40B4-BE49-F238E27FC236}">
                <a16:creationId xmlns:a16="http://schemas.microsoft.com/office/drawing/2014/main" id="{AEFB4C87-5E2B-4147-BA1D-0368CC76D471}"/>
              </a:ext>
            </a:extLst>
          </p:cNvPr>
          <p:cNvSpPr/>
          <p:nvPr/>
        </p:nvSpPr>
        <p:spPr>
          <a:xfrm rot="10621483">
            <a:off x="3431022" y="1782517"/>
            <a:ext cx="1044736" cy="989695"/>
          </a:xfrm>
          <a:prstGeom prst="blockArc">
            <a:avLst>
              <a:gd name="adj1" fmla="val 10800000"/>
              <a:gd name="adj2" fmla="val 364381"/>
              <a:gd name="adj3" fmla="val 6234"/>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9" name="Half Frame 8">
            <a:extLst>
              <a:ext uri="{FF2B5EF4-FFF2-40B4-BE49-F238E27FC236}">
                <a16:creationId xmlns:a16="http://schemas.microsoft.com/office/drawing/2014/main" id="{3A03C371-005D-4762-9A71-52460381F149}"/>
              </a:ext>
            </a:extLst>
          </p:cNvPr>
          <p:cNvSpPr/>
          <p:nvPr/>
        </p:nvSpPr>
        <p:spPr>
          <a:xfrm rot="13460385">
            <a:off x="3319846" y="1984213"/>
            <a:ext cx="283824" cy="283824"/>
          </a:xfrm>
          <a:prstGeom prst="halfFrame">
            <a:avLst>
              <a:gd name="adj1" fmla="val 19453"/>
              <a:gd name="adj2" fmla="val 19115"/>
            </a:avLst>
          </a:prstGeom>
          <a:solidFill>
            <a:srgbClr val="E7E6E8"/>
          </a:solidFill>
          <a:ln cap="rnd">
            <a:solidFill>
              <a:srgbClr val="E7E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4" name="Block Arc 53">
            <a:extLst>
              <a:ext uri="{FF2B5EF4-FFF2-40B4-BE49-F238E27FC236}">
                <a16:creationId xmlns:a16="http://schemas.microsoft.com/office/drawing/2014/main" id="{6DE12A3A-413B-4FF2-A73B-ECCD34E4FF47}"/>
              </a:ext>
            </a:extLst>
          </p:cNvPr>
          <p:cNvSpPr/>
          <p:nvPr/>
        </p:nvSpPr>
        <p:spPr>
          <a:xfrm rot="10621483">
            <a:off x="6359014" y="1782517"/>
            <a:ext cx="1044736" cy="989695"/>
          </a:xfrm>
          <a:prstGeom prst="blockArc">
            <a:avLst>
              <a:gd name="adj1" fmla="val 10800000"/>
              <a:gd name="adj2" fmla="val 364381"/>
              <a:gd name="adj3" fmla="val 6234"/>
            </a:avLst>
          </a:prstGeom>
          <a:solidFill>
            <a:srgbClr val="E7E6E8"/>
          </a:solidFill>
          <a:ln cap="rnd">
            <a:solidFill>
              <a:srgbClr val="E7E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1" name="Block Arc 60">
            <a:extLst>
              <a:ext uri="{FF2B5EF4-FFF2-40B4-BE49-F238E27FC236}">
                <a16:creationId xmlns:a16="http://schemas.microsoft.com/office/drawing/2014/main" id="{D1C9D7E7-6A02-4D57-AFE9-753627A69B62}"/>
              </a:ext>
            </a:extLst>
          </p:cNvPr>
          <p:cNvSpPr/>
          <p:nvPr/>
        </p:nvSpPr>
        <p:spPr>
          <a:xfrm rot="21421483">
            <a:off x="7377440" y="1756027"/>
            <a:ext cx="1044736" cy="989695"/>
          </a:xfrm>
          <a:prstGeom prst="blockArc">
            <a:avLst>
              <a:gd name="adj1" fmla="val 10800000"/>
              <a:gd name="adj2" fmla="val 364381"/>
              <a:gd name="adj3" fmla="val 6234"/>
            </a:avLst>
          </a:prstGeom>
          <a:solidFill>
            <a:srgbClr val="E7E6E8"/>
          </a:solidFill>
          <a:ln cap="rnd">
            <a:solidFill>
              <a:srgbClr val="E7E6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2" name="Block Arc 61">
            <a:extLst>
              <a:ext uri="{FF2B5EF4-FFF2-40B4-BE49-F238E27FC236}">
                <a16:creationId xmlns:a16="http://schemas.microsoft.com/office/drawing/2014/main" id="{B673C4FD-FD55-419F-B1E5-93107C2B680D}"/>
              </a:ext>
            </a:extLst>
          </p:cNvPr>
          <p:cNvSpPr/>
          <p:nvPr/>
        </p:nvSpPr>
        <p:spPr>
          <a:xfrm rot="10621483">
            <a:off x="7377174" y="1806083"/>
            <a:ext cx="1044736" cy="989695"/>
          </a:xfrm>
          <a:prstGeom prst="blockArc">
            <a:avLst>
              <a:gd name="adj1" fmla="val 10800000"/>
              <a:gd name="adj2" fmla="val 364381"/>
              <a:gd name="adj3" fmla="val 6234"/>
            </a:avLst>
          </a:prstGeom>
          <a:solidFill>
            <a:srgbClr val="9AC2FC"/>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3" name="Half Frame 62">
            <a:extLst>
              <a:ext uri="{FF2B5EF4-FFF2-40B4-BE49-F238E27FC236}">
                <a16:creationId xmlns:a16="http://schemas.microsoft.com/office/drawing/2014/main" id="{7E50D6F7-47D7-4F22-B55A-093A3A108439}"/>
              </a:ext>
            </a:extLst>
          </p:cNvPr>
          <p:cNvSpPr/>
          <p:nvPr/>
        </p:nvSpPr>
        <p:spPr>
          <a:xfrm rot="2660385">
            <a:off x="8258090" y="2254581"/>
            <a:ext cx="283824" cy="283824"/>
          </a:xfrm>
          <a:prstGeom prst="halfFrame">
            <a:avLst>
              <a:gd name="adj1" fmla="val 19453"/>
              <a:gd name="adj2" fmla="val 19115"/>
            </a:avLst>
          </a:prstGeom>
          <a:solidFill>
            <a:srgbClr val="9AC2FC"/>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4" name="Half Frame 63">
            <a:extLst>
              <a:ext uri="{FF2B5EF4-FFF2-40B4-BE49-F238E27FC236}">
                <a16:creationId xmlns:a16="http://schemas.microsoft.com/office/drawing/2014/main" id="{BAA5F25E-147E-481A-BB2D-A604A0802F88}"/>
              </a:ext>
            </a:extLst>
          </p:cNvPr>
          <p:cNvSpPr/>
          <p:nvPr/>
        </p:nvSpPr>
        <p:spPr>
          <a:xfrm rot="13460385">
            <a:off x="7235546" y="2006101"/>
            <a:ext cx="283824" cy="283824"/>
          </a:xfrm>
          <a:prstGeom prst="halfFrame">
            <a:avLst>
              <a:gd name="adj1" fmla="val 19453"/>
              <a:gd name="adj2" fmla="val 19115"/>
            </a:avLst>
          </a:prstGeom>
          <a:solidFill>
            <a:srgbClr val="3586F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1" name="Block Arc 50">
            <a:extLst>
              <a:ext uri="{FF2B5EF4-FFF2-40B4-BE49-F238E27FC236}">
                <a16:creationId xmlns:a16="http://schemas.microsoft.com/office/drawing/2014/main" id="{014B4BE0-E93A-4050-BC70-826B7F0D7DCE}"/>
              </a:ext>
            </a:extLst>
          </p:cNvPr>
          <p:cNvSpPr/>
          <p:nvPr/>
        </p:nvSpPr>
        <p:spPr>
          <a:xfrm rot="21421483">
            <a:off x="4410672" y="1756027"/>
            <a:ext cx="1044736" cy="989695"/>
          </a:xfrm>
          <a:prstGeom prst="blockArc">
            <a:avLst>
              <a:gd name="adj1" fmla="val 10800000"/>
              <a:gd name="adj2" fmla="val 364381"/>
              <a:gd name="adj3" fmla="val 6234"/>
            </a:avLst>
          </a:prstGeom>
          <a:solidFill>
            <a:srgbClr val="043882"/>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4" name="Half Frame 33">
            <a:extLst>
              <a:ext uri="{FF2B5EF4-FFF2-40B4-BE49-F238E27FC236}">
                <a16:creationId xmlns:a16="http://schemas.microsoft.com/office/drawing/2014/main" id="{80FC8D44-296C-4C8E-B99A-ECE8D37E8B1B}"/>
              </a:ext>
            </a:extLst>
          </p:cNvPr>
          <p:cNvSpPr/>
          <p:nvPr/>
        </p:nvSpPr>
        <p:spPr>
          <a:xfrm rot="2660385">
            <a:off x="4304643" y="2231015"/>
            <a:ext cx="283824" cy="283824"/>
          </a:xfrm>
          <a:prstGeom prst="halfFrame">
            <a:avLst>
              <a:gd name="adj1" fmla="val 19453"/>
              <a:gd name="adj2" fmla="val 19115"/>
            </a:avLst>
          </a:prstGeom>
          <a:ln cap="rn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7" name="Block Arc 56">
            <a:extLst>
              <a:ext uri="{FF2B5EF4-FFF2-40B4-BE49-F238E27FC236}">
                <a16:creationId xmlns:a16="http://schemas.microsoft.com/office/drawing/2014/main" id="{3E0A17AE-B2B5-414E-BAA1-C6A09862CAE0}"/>
              </a:ext>
            </a:extLst>
          </p:cNvPr>
          <p:cNvSpPr/>
          <p:nvPr/>
        </p:nvSpPr>
        <p:spPr>
          <a:xfrm rot="21421483">
            <a:off x="6367843" y="1756027"/>
            <a:ext cx="1044736" cy="989695"/>
          </a:xfrm>
          <a:prstGeom prst="blockArc">
            <a:avLst>
              <a:gd name="adj1" fmla="val 10800000"/>
              <a:gd name="adj2" fmla="val 364381"/>
              <a:gd name="adj3" fmla="val 6234"/>
            </a:avLst>
          </a:prstGeom>
          <a:solidFill>
            <a:srgbClr val="3586F8"/>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1" name="Block Arc 40">
            <a:extLst>
              <a:ext uri="{FF2B5EF4-FFF2-40B4-BE49-F238E27FC236}">
                <a16:creationId xmlns:a16="http://schemas.microsoft.com/office/drawing/2014/main" id="{9BAF1844-2AEA-49EF-B0A1-A239857668D0}"/>
              </a:ext>
            </a:extLst>
          </p:cNvPr>
          <p:cNvSpPr/>
          <p:nvPr/>
        </p:nvSpPr>
        <p:spPr>
          <a:xfrm rot="10621483">
            <a:off x="5394622" y="1806083"/>
            <a:ext cx="1044736" cy="989695"/>
          </a:xfrm>
          <a:prstGeom prst="blockArc">
            <a:avLst>
              <a:gd name="adj1" fmla="val 10800000"/>
              <a:gd name="adj2" fmla="val 364381"/>
              <a:gd name="adj3" fmla="val 6234"/>
            </a:avLst>
          </a:prstGeom>
          <a:solidFill>
            <a:srgbClr val="0653B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66" name="Half Frame 65">
            <a:extLst>
              <a:ext uri="{FF2B5EF4-FFF2-40B4-BE49-F238E27FC236}">
                <a16:creationId xmlns:a16="http://schemas.microsoft.com/office/drawing/2014/main" id="{E57C34B1-DEC8-4BCA-A136-C51F1C7191C1}"/>
              </a:ext>
            </a:extLst>
          </p:cNvPr>
          <p:cNvSpPr/>
          <p:nvPr/>
        </p:nvSpPr>
        <p:spPr>
          <a:xfrm rot="2660385">
            <a:off x="6264708" y="2258508"/>
            <a:ext cx="283824" cy="283824"/>
          </a:xfrm>
          <a:prstGeom prst="halfFrame">
            <a:avLst>
              <a:gd name="adj1" fmla="val 19453"/>
              <a:gd name="adj2" fmla="val 19115"/>
            </a:avLst>
          </a:prstGeom>
          <a:solidFill>
            <a:srgbClr val="0653BF"/>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9" name="Half Frame 38">
            <a:extLst>
              <a:ext uri="{FF2B5EF4-FFF2-40B4-BE49-F238E27FC236}">
                <a16:creationId xmlns:a16="http://schemas.microsoft.com/office/drawing/2014/main" id="{6431794E-252C-49AB-B9B5-FF29AFDD7FE8}"/>
              </a:ext>
            </a:extLst>
          </p:cNvPr>
          <p:cNvSpPr/>
          <p:nvPr/>
        </p:nvSpPr>
        <p:spPr>
          <a:xfrm rot="13460385">
            <a:off x="5274883" y="2006101"/>
            <a:ext cx="283824" cy="283824"/>
          </a:xfrm>
          <a:prstGeom prst="halfFrame">
            <a:avLst>
              <a:gd name="adj1" fmla="val 19453"/>
              <a:gd name="adj2" fmla="val 19115"/>
            </a:avLst>
          </a:prstGeom>
          <a:solidFill>
            <a:srgbClr val="043882"/>
          </a:solidFill>
          <a:ln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3" name="AutoShape 14" descr="Related image">
            <a:extLst>
              <a:ext uri="{FF2B5EF4-FFF2-40B4-BE49-F238E27FC236}">
                <a16:creationId xmlns:a16="http://schemas.microsoft.com/office/drawing/2014/main" id="{95881FCE-B90B-4061-8645-866A54947BF9}"/>
              </a:ext>
            </a:extLst>
          </p:cNvPr>
          <p:cNvSpPr>
            <a:spLocks noChangeAspect="1" noChangeArrowheads="1"/>
          </p:cNvSpPr>
          <p:nvPr/>
        </p:nvSpPr>
        <p:spPr bwMode="auto">
          <a:xfrm>
            <a:off x="5981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90940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7C8A65-185B-47E6-97F4-8F23E3987FF0}"/>
              </a:ext>
            </a:extLst>
          </p:cNvPr>
          <p:cNvSpPr/>
          <p:nvPr/>
        </p:nvSpPr>
        <p:spPr>
          <a:xfrm>
            <a:off x="1524000" y="857251"/>
            <a:ext cx="9144000" cy="2400300"/>
          </a:xfrm>
          <a:prstGeom prst="rect">
            <a:avLst/>
          </a:prstGeom>
          <a:solidFill>
            <a:srgbClr val="DEEBF7"/>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52A44EE5-7107-46DB-BA2B-45E94CC50B1E}"/>
              </a:ext>
            </a:extLst>
          </p:cNvPr>
          <p:cNvSpPr/>
          <p:nvPr/>
        </p:nvSpPr>
        <p:spPr>
          <a:xfrm>
            <a:off x="2861022" y="2649139"/>
            <a:ext cx="5993612" cy="1501235"/>
          </a:xfrm>
          <a:prstGeom prst="roundRect">
            <a:avLst>
              <a:gd name="adj" fmla="val 4163"/>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d-ID"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idx="4294967295"/>
          </p:nvPr>
        </p:nvSpPr>
        <p:spPr>
          <a:xfrm>
            <a:off x="1805651" y="1387729"/>
            <a:ext cx="8634714" cy="856059"/>
          </a:xfrm>
          <a:prstGeom prst="rect">
            <a:avLst/>
          </a:prstGeom>
        </p:spPr>
        <p:txBody>
          <a:bodyPr>
            <a:normAutofit fontScale="90000"/>
          </a:bodyPr>
          <a:lstStyle/>
          <a:p>
            <a:r>
              <a:rPr lang="en-US" dirty="0">
                <a:solidFill>
                  <a:srgbClr val="002D5B"/>
                </a:solidFill>
              </a:rPr>
              <a:t>SUB-SPECIALTY CLINICS start with CARE PATHWAYS AND DEFINITION</a:t>
            </a:r>
          </a:p>
        </p:txBody>
      </p:sp>
      <p:sp>
        <p:nvSpPr>
          <p:cNvPr id="3" name="Content Placeholder 2"/>
          <p:cNvSpPr>
            <a:spLocks noGrp="1"/>
          </p:cNvSpPr>
          <p:nvPr>
            <p:ph idx="4294967295"/>
          </p:nvPr>
        </p:nvSpPr>
        <p:spPr>
          <a:xfrm>
            <a:off x="2091813" y="4365800"/>
            <a:ext cx="7886700" cy="2942034"/>
          </a:xfrm>
          <a:prstGeom prst="rect">
            <a:avLst/>
          </a:prstGeom>
        </p:spPr>
        <p:txBody>
          <a:bodyPr/>
          <a:lstStyle/>
          <a:p>
            <a:pPr marL="0" indent="0">
              <a:buNone/>
            </a:pPr>
            <a:r>
              <a:rPr lang="en-US" sz="788" dirty="0"/>
              <a:t> </a:t>
            </a:r>
          </a:p>
          <a:p>
            <a:pPr marL="0" indent="0">
              <a:buNone/>
            </a:pPr>
            <a:r>
              <a:rPr lang="en-US" sz="1800" dirty="0"/>
              <a:t>Care pathways determine locally agreed, multidisciplinary practice, based on guidelines and evidence where available for a specific patient population</a:t>
            </a:r>
            <a:r>
              <a:rPr lang="en-US" sz="1500" dirty="0"/>
              <a:t>.  </a:t>
            </a:r>
          </a:p>
          <a:p>
            <a:endParaRPr lang="en-US" sz="1500" dirty="0"/>
          </a:p>
        </p:txBody>
      </p:sp>
      <p:sp>
        <p:nvSpPr>
          <p:cNvPr id="7" name="TextBox 6">
            <a:extLst>
              <a:ext uri="{FF2B5EF4-FFF2-40B4-BE49-F238E27FC236}">
                <a16:creationId xmlns:a16="http://schemas.microsoft.com/office/drawing/2014/main" id="{52C51485-5587-472C-B92E-218B12084A95}"/>
              </a:ext>
            </a:extLst>
          </p:cNvPr>
          <p:cNvSpPr txBox="1"/>
          <p:nvPr/>
        </p:nvSpPr>
        <p:spPr>
          <a:xfrm>
            <a:off x="3020961" y="2649139"/>
            <a:ext cx="556751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t>
            </a:r>
            <a:r>
              <a:rPr kumimoji="0" lang="en-US" sz="1800" b="0" i="1" u="none" strike="noStrike" kern="1200" cap="none" spc="0" normalizeH="0" baseline="0" noProof="0" dirty="0">
                <a:ln>
                  <a:noFill/>
                </a:ln>
                <a:solidFill>
                  <a:prstClr val="black"/>
                </a:solidFill>
                <a:effectLst/>
                <a:uLnTx/>
                <a:uFillTx/>
                <a:latin typeface="Arial" panose="020B0604020202020204"/>
                <a:ea typeface="+mn-ea"/>
                <a:cs typeface="+mn-cs"/>
              </a:rPr>
              <a:t>Schedules of medical and nursing procedures, including diagnostic tests, medications, and consultations designed to effect an efficient, coordinated program of treatment” </a:t>
            </a:r>
          </a:p>
        </p:txBody>
      </p:sp>
      <p:sp>
        <p:nvSpPr>
          <p:cNvPr id="9" name="TextBox 8">
            <a:extLst>
              <a:ext uri="{FF2B5EF4-FFF2-40B4-BE49-F238E27FC236}">
                <a16:creationId xmlns:a16="http://schemas.microsoft.com/office/drawing/2014/main" id="{124C3270-D180-4E07-BA05-7B758EFF458F}"/>
              </a:ext>
            </a:extLst>
          </p:cNvPr>
          <p:cNvSpPr txBox="1"/>
          <p:nvPr/>
        </p:nvSpPr>
        <p:spPr>
          <a:xfrm>
            <a:off x="3020961" y="4093370"/>
            <a:ext cx="5383163"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Anderson, , ed. </a:t>
            </a:r>
            <a:r>
              <a:rPr kumimoji="0" lang="en-US" sz="900" b="0" i="1" u="none" strike="noStrike" kern="1200" cap="none" spc="0" normalizeH="0" baseline="0" noProof="0" dirty="0">
                <a:ln>
                  <a:noFill/>
                </a:ln>
                <a:solidFill>
                  <a:prstClr val="black"/>
                </a:solidFill>
                <a:effectLst/>
                <a:uLnTx/>
                <a:uFillTx/>
                <a:latin typeface="Arial" panose="020B0604020202020204"/>
                <a:ea typeface="+mn-ea"/>
                <a:cs typeface="+mn-cs"/>
              </a:rPr>
              <a:t>Mosby's Medical, Nursing, &amp; Allied Health Dictionary</a:t>
            </a:r>
            <a:r>
              <a:rPr kumimoji="0" lang="en-US" sz="900" b="0" i="0" u="none" strike="noStrike" kern="1200" cap="none" spc="0" normalizeH="0" baseline="0" noProof="0" dirty="0">
                <a:ln>
                  <a:noFill/>
                </a:ln>
                <a:solidFill>
                  <a:prstClr val="black"/>
                </a:solidFill>
                <a:effectLst/>
                <a:uLnTx/>
                <a:uFillTx/>
                <a:latin typeface="Arial" panose="020B0604020202020204"/>
                <a:ea typeface="+mn-ea"/>
                <a:cs typeface="+mn-cs"/>
              </a:rPr>
              <a:t>. 4th ed. N.p.: n.p., 1994. Print.</a:t>
            </a:r>
          </a:p>
        </p:txBody>
      </p:sp>
      <p:sp>
        <p:nvSpPr>
          <p:cNvPr id="8" name="Slide Number Placeholder 4">
            <a:extLst>
              <a:ext uri="{FF2B5EF4-FFF2-40B4-BE49-F238E27FC236}">
                <a16:creationId xmlns:a16="http://schemas.microsoft.com/office/drawing/2014/main" id="{351CC39B-F229-4C25-B2F9-8642EF302E78}"/>
              </a:ext>
            </a:extLst>
          </p:cNvPr>
          <p:cNvSpPr>
            <a:spLocks noGrp="1"/>
          </p:cNvSpPr>
          <p:nvPr>
            <p:ph type="sldNum" sz="quarter" idx="11"/>
          </p:nvPr>
        </p:nvSpPr>
        <p:spPr>
          <a:xfrm>
            <a:off x="14639229" y="6527416"/>
            <a:ext cx="485172" cy="215444"/>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2">
                    <a:lumMod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76DC42B-FC6E-E744-8CC9-DB53EF644E6C}" type="slidenum">
              <a:rPr kumimoji="0" lang="en-US" sz="1200" b="0" i="0" u="none" strike="noStrike" kern="1200" cap="none" spc="0" normalizeH="0" baseline="0" noProof="0" smtClean="0">
                <a:ln>
                  <a:noFill/>
                </a:ln>
                <a:solidFill>
                  <a:srgbClr val="E7E6E6">
                    <a:lumMod val="2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srgbClr val="E7E6E6">
                  <a:lumMod val="2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6001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5E763EA-CD27-4E95-9740-3F399D1782FE}"/>
              </a:ext>
            </a:extLst>
          </p:cNvPr>
          <p:cNvPicPr>
            <a:picLocks noGrp="1" noChangeAspect="1"/>
          </p:cNvPicPr>
          <p:nvPr>
            <p:ph idx="1"/>
          </p:nvPr>
        </p:nvPicPr>
        <p:blipFill>
          <a:blip r:embed="rId2"/>
          <a:stretch>
            <a:fillRect/>
          </a:stretch>
        </p:blipFill>
        <p:spPr>
          <a:xfrm>
            <a:off x="821801" y="574891"/>
            <a:ext cx="9734309" cy="4876785"/>
          </a:xfrm>
        </p:spPr>
      </p:pic>
      <p:sp>
        <p:nvSpPr>
          <p:cNvPr id="2" name="TextBox 1">
            <a:extLst>
              <a:ext uri="{FF2B5EF4-FFF2-40B4-BE49-F238E27FC236}">
                <a16:creationId xmlns:a16="http://schemas.microsoft.com/office/drawing/2014/main" id="{1E4CCD46-B650-4ABD-8D37-707E58FA534E}"/>
              </a:ext>
            </a:extLst>
          </p:cNvPr>
          <p:cNvSpPr txBox="1"/>
          <p:nvPr/>
        </p:nvSpPr>
        <p:spPr>
          <a:xfrm>
            <a:off x="9005104" y="891251"/>
            <a:ext cx="1632029" cy="5313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CE8D0C12-4C67-4950-B4CF-180F73EE86E1}"/>
              </a:ext>
            </a:extLst>
          </p:cNvPr>
          <p:cNvSpPr txBox="1"/>
          <p:nvPr/>
        </p:nvSpPr>
        <p:spPr>
          <a:xfrm>
            <a:off x="5289630" y="3429000"/>
            <a:ext cx="1122745" cy="369332"/>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WOMAN</a:t>
            </a:r>
          </a:p>
        </p:txBody>
      </p:sp>
    </p:spTree>
    <p:extLst>
      <p:ext uri="{BB962C8B-B14F-4D97-AF65-F5344CB8AC3E}">
        <p14:creationId xmlns:p14="http://schemas.microsoft.com/office/powerpoint/2010/main" val="6336826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60BFAC-2BD2-46EF-8A54-B862D6284881}"/>
              </a:ext>
            </a:extLst>
          </p:cNvPr>
          <p:cNvPicPr>
            <a:picLocks noChangeAspect="1"/>
          </p:cNvPicPr>
          <p:nvPr/>
        </p:nvPicPr>
        <p:blipFill>
          <a:blip r:embed="rId2"/>
          <a:stretch>
            <a:fillRect/>
          </a:stretch>
        </p:blipFill>
        <p:spPr>
          <a:xfrm>
            <a:off x="2317898" y="138666"/>
            <a:ext cx="7854802" cy="5528487"/>
          </a:xfrm>
          <a:prstGeom prst="rect">
            <a:avLst/>
          </a:prstGeom>
        </p:spPr>
      </p:pic>
      <p:sp>
        <p:nvSpPr>
          <p:cNvPr id="2" name="TextBox 1">
            <a:extLst>
              <a:ext uri="{FF2B5EF4-FFF2-40B4-BE49-F238E27FC236}">
                <a16:creationId xmlns:a16="http://schemas.microsoft.com/office/drawing/2014/main" id="{1AFAE1BB-25C5-4C7A-ACC1-E2765E9B1553}"/>
              </a:ext>
            </a:extLst>
          </p:cNvPr>
          <p:cNvSpPr txBox="1"/>
          <p:nvPr/>
        </p:nvSpPr>
        <p:spPr>
          <a:xfrm>
            <a:off x="3854370" y="2558005"/>
            <a:ext cx="292839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Integrated Women’s clinic</a:t>
            </a:r>
          </a:p>
        </p:txBody>
      </p:sp>
    </p:spTree>
    <p:extLst>
      <p:ext uri="{BB962C8B-B14F-4D97-AF65-F5344CB8AC3E}">
        <p14:creationId xmlns:p14="http://schemas.microsoft.com/office/powerpoint/2010/main" val="3352595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DD443-2AD2-4093-B87F-5115C8B0E2BB}"/>
              </a:ext>
            </a:extLst>
          </p:cNvPr>
          <p:cNvSpPr>
            <a:spLocks noGrp="1"/>
          </p:cNvSpPr>
          <p:nvPr>
            <p:ph type="title"/>
          </p:nvPr>
        </p:nvSpPr>
        <p:spPr/>
        <p:txBody>
          <a:bodyPr/>
          <a:lstStyle/>
          <a:p>
            <a:r>
              <a:rPr lang="en-US" dirty="0"/>
              <a:t>Critical programmatic elements</a:t>
            </a:r>
          </a:p>
        </p:txBody>
      </p:sp>
      <p:pic>
        <p:nvPicPr>
          <p:cNvPr id="4" name="Picture 3">
            <a:extLst>
              <a:ext uri="{FF2B5EF4-FFF2-40B4-BE49-F238E27FC236}">
                <a16:creationId xmlns:a16="http://schemas.microsoft.com/office/drawing/2014/main" id="{2EEEE46B-5AF5-4BCB-8CF4-BA3D311544DA}"/>
              </a:ext>
            </a:extLst>
          </p:cNvPr>
          <p:cNvPicPr>
            <a:picLocks noChangeAspect="1"/>
          </p:cNvPicPr>
          <p:nvPr/>
        </p:nvPicPr>
        <p:blipFill>
          <a:blip r:embed="rId2"/>
          <a:stretch>
            <a:fillRect/>
          </a:stretch>
        </p:blipFill>
        <p:spPr>
          <a:xfrm>
            <a:off x="2700669" y="1350335"/>
            <a:ext cx="7687339" cy="4231758"/>
          </a:xfrm>
          <a:prstGeom prst="rect">
            <a:avLst/>
          </a:prstGeom>
        </p:spPr>
      </p:pic>
    </p:spTree>
    <p:extLst>
      <p:ext uri="{BB962C8B-B14F-4D97-AF65-F5344CB8AC3E}">
        <p14:creationId xmlns:p14="http://schemas.microsoft.com/office/powerpoint/2010/main" val="42311125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0457B-645A-4687-923D-D1A5B54B7C2A}"/>
              </a:ext>
            </a:extLst>
          </p:cNvPr>
          <p:cNvSpPr>
            <a:spLocks noGrp="1"/>
          </p:cNvSpPr>
          <p:nvPr>
            <p:ph type="title"/>
          </p:nvPr>
        </p:nvSpPr>
        <p:spPr>
          <a:xfrm>
            <a:off x="561754" y="109944"/>
            <a:ext cx="8709837" cy="1325563"/>
          </a:xfrm>
        </p:spPr>
        <p:txBody>
          <a:bodyPr/>
          <a:lstStyle/>
          <a:p>
            <a:r>
              <a:rPr lang="en-US" dirty="0"/>
              <a:t>Essential Program Elements</a:t>
            </a:r>
          </a:p>
        </p:txBody>
      </p:sp>
      <p:pic>
        <p:nvPicPr>
          <p:cNvPr id="4" name="Picture 3">
            <a:extLst>
              <a:ext uri="{FF2B5EF4-FFF2-40B4-BE49-F238E27FC236}">
                <a16:creationId xmlns:a16="http://schemas.microsoft.com/office/drawing/2014/main" id="{AABB4464-0079-4820-AB96-B9DEC7C50AEA}"/>
              </a:ext>
            </a:extLst>
          </p:cNvPr>
          <p:cNvPicPr>
            <a:picLocks noChangeAspect="1"/>
          </p:cNvPicPr>
          <p:nvPr/>
        </p:nvPicPr>
        <p:blipFill>
          <a:blip r:embed="rId2"/>
          <a:stretch>
            <a:fillRect/>
          </a:stretch>
        </p:blipFill>
        <p:spPr>
          <a:xfrm>
            <a:off x="131473" y="1323975"/>
            <a:ext cx="9305925" cy="4210050"/>
          </a:xfrm>
          <a:prstGeom prst="rect">
            <a:avLst/>
          </a:prstGeom>
        </p:spPr>
      </p:pic>
      <p:pic>
        <p:nvPicPr>
          <p:cNvPr id="6" name="Picture 5">
            <a:extLst>
              <a:ext uri="{FF2B5EF4-FFF2-40B4-BE49-F238E27FC236}">
                <a16:creationId xmlns:a16="http://schemas.microsoft.com/office/drawing/2014/main" id="{27C1E11A-9CEA-4FF3-AA28-3B0672D679ED}"/>
              </a:ext>
            </a:extLst>
          </p:cNvPr>
          <p:cNvPicPr>
            <a:picLocks noChangeAspect="1"/>
          </p:cNvPicPr>
          <p:nvPr/>
        </p:nvPicPr>
        <p:blipFill>
          <a:blip r:embed="rId3"/>
          <a:stretch>
            <a:fillRect/>
          </a:stretch>
        </p:blipFill>
        <p:spPr>
          <a:xfrm>
            <a:off x="10115771" y="-36900"/>
            <a:ext cx="1514475" cy="1619250"/>
          </a:xfrm>
          <a:prstGeom prst="rect">
            <a:avLst/>
          </a:prstGeom>
        </p:spPr>
      </p:pic>
      <p:pic>
        <p:nvPicPr>
          <p:cNvPr id="8" name="Picture 7">
            <a:extLst>
              <a:ext uri="{FF2B5EF4-FFF2-40B4-BE49-F238E27FC236}">
                <a16:creationId xmlns:a16="http://schemas.microsoft.com/office/drawing/2014/main" id="{FC884221-5544-44AB-8038-5C58C5C43FA7}"/>
              </a:ext>
            </a:extLst>
          </p:cNvPr>
          <p:cNvPicPr>
            <a:picLocks noChangeAspect="1"/>
          </p:cNvPicPr>
          <p:nvPr/>
        </p:nvPicPr>
        <p:blipFill>
          <a:blip r:embed="rId4"/>
          <a:stretch>
            <a:fillRect/>
          </a:stretch>
        </p:blipFill>
        <p:spPr>
          <a:xfrm>
            <a:off x="9584808" y="1560771"/>
            <a:ext cx="2400300" cy="4076700"/>
          </a:xfrm>
          <a:prstGeom prst="rect">
            <a:avLst/>
          </a:prstGeom>
        </p:spPr>
      </p:pic>
    </p:spTree>
    <p:extLst>
      <p:ext uri="{BB962C8B-B14F-4D97-AF65-F5344CB8AC3E}">
        <p14:creationId xmlns:p14="http://schemas.microsoft.com/office/powerpoint/2010/main" val="4127465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12">
            <a:extLst>
              <a:ext uri="{FF2B5EF4-FFF2-40B4-BE49-F238E27FC236}">
                <a16:creationId xmlns:a16="http://schemas.microsoft.com/office/drawing/2014/main" id="{60BC2ECD-C81B-4275-904A-2F0922EC6B09}"/>
              </a:ext>
            </a:extLst>
          </p:cNvPr>
          <p:cNvSpPr>
            <a:spLocks noGrp="1"/>
          </p:cNvSpPr>
          <p:nvPr>
            <p:ph type="sldNum" sz="quarter" idx="4"/>
          </p:nvPr>
        </p:nvSpPr>
        <p:spPr>
          <a:xfrm>
            <a:off x="11609955" y="6522371"/>
            <a:ext cx="485172"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DC42B-FC6E-E744-8CC9-DB53EF644E6C}" type="slidenum">
              <a:rPr kumimoji="0" lang="en-US" sz="1100" b="0" i="0" u="none" strike="noStrike" kern="1200" cap="none" spc="0" normalizeH="0" baseline="0" noProof="0" smtClean="0">
                <a:ln>
                  <a:noFill/>
                </a:ln>
                <a:solidFill>
                  <a:srgbClr val="FFFFFF">
                    <a:lumMod val="85000"/>
                  </a:srgbClr>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a:ln>
                <a:noFill/>
              </a:ln>
              <a:solidFill>
                <a:srgbClr val="FFFFFF">
                  <a:lumMod val="85000"/>
                </a:srgbClr>
              </a:solidFill>
              <a:effectLst/>
              <a:uLnTx/>
              <a:uFillTx/>
              <a:latin typeface="Helvetica" panose="020B0604020202020204" pitchFamily="34" charset="0"/>
              <a:ea typeface="+mn-ea"/>
              <a:cs typeface="Helvetica" panose="020B0604020202020204" pitchFamily="34" charset="0"/>
            </a:endParaRPr>
          </a:p>
        </p:txBody>
      </p:sp>
      <p:pic>
        <p:nvPicPr>
          <p:cNvPr id="4" name="Picture 3" descr="A hand holding a seedling&#10;&#10;Description automatically generated with medium confidence">
            <a:extLst>
              <a:ext uri="{FF2B5EF4-FFF2-40B4-BE49-F238E27FC236}">
                <a16:creationId xmlns:a16="http://schemas.microsoft.com/office/drawing/2014/main" id="{C0C48302-E252-41E1-96BE-880AE808F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24" y="1154569"/>
            <a:ext cx="9542759" cy="5367802"/>
          </a:xfrm>
          <a:prstGeom prst="rect">
            <a:avLst/>
          </a:prstGeom>
          <a:effectLst>
            <a:outerShdw blurRad="63500" sx="102000" sy="102000" algn="ctr" rotWithShape="0">
              <a:prstClr val="black">
                <a:alpha val="40000"/>
              </a:prstClr>
            </a:outerShdw>
          </a:effectLst>
        </p:spPr>
      </p:pic>
      <p:sp>
        <p:nvSpPr>
          <p:cNvPr id="5" name="TextBox 4">
            <a:extLst>
              <a:ext uri="{FF2B5EF4-FFF2-40B4-BE49-F238E27FC236}">
                <a16:creationId xmlns:a16="http://schemas.microsoft.com/office/drawing/2014/main" id="{E66486EC-A920-43A1-85BF-29338DD0E6F9}"/>
              </a:ext>
            </a:extLst>
          </p:cNvPr>
          <p:cNvSpPr txBox="1"/>
          <p:nvPr/>
        </p:nvSpPr>
        <p:spPr>
          <a:xfrm>
            <a:off x="1357627" y="2508308"/>
            <a:ext cx="4883782" cy="1723549"/>
          </a:xfrm>
          <a:prstGeom prst="rect">
            <a:avLst/>
          </a:prstGeom>
          <a:noFill/>
        </p:spPr>
        <p:txBody>
          <a:bodyPr wrap="square" rtlCol="0">
            <a:spAutoFit/>
          </a:bodyPr>
          <a:lstStyle/>
          <a:p>
            <a:r>
              <a:rPr lang="en-US" sz="4400" dirty="0">
                <a:solidFill>
                  <a:schemeClr val="bg1"/>
                </a:solidFill>
                <a:latin typeface="Helvetica" panose="020B0604020202020204" pitchFamily="34" charset="0"/>
                <a:cs typeface="Helvetica" panose="020B0604020202020204" pitchFamily="34" charset="0"/>
              </a:rPr>
              <a:t>A goal without a plan is just a wish</a:t>
            </a:r>
          </a:p>
          <a:p>
            <a:r>
              <a:rPr lang="en-US" dirty="0">
                <a:solidFill>
                  <a:schemeClr val="bg1"/>
                </a:solidFill>
                <a:latin typeface="Helvetica" panose="020B0604020202020204" pitchFamily="34" charset="0"/>
                <a:cs typeface="Helvetica" panose="020B0604020202020204" pitchFamily="34" charset="0"/>
              </a:rPr>
              <a:t>		-Antoine De Saint-Exupery</a:t>
            </a:r>
          </a:p>
        </p:txBody>
      </p:sp>
    </p:spTree>
    <p:extLst>
      <p:ext uri="{BB962C8B-B14F-4D97-AF65-F5344CB8AC3E}">
        <p14:creationId xmlns:p14="http://schemas.microsoft.com/office/powerpoint/2010/main" val="32501474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58C3-15C3-4E61-AFF3-5B1284AFAF3C}"/>
              </a:ext>
            </a:extLst>
          </p:cNvPr>
          <p:cNvSpPr>
            <a:spLocks noGrp="1"/>
          </p:cNvSpPr>
          <p:nvPr>
            <p:ph type="title"/>
          </p:nvPr>
        </p:nvSpPr>
        <p:spPr>
          <a:xfrm>
            <a:off x="870333" y="1967266"/>
            <a:ext cx="2787267" cy="2547257"/>
          </a:xfrm>
          <a:solidFill>
            <a:schemeClr val="tx1"/>
          </a:solidFill>
        </p:spPr>
        <p:txBody>
          <a:bodyPr anchor="ctr">
            <a:normAutofit/>
          </a:bodyPr>
          <a:lstStyle/>
          <a:p>
            <a:pPr algn="ctr"/>
            <a:r>
              <a:rPr lang="en-US" sz="3600" dirty="0">
                <a:solidFill>
                  <a:srgbClr val="FFFFFF"/>
                </a:solidFill>
              </a:rPr>
              <a:t>Objectives for a sub-specialty clinic</a:t>
            </a:r>
          </a:p>
        </p:txBody>
      </p:sp>
      <p:pic>
        <p:nvPicPr>
          <p:cNvPr id="4" name="Picture 3">
            <a:extLst>
              <a:ext uri="{FF2B5EF4-FFF2-40B4-BE49-F238E27FC236}">
                <a16:creationId xmlns:a16="http://schemas.microsoft.com/office/drawing/2014/main" id="{58C2B16F-EE1C-4D2C-820A-8460D4D6491D}"/>
              </a:ext>
            </a:extLst>
          </p:cNvPr>
          <p:cNvPicPr>
            <a:picLocks noChangeAspect="1"/>
          </p:cNvPicPr>
          <p:nvPr/>
        </p:nvPicPr>
        <p:blipFill>
          <a:blip r:embed="rId2"/>
          <a:stretch>
            <a:fillRect/>
          </a:stretch>
        </p:blipFill>
        <p:spPr>
          <a:xfrm>
            <a:off x="4486581" y="1743741"/>
            <a:ext cx="7071435" cy="3235180"/>
          </a:xfrm>
          <a:prstGeom prst="rect">
            <a:avLst/>
          </a:prstGeom>
        </p:spPr>
      </p:pic>
    </p:spTree>
    <p:extLst>
      <p:ext uri="{BB962C8B-B14F-4D97-AF65-F5344CB8AC3E}">
        <p14:creationId xmlns:p14="http://schemas.microsoft.com/office/powerpoint/2010/main" val="2201501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5DB39-CA07-4088-A046-87E011DC5444}"/>
              </a:ext>
            </a:extLst>
          </p:cNvPr>
          <p:cNvSpPr>
            <a:spLocks noGrp="1"/>
          </p:cNvSpPr>
          <p:nvPr>
            <p:ph type="title"/>
          </p:nvPr>
        </p:nvSpPr>
        <p:spPr/>
        <p:txBody>
          <a:bodyPr/>
          <a:lstStyle/>
          <a:p>
            <a:r>
              <a:rPr lang="en-US" dirty="0"/>
              <a:t>Challenges &amp; Solutions</a:t>
            </a:r>
          </a:p>
        </p:txBody>
      </p:sp>
      <p:pic>
        <p:nvPicPr>
          <p:cNvPr id="5" name="Content Placeholder 4">
            <a:extLst>
              <a:ext uri="{FF2B5EF4-FFF2-40B4-BE49-F238E27FC236}">
                <a16:creationId xmlns:a16="http://schemas.microsoft.com/office/drawing/2014/main" id="{816925CE-A6EA-4331-9E07-495C2951A51D}"/>
              </a:ext>
            </a:extLst>
          </p:cNvPr>
          <p:cNvPicPr>
            <a:picLocks noGrp="1" noChangeAspect="1"/>
          </p:cNvPicPr>
          <p:nvPr>
            <p:ph idx="1"/>
          </p:nvPr>
        </p:nvPicPr>
        <p:blipFill>
          <a:blip r:embed="rId2"/>
          <a:stretch>
            <a:fillRect/>
          </a:stretch>
        </p:blipFill>
        <p:spPr>
          <a:xfrm>
            <a:off x="1552353" y="1690689"/>
            <a:ext cx="8514105" cy="3810000"/>
          </a:xfrm>
        </p:spPr>
      </p:pic>
    </p:spTree>
    <p:extLst>
      <p:ext uri="{BB962C8B-B14F-4D97-AF65-F5344CB8AC3E}">
        <p14:creationId xmlns:p14="http://schemas.microsoft.com/office/powerpoint/2010/main" val="38488668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27"/>
          <p:cNvSpPr txBox="1">
            <a:spLocks noGrp="1"/>
          </p:cNvSpPr>
          <p:nvPr>
            <p:ph type="title"/>
          </p:nvPr>
        </p:nvSpPr>
        <p:spPr>
          <a:xfrm>
            <a:off x="838200" y="200802"/>
            <a:ext cx="7474527"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959"/>
              <a:buFont typeface="Calibri"/>
              <a:buNone/>
            </a:pPr>
            <a:r>
              <a:rPr lang="en-US" dirty="0"/>
              <a:t>Sustainable Sub-Specialty Care </a:t>
            </a:r>
            <a:endParaRPr dirty="0"/>
          </a:p>
        </p:txBody>
      </p:sp>
      <p:sp>
        <p:nvSpPr>
          <p:cNvPr id="359" name="Google Shape;359;p27"/>
          <p:cNvSpPr txBox="1">
            <a:spLocks noGrp="1"/>
          </p:cNvSpPr>
          <p:nvPr>
            <p:ph idx="1"/>
          </p:nvPr>
        </p:nvSpPr>
        <p:spPr>
          <a:xfrm>
            <a:off x="533389" y="3581071"/>
            <a:ext cx="6088018" cy="2231899"/>
          </a:xfrm>
          <a:prstGeom prst="rect">
            <a:avLst/>
          </a:prstGeom>
          <a:noFill/>
          <a:ln>
            <a:noFill/>
          </a:ln>
        </p:spPr>
        <p:txBody>
          <a:bodyPr spcFirstLastPara="1" wrap="square" lIns="91425" tIns="45700" rIns="91425" bIns="45700" anchor="t" anchorCtr="0">
            <a:normAutofit lnSpcReduction="10000"/>
          </a:bodyPr>
          <a:lstStyle/>
          <a:p>
            <a:pPr marL="11113" lvl="1" indent="0">
              <a:spcBef>
                <a:spcPts val="1100"/>
              </a:spcBef>
              <a:spcAft>
                <a:spcPts val="0"/>
              </a:spcAft>
              <a:buClr>
                <a:schemeClr val="dk1"/>
              </a:buClr>
              <a:buSzPts val="4400"/>
              <a:buNone/>
            </a:pPr>
            <a:r>
              <a:rPr lang="en-US" b="1" dirty="0"/>
              <a:t>Blended Care: Find the Right Fit </a:t>
            </a:r>
            <a:endParaRPr b="1" dirty="0"/>
          </a:p>
          <a:p>
            <a:pPr marL="354013" lvl="1" indent="-342900">
              <a:spcBef>
                <a:spcPts val="1100"/>
              </a:spcBef>
              <a:spcAft>
                <a:spcPts val="0"/>
              </a:spcAft>
              <a:buClr>
                <a:srgbClr val="6AC7BE"/>
              </a:buClr>
              <a:buSzPct val="125000"/>
            </a:pPr>
            <a:r>
              <a:rPr lang="en-US" dirty="0"/>
              <a:t>Provider and patient groups</a:t>
            </a:r>
            <a:endParaRPr dirty="0"/>
          </a:p>
          <a:p>
            <a:pPr marL="354013" lvl="1" indent="-342900">
              <a:spcBef>
                <a:spcPts val="1100"/>
              </a:spcBef>
              <a:spcAft>
                <a:spcPts val="3600"/>
              </a:spcAft>
              <a:buClr>
                <a:srgbClr val="6AC7BE"/>
              </a:buClr>
              <a:buSzPct val="125000"/>
            </a:pPr>
            <a:r>
              <a:rPr lang="en-US" dirty="0"/>
              <a:t>Determine the magnitude of digital solution</a:t>
            </a:r>
            <a:endParaRPr dirty="0"/>
          </a:p>
        </p:txBody>
      </p:sp>
      <p:sp>
        <p:nvSpPr>
          <p:cNvPr id="360" name="Google Shape;360;p27"/>
          <p:cNvSpPr txBox="1"/>
          <p:nvPr/>
        </p:nvSpPr>
        <p:spPr>
          <a:xfrm>
            <a:off x="6910090" y="1365813"/>
            <a:ext cx="4860267" cy="4721835"/>
          </a:xfrm>
          <a:prstGeom prst="rect">
            <a:avLst/>
          </a:prstGeom>
          <a:noFill/>
          <a:ln>
            <a:noFill/>
          </a:ln>
        </p:spPr>
        <p:txBody>
          <a:bodyPr spcFirstLastPara="1" wrap="square" lIns="91425" tIns="45700" rIns="91425" bIns="45700" anchor="t" anchorCtr="0">
            <a:noAutofit/>
          </a:bodyPr>
          <a:lstStyle/>
          <a:p>
            <a:pPr marL="11113" marR="0" lvl="1" indent="0" algn="l" defTabSz="914400" rtl="0" eaLnBrk="1" fontAlgn="auto" latinLnBrk="0" hangingPunct="1">
              <a:lnSpc>
                <a:spcPct val="90000"/>
              </a:lnSpc>
              <a:spcBef>
                <a:spcPts val="1100"/>
              </a:spcBef>
              <a:spcAft>
                <a:spcPts val="0"/>
              </a:spcAft>
              <a:buClr>
                <a:prstClr val="black"/>
              </a:buClr>
              <a:buSzPts val="4400"/>
              <a:buFontTx/>
              <a:buNone/>
              <a:tabLst/>
              <a:defRPr/>
            </a:pPr>
            <a:r>
              <a:rPr kumimoji="0" lang="en-US" sz="2800" b="1" i="0" u="none" strike="noStrike" kern="0" cap="none" spc="0" normalizeH="0" baseline="0" noProof="0" dirty="0">
                <a:ln>
                  <a:noFill/>
                </a:ln>
                <a:solidFill>
                  <a:srgbClr val="4A2874"/>
                </a:solidFill>
                <a:effectLst/>
                <a:uLnTx/>
                <a:uFillTx/>
                <a:latin typeface="Arial" panose="020B0604020202020204"/>
                <a:ea typeface="+mn-ea"/>
                <a:cs typeface="+mn-cs"/>
                <a:sym typeface="Calibri"/>
              </a:rPr>
              <a:t>How will you train your team?</a:t>
            </a:r>
          </a:p>
          <a:p>
            <a:pPr marL="354013" marR="0" lvl="1" indent="-342900" algn="l" defTabSz="914400" rtl="0" eaLnBrk="1" fontAlgn="auto" latinLnBrk="0" hangingPunct="1">
              <a:lnSpc>
                <a:spcPct val="90000"/>
              </a:lnSpc>
              <a:spcBef>
                <a:spcPts val="1100"/>
              </a:spcBef>
              <a:spcAft>
                <a:spcPts val="0"/>
              </a:spcAft>
              <a:buClr>
                <a:srgbClr val="6AC7BE"/>
              </a:buClr>
              <a:buSzPct val="125000"/>
              <a:buFont typeface="Arial" panose="020B0604020202020204" pitchFamily="34" charset="0"/>
              <a:buChar char="•"/>
              <a:tabLst/>
              <a:defRPr/>
            </a:pPr>
            <a:r>
              <a:rPr kumimoji="0" lang="en-US" sz="2800" b="0" i="0" u="none" strike="noStrike" kern="0" cap="none" spc="0" normalizeH="0" baseline="0" noProof="0" dirty="0">
                <a:ln>
                  <a:noFill/>
                </a:ln>
                <a:solidFill>
                  <a:srgbClr val="4A2874"/>
                </a:solidFill>
                <a:effectLst/>
                <a:uLnTx/>
                <a:uFillTx/>
                <a:latin typeface="Arial" panose="020B0604020202020204"/>
                <a:ea typeface="+mn-ea"/>
                <a:cs typeface="+mn-cs"/>
                <a:sym typeface="Calibri"/>
              </a:rPr>
              <a:t>Clinical Education, Practice Education</a:t>
            </a:r>
          </a:p>
          <a:p>
            <a:pPr marL="354013" marR="0" lvl="1" indent="-342900" algn="l" defTabSz="914400" rtl="0" eaLnBrk="1" fontAlgn="auto" latinLnBrk="0" hangingPunct="1">
              <a:lnSpc>
                <a:spcPct val="90000"/>
              </a:lnSpc>
              <a:spcBef>
                <a:spcPts val="1100"/>
              </a:spcBef>
              <a:spcAft>
                <a:spcPts val="0"/>
              </a:spcAft>
              <a:buClr>
                <a:srgbClr val="6AC7BE"/>
              </a:buClr>
              <a:buSzPct val="125000"/>
              <a:buFont typeface="Arial" panose="020B0604020202020204" pitchFamily="34" charset="0"/>
              <a:buChar char="•"/>
              <a:tabLst/>
              <a:defRPr/>
            </a:pPr>
            <a:r>
              <a:rPr kumimoji="0" lang="en-US" sz="2800" b="0" i="0" u="none" strike="noStrike" kern="0" cap="none" spc="0" normalizeH="0" baseline="0" noProof="0" dirty="0">
                <a:ln>
                  <a:noFill/>
                </a:ln>
                <a:solidFill>
                  <a:srgbClr val="4A2874"/>
                </a:solidFill>
                <a:effectLst/>
                <a:uLnTx/>
                <a:uFillTx/>
                <a:latin typeface="Arial" panose="020B0604020202020204"/>
                <a:ea typeface="+mn-ea"/>
                <a:cs typeface="+mn-cs"/>
                <a:sym typeface="Calibri"/>
              </a:rPr>
              <a:t>Establish workflows for registries of patient and clinic data</a:t>
            </a:r>
          </a:p>
          <a:p>
            <a:pPr marL="354013" marR="0" lvl="1" indent="-342900" algn="l" defTabSz="914400" rtl="0" eaLnBrk="1" fontAlgn="auto" latinLnBrk="0" hangingPunct="1">
              <a:lnSpc>
                <a:spcPct val="90000"/>
              </a:lnSpc>
              <a:spcBef>
                <a:spcPts val="1100"/>
              </a:spcBef>
              <a:spcAft>
                <a:spcPts val="0"/>
              </a:spcAft>
              <a:buClr>
                <a:srgbClr val="6AC7BE"/>
              </a:buClr>
              <a:buSzPct val="125000"/>
              <a:buFont typeface="Arial" panose="020B0604020202020204" pitchFamily="34" charset="0"/>
              <a:buChar char="•"/>
              <a:tabLst/>
              <a:defRPr/>
            </a:pPr>
            <a:r>
              <a:rPr kumimoji="0" lang="en-US" sz="2800" b="0" i="0" u="none" strike="noStrike" kern="0" cap="none" spc="0" normalizeH="0" baseline="0" noProof="0" dirty="0">
                <a:ln>
                  <a:noFill/>
                </a:ln>
                <a:solidFill>
                  <a:srgbClr val="4A2874"/>
                </a:solidFill>
                <a:effectLst/>
                <a:uLnTx/>
                <a:uFillTx/>
                <a:latin typeface="Arial" panose="020B0604020202020204"/>
                <a:ea typeface="+mn-ea"/>
                <a:cs typeface="+mn-cs"/>
                <a:sym typeface="Calibri"/>
              </a:rPr>
              <a:t>Identify focus experts – create a culture of innovation</a:t>
            </a:r>
          </a:p>
          <a:p>
            <a:pPr marL="354013" marR="0" lvl="1" indent="-342900" algn="l" defTabSz="914400" rtl="0" eaLnBrk="1" fontAlgn="auto" latinLnBrk="0" hangingPunct="1">
              <a:lnSpc>
                <a:spcPct val="90000"/>
              </a:lnSpc>
              <a:spcBef>
                <a:spcPts val="1100"/>
              </a:spcBef>
              <a:spcAft>
                <a:spcPts val="0"/>
              </a:spcAft>
              <a:buClr>
                <a:srgbClr val="6AC7BE"/>
              </a:buClr>
              <a:buSzPct val="125000"/>
              <a:buFont typeface="Arial" panose="020B0604020202020204" pitchFamily="34" charset="0"/>
              <a:buChar char="•"/>
              <a:tabLst/>
              <a:defRPr/>
            </a:pPr>
            <a:endParaRPr kumimoji="0" lang="en-US" sz="2800" b="0" i="0" u="none" strike="noStrike" kern="0" cap="none" spc="0" normalizeH="0" baseline="0" noProof="0" dirty="0">
              <a:ln>
                <a:noFill/>
              </a:ln>
              <a:solidFill>
                <a:srgbClr val="4A2874"/>
              </a:solidFill>
              <a:effectLst/>
              <a:uLnTx/>
              <a:uFillTx/>
              <a:latin typeface="Arial" panose="020B0604020202020204"/>
              <a:ea typeface="+mn-ea"/>
              <a:cs typeface="+mn-cs"/>
              <a:sym typeface="Calibri"/>
            </a:endParaRPr>
          </a:p>
          <a:p>
            <a:pPr marL="228600" marR="0" lvl="0" indent="0" algn="l" defTabSz="914400" rtl="0" eaLnBrk="1" fontAlgn="auto" latinLnBrk="0" hangingPunct="1">
              <a:lnSpc>
                <a:spcPct val="90000"/>
              </a:lnSpc>
              <a:spcBef>
                <a:spcPts val="1000"/>
              </a:spcBef>
              <a:spcAft>
                <a:spcPts val="0"/>
              </a:spcAft>
              <a:buClr>
                <a:prstClr val="black"/>
              </a:buClr>
              <a:buSzPts val="4800"/>
              <a:buFont typeface="Arial"/>
              <a:buNone/>
              <a:tabLst/>
              <a:defRPr/>
            </a:pPr>
            <a:endParaRPr kumimoji="0" sz="2400"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cxnSp>
        <p:nvCxnSpPr>
          <p:cNvPr id="4" name="Straight Connector 3">
            <a:extLst>
              <a:ext uri="{FF2B5EF4-FFF2-40B4-BE49-F238E27FC236}">
                <a16:creationId xmlns:a16="http://schemas.microsoft.com/office/drawing/2014/main" id="{5180650A-772C-174A-B73B-9D8A07A67499}"/>
              </a:ext>
            </a:extLst>
          </p:cNvPr>
          <p:cNvCxnSpPr>
            <a:cxnSpLocks/>
          </p:cNvCxnSpPr>
          <p:nvPr/>
        </p:nvCxnSpPr>
        <p:spPr>
          <a:xfrm>
            <a:off x="6808573" y="1731846"/>
            <a:ext cx="0" cy="3394307"/>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02A3C3-3592-1C43-97D4-9CB7912486F2}"/>
              </a:ext>
            </a:extLst>
          </p:cNvPr>
          <p:cNvCxnSpPr>
            <a:cxnSpLocks/>
          </p:cNvCxnSpPr>
          <p:nvPr/>
        </p:nvCxnSpPr>
        <p:spPr>
          <a:xfrm>
            <a:off x="421640" y="3276929"/>
            <a:ext cx="6088017"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21DC12E-1333-4F3B-A0DC-1C1C78C6DA14}"/>
              </a:ext>
            </a:extLst>
          </p:cNvPr>
          <p:cNvSpPr txBox="1"/>
          <p:nvPr/>
        </p:nvSpPr>
        <p:spPr>
          <a:xfrm>
            <a:off x="533388" y="1601130"/>
            <a:ext cx="6275185" cy="1371658"/>
          </a:xfrm>
          <a:prstGeom prst="rect">
            <a:avLst/>
          </a:prstGeom>
          <a:noFill/>
        </p:spPr>
        <p:txBody>
          <a:bodyPr wrap="square">
            <a:spAutoFit/>
          </a:bodyPr>
          <a:lstStyle/>
          <a:p>
            <a:pPr marL="11113" marR="0" lvl="1" indent="0" algn="l" defTabSz="914400" rtl="0" eaLnBrk="1" fontAlgn="auto" latinLnBrk="0" hangingPunct="1">
              <a:lnSpc>
                <a:spcPct val="90000"/>
              </a:lnSpc>
              <a:spcBef>
                <a:spcPts val="1100"/>
              </a:spcBef>
              <a:spcAft>
                <a:spcPts val="0"/>
              </a:spcAft>
              <a:buClr>
                <a:prstClr val="black"/>
              </a:buClr>
              <a:buSzPts val="4400"/>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Communicate Measurable Endpoints</a:t>
            </a:r>
          </a:p>
          <a:p>
            <a:pPr marL="354013" marR="0" lvl="1" indent="-342900" algn="l" defTabSz="914400" rtl="0" eaLnBrk="1" fontAlgn="auto" latinLnBrk="0" hangingPunct="1">
              <a:lnSpc>
                <a:spcPct val="90000"/>
              </a:lnSpc>
              <a:spcBef>
                <a:spcPts val="1100"/>
              </a:spcBef>
              <a:spcAft>
                <a:spcPts val="0"/>
              </a:spcAft>
              <a:buClr>
                <a:srgbClr val="6AC7BE"/>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Define “success/iterate” prior to starting</a:t>
            </a:r>
          </a:p>
          <a:p>
            <a:pPr marL="354013" marR="0" lvl="1" indent="-342900" algn="l" defTabSz="914400" rtl="0" eaLnBrk="1" fontAlgn="auto" latinLnBrk="0" hangingPunct="1">
              <a:lnSpc>
                <a:spcPct val="90000"/>
              </a:lnSpc>
              <a:spcBef>
                <a:spcPts val="1100"/>
              </a:spcBef>
              <a:spcAft>
                <a:spcPts val="0"/>
              </a:spcAft>
              <a:buClr>
                <a:srgbClr val="6AC7BE"/>
              </a:buClr>
              <a:buSzPct val="125000"/>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Emphasize access and process improvement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565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13484-5DE9-410D-A548-92CEFF23ACC0}"/>
              </a:ext>
            </a:extLst>
          </p:cNvPr>
          <p:cNvSpPr>
            <a:spLocks noGrp="1"/>
          </p:cNvSpPr>
          <p:nvPr>
            <p:ph type="title"/>
          </p:nvPr>
        </p:nvSpPr>
        <p:spPr/>
        <p:txBody>
          <a:bodyPr/>
          <a:lstStyle/>
          <a:p>
            <a:r>
              <a:rPr lang="en-US" sz="4400"/>
              <a:t>Measuring &amp; Improving Outcomes</a:t>
            </a:r>
            <a:br>
              <a:rPr lang="en-US" sz="4400"/>
            </a:br>
            <a:endParaRPr lang="en-US" dirty="0"/>
          </a:p>
        </p:txBody>
      </p:sp>
      <p:pic>
        <p:nvPicPr>
          <p:cNvPr id="4" name="Content Placeholder 3">
            <a:extLst>
              <a:ext uri="{FF2B5EF4-FFF2-40B4-BE49-F238E27FC236}">
                <a16:creationId xmlns:a16="http://schemas.microsoft.com/office/drawing/2014/main" id="{515A72F7-76CF-4B79-B7E2-1EEE6514054A}"/>
              </a:ext>
            </a:extLst>
          </p:cNvPr>
          <p:cNvPicPr>
            <a:picLocks noGrp="1" noChangeAspect="1"/>
          </p:cNvPicPr>
          <p:nvPr>
            <p:ph idx="1"/>
          </p:nvPr>
        </p:nvPicPr>
        <p:blipFill>
          <a:blip r:embed="rId2"/>
          <a:stretch>
            <a:fillRect/>
          </a:stretch>
        </p:blipFill>
        <p:spPr>
          <a:xfrm>
            <a:off x="2876252" y="1189018"/>
            <a:ext cx="5784750" cy="4479963"/>
          </a:xfrm>
          <a:prstGeom prst="rect">
            <a:avLst/>
          </a:prstGeom>
        </p:spPr>
      </p:pic>
      <p:sp>
        <p:nvSpPr>
          <p:cNvPr id="7" name="TextBox 6">
            <a:extLst>
              <a:ext uri="{FF2B5EF4-FFF2-40B4-BE49-F238E27FC236}">
                <a16:creationId xmlns:a16="http://schemas.microsoft.com/office/drawing/2014/main" id="{876F998C-734D-45E8-9A03-634073CB3655}"/>
              </a:ext>
            </a:extLst>
          </p:cNvPr>
          <p:cNvSpPr txBox="1"/>
          <p:nvPr/>
        </p:nvSpPr>
        <p:spPr>
          <a:xfrm>
            <a:off x="7586826" y="5433275"/>
            <a:ext cx="44679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5B9BD5">
                    <a:lumMod val="75000"/>
                  </a:srgbClr>
                </a:solidFill>
                <a:effectLst/>
                <a:uLnTx/>
                <a:uFillTx/>
                <a:latin typeface="Arial" panose="020B0604020202020204"/>
                <a:ea typeface="+mn-ea"/>
                <a:cs typeface="+mn-cs"/>
              </a:rPr>
              <a:t>Piccini</a:t>
            </a:r>
            <a:r>
              <a:rPr kumimoji="0" lang="en-US" sz="1400" b="0" i="0" u="none" strike="noStrike" kern="1200" cap="none" spc="0" normalizeH="0" baseline="0" noProof="0" dirty="0">
                <a:ln>
                  <a:noFill/>
                </a:ln>
                <a:solidFill>
                  <a:srgbClr val="5B9BD5">
                    <a:lumMod val="75000"/>
                  </a:srgbClr>
                </a:solidFill>
                <a:effectLst/>
                <a:uLnTx/>
                <a:uFillTx/>
                <a:latin typeface="Arial" panose="020B0604020202020204"/>
                <a:ea typeface="+mn-ea"/>
                <a:cs typeface="+mn-cs"/>
              </a:rPr>
              <a:t> JP, et al. </a:t>
            </a:r>
            <a:r>
              <a:rPr kumimoji="0" lang="en-US" sz="1400" b="0" i="1" u="none" strike="noStrike" kern="1200" cap="none" spc="0" normalizeH="0" baseline="0" noProof="0" dirty="0">
                <a:ln>
                  <a:noFill/>
                </a:ln>
                <a:solidFill>
                  <a:srgbClr val="5B9BD5">
                    <a:lumMod val="75000"/>
                  </a:srgbClr>
                </a:solidFill>
                <a:effectLst/>
                <a:uLnTx/>
                <a:uFillTx/>
                <a:latin typeface="Arial" panose="020B0604020202020204"/>
                <a:ea typeface="+mn-ea"/>
                <a:cs typeface="+mn-cs"/>
              </a:rPr>
              <a:t>Heart Rhythm</a:t>
            </a:r>
            <a:r>
              <a:rPr kumimoji="0" lang="en-US" sz="1400" b="0" i="0" u="none" strike="noStrike" kern="1200" cap="none" spc="0" normalizeH="0" baseline="0" noProof="0" dirty="0">
                <a:ln>
                  <a:noFill/>
                </a:ln>
                <a:solidFill>
                  <a:srgbClr val="5B9BD5">
                    <a:lumMod val="75000"/>
                  </a:srgbClr>
                </a:solidFill>
                <a:effectLst/>
                <a:uLnTx/>
                <a:uFillTx/>
                <a:latin typeface="Arial" panose="020B0604020202020204"/>
                <a:ea typeface="+mn-ea"/>
                <a:cs typeface="+mn-cs"/>
              </a:rPr>
              <a:t>. 2020 Oct;17(10):1804-1832</a:t>
            </a: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Tree>
    <p:extLst>
      <p:ext uri="{BB962C8B-B14F-4D97-AF65-F5344CB8AC3E}">
        <p14:creationId xmlns:p14="http://schemas.microsoft.com/office/powerpoint/2010/main" val="489682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8E7CB-695F-0841-9C14-CFA81D301356}"/>
              </a:ext>
            </a:extLst>
          </p:cNvPr>
          <p:cNvSpPr>
            <a:spLocks noGrp="1"/>
          </p:cNvSpPr>
          <p:nvPr>
            <p:ph type="title"/>
          </p:nvPr>
        </p:nvSpPr>
        <p:spPr>
          <a:xfrm>
            <a:off x="357909" y="245052"/>
            <a:ext cx="10515600" cy="1325563"/>
          </a:xfrm>
        </p:spPr>
        <p:txBody>
          <a:bodyPr/>
          <a:lstStyle/>
          <a:p>
            <a:r>
              <a:rPr lang="en-US" dirty="0"/>
              <a:t>Important Outcomes Data</a:t>
            </a:r>
          </a:p>
        </p:txBody>
      </p:sp>
      <p:sp>
        <p:nvSpPr>
          <p:cNvPr id="3" name="Content Placeholder 2">
            <a:extLst>
              <a:ext uri="{FF2B5EF4-FFF2-40B4-BE49-F238E27FC236}">
                <a16:creationId xmlns:a16="http://schemas.microsoft.com/office/drawing/2014/main" id="{4F168338-CA6F-F345-965A-4A7A0C390A0C}"/>
              </a:ext>
            </a:extLst>
          </p:cNvPr>
          <p:cNvSpPr>
            <a:spLocks noGrp="1"/>
          </p:cNvSpPr>
          <p:nvPr>
            <p:ph idx="1"/>
          </p:nvPr>
        </p:nvSpPr>
        <p:spPr>
          <a:xfrm>
            <a:off x="838200" y="1455235"/>
            <a:ext cx="10515600" cy="4351338"/>
          </a:xfrm>
        </p:spPr>
        <p:txBody>
          <a:bodyPr>
            <a:normAutofit lnSpcReduction="10000"/>
          </a:bodyPr>
          <a:lstStyle/>
          <a:p>
            <a:r>
              <a:rPr lang="en-US" dirty="0"/>
              <a:t>Time to visit </a:t>
            </a:r>
          </a:p>
          <a:p>
            <a:pPr lvl="1"/>
            <a:r>
              <a:rPr lang="en-US" dirty="0"/>
              <a:t>Can patients/referring physicians access the service?</a:t>
            </a:r>
          </a:p>
          <a:p>
            <a:r>
              <a:rPr lang="en-US" dirty="0"/>
              <a:t>Patient satisfaction</a:t>
            </a:r>
          </a:p>
          <a:p>
            <a:pPr lvl="1"/>
            <a:r>
              <a:rPr lang="en-US" dirty="0"/>
              <a:t>Are patients happy with the service?</a:t>
            </a:r>
          </a:p>
          <a:p>
            <a:r>
              <a:rPr lang="en-US" dirty="0"/>
              <a:t>Referring practices</a:t>
            </a:r>
          </a:p>
          <a:p>
            <a:pPr lvl="1"/>
            <a:r>
              <a:rPr lang="en-US" dirty="0"/>
              <a:t>Are referring providers happy with the service?</a:t>
            </a:r>
          </a:p>
          <a:p>
            <a:r>
              <a:rPr lang="en-US" dirty="0"/>
              <a:t>Response to patient communication</a:t>
            </a:r>
          </a:p>
          <a:p>
            <a:pPr lvl="1"/>
            <a:r>
              <a:rPr lang="en-US" dirty="0"/>
              <a:t>How responsive is the service?</a:t>
            </a:r>
          </a:p>
          <a:p>
            <a:r>
              <a:rPr lang="en-US" dirty="0"/>
              <a:t>Health outcomes</a:t>
            </a:r>
          </a:p>
          <a:p>
            <a:pPr lvl="1"/>
            <a:r>
              <a:rPr lang="en-US" dirty="0"/>
              <a:t>How effective is the service?</a:t>
            </a:r>
          </a:p>
          <a:p>
            <a:endParaRPr lang="en-US" dirty="0"/>
          </a:p>
        </p:txBody>
      </p:sp>
    </p:spTree>
    <p:extLst>
      <p:ext uri="{BB962C8B-B14F-4D97-AF65-F5344CB8AC3E}">
        <p14:creationId xmlns:p14="http://schemas.microsoft.com/office/powerpoint/2010/main" val="1039191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DDED0-8815-442D-87A7-E9B34D59D4EB}"/>
              </a:ext>
            </a:extLst>
          </p:cNvPr>
          <p:cNvSpPr>
            <a:spLocks noGrp="1"/>
          </p:cNvSpPr>
          <p:nvPr>
            <p:ph type="title"/>
          </p:nvPr>
        </p:nvSpPr>
        <p:spPr/>
        <p:txBody>
          <a:bodyPr/>
          <a:lstStyle/>
          <a:p>
            <a:r>
              <a:rPr lang="en-US" b="1" dirty="0">
                <a:solidFill>
                  <a:schemeClr val="accent1">
                    <a:lumMod val="75000"/>
                  </a:schemeClr>
                </a:solidFill>
              </a:rPr>
              <a:t>What is that elevator speech?</a:t>
            </a:r>
          </a:p>
        </p:txBody>
      </p:sp>
      <p:sp>
        <p:nvSpPr>
          <p:cNvPr id="3" name="Content Placeholder 2">
            <a:extLst>
              <a:ext uri="{FF2B5EF4-FFF2-40B4-BE49-F238E27FC236}">
                <a16:creationId xmlns:a16="http://schemas.microsoft.com/office/drawing/2014/main" id="{0B90A8A7-1C37-4AC7-B79B-30A8EA3A7A81}"/>
              </a:ext>
            </a:extLst>
          </p:cNvPr>
          <p:cNvSpPr>
            <a:spLocks noGrp="1"/>
          </p:cNvSpPr>
          <p:nvPr>
            <p:ph idx="1"/>
          </p:nvPr>
        </p:nvSpPr>
        <p:spPr>
          <a:xfrm>
            <a:off x="838200" y="1591685"/>
            <a:ext cx="10515600" cy="3674630"/>
          </a:xfrm>
        </p:spPr>
        <p:txBody>
          <a:bodyPr>
            <a:normAutofit fontScale="92500" lnSpcReduction="20000"/>
          </a:bodyPr>
          <a:lstStyle/>
          <a:p>
            <a:r>
              <a:rPr lang="en-US" dirty="0"/>
              <a:t>Sub-spec clinics are multidisciplinary approach - focused on combining multiple specialties for effective management</a:t>
            </a:r>
          </a:p>
          <a:p>
            <a:r>
              <a:rPr lang="en-US" dirty="0"/>
              <a:t>Reach out to other sub-specialties </a:t>
            </a:r>
          </a:p>
          <a:p>
            <a:r>
              <a:rPr lang="en-US" dirty="0"/>
              <a:t>Put the proforma in place</a:t>
            </a:r>
          </a:p>
          <a:p>
            <a:r>
              <a:rPr lang="en-US" dirty="0"/>
              <a:t>Decide your referral pattern – independent physicians? Employed</a:t>
            </a:r>
          </a:p>
          <a:p>
            <a:pPr lvl="1"/>
            <a:r>
              <a:rPr lang="en-US" dirty="0"/>
              <a:t>Switzerland</a:t>
            </a:r>
          </a:p>
          <a:p>
            <a:pPr lvl="1"/>
            <a:r>
              <a:rPr lang="en-US" dirty="0"/>
              <a:t>In your office</a:t>
            </a:r>
          </a:p>
          <a:p>
            <a:r>
              <a:rPr lang="en-US" dirty="0"/>
              <a:t>Understand the financials</a:t>
            </a:r>
          </a:p>
          <a:p>
            <a:pPr lvl="1"/>
            <a:r>
              <a:rPr lang="en-US" dirty="0"/>
              <a:t>Timeshare agreements</a:t>
            </a:r>
          </a:p>
          <a:p>
            <a:pPr lvl="1"/>
            <a:r>
              <a:rPr lang="en-US" dirty="0"/>
              <a:t>Billing TIN and taxonomy codes</a:t>
            </a:r>
          </a:p>
          <a:p>
            <a:endParaRPr lang="en-US" dirty="0"/>
          </a:p>
        </p:txBody>
      </p:sp>
    </p:spTree>
    <p:extLst>
      <p:ext uri="{BB962C8B-B14F-4D97-AF65-F5344CB8AC3E}">
        <p14:creationId xmlns:p14="http://schemas.microsoft.com/office/powerpoint/2010/main" val="3973210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73C51F5-9713-5C42-A286-0CCB3254AA7F}"/>
              </a:ext>
            </a:extLst>
          </p:cNvPr>
          <p:cNvSpPr txBox="1">
            <a:spLocks/>
          </p:cNvSpPr>
          <p:nvPr/>
        </p:nvSpPr>
        <p:spPr>
          <a:xfrm>
            <a:off x="6252518" y="481227"/>
            <a:ext cx="5266999" cy="2921000"/>
          </a:xfrm>
          <a:prstGeom prst="rect">
            <a:avLst/>
          </a:prstGeom>
        </p:spPr>
        <p:txBody>
          <a:bodyPr anchor="b">
            <a:normAutofit fontScale="92500" lnSpcReduction="20000"/>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Cross-Disciplinary Structural Design: Building a Community </a:t>
            </a:r>
          </a:p>
        </p:txBody>
      </p:sp>
      <p:sp>
        <p:nvSpPr>
          <p:cNvPr id="6" name="Text Placeholder 8">
            <a:extLst>
              <a:ext uri="{FF2B5EF4-FFF2-40B4-BE49-F238E27FC236}">
                <a16:creationId xmlns:a16="http://schemas.microsoft.com/office/drawing/2014/main" id="{26F4315C-2955-A741-8A1F-884C89E52725}"/>
              </a:ext>
            </a:extLst>
          </p:cNvPr>
          <p:cNvSpPr txBox="1">
            <a:spLocks/>
          </p:cNvSpPr>
          <p:nvPr/>
        </p:nvSpPr>
        <p:spPr>
          <a:xfrm>
            <a:off x="7669426" y="3981363"/>
            <a:ext cx="4146653" cy="2271156"/>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2pPr>
            <a:lvl3pPr marL="1143000" indent="-228600" algn="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rial" panose="020B0604020202020204" pitchFamily="34" charset="0"/>
                <a:ea typeface="+mn-ea"/>
                <a:cs typeface="Arial" panose="020B0604020202020204" pitchFamily="34" charset="0"/>
              </a:defRPr>
            </a:lvl3pPr>
            <a:lvl4pPr marL="16002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4pPr>
            <a:lvl5pPr marL="20574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Annabelle Santos Volgman, MD, FACC</a:t>
            </a:r>
          </a:p>
        </p:txBody>
      </p:sp>
    </p:spTree>
    <p:extLst>
      <p:ext uri="{BB962C8B-B14F-4D97-AF65-F5344CB8AC3E}">
        <p14:creationId xmlns:p14="http://schemas.microsoft.com/office/powerpoint/2010/main" val="2973868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73C51F5-9713-5C42-A286-0CCB3254AA7F}"/>
              </a:ext>
            </a:extLst>
          </p:cNvPr>
          <p:cNvSpPr txBox="1">
            <a:spLocks/>
          </p:cNvSpPr>
          <p:nvPr/>
        </p:nvSpPr>
        <p:spPr>
          <a:xfrm>
            <a:off x="5016617" y="1435682"/>
            <a:ext cx="6799463" cy="2387600"/>
          </a:xfrm>
          <a:prstGeom prst="rect">
            <a:avLst/>
          </a:prstGeom>
        </p:spPr>
        <p:txBody>
          <a:bodyPr anchor="b">
            <a:normAutofit/>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Crafting a Research &amp; Training Plan</a:t>
            </a:r>
          </a:p>
        </p:txBody>
      </p:sp>
      <p:sp>
        <p:nvSpPr>
          <p:cNvPr id="6" name="Text Placeholder 8">
            <a:extLst>
              <a:ext uri="{FF2B5EF4-FFF2-40B4-BE49-F238E27FC236}">
                <a16:creationId xmlns:a16="http://schemas.microsoft.com/office/drawing/2014/main" id="{26F4315C-2955-A741-8A1F-884C89E52725}"/>
              </a:ext>
            </a:extLst>
          </p:cNvPr>
          <p:cNvSpPr txBox="1">
            <a:spLocks/>
          </p:cNvSpPr>
          <p:nvPr/>
        </p:nvSpPr>
        <p:spPr>
          <a:xfrm>
            <a:off x="5511567" y="3981362"/>
            <a:ext cx="6304513" cy="2788553"/>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2pPr>
            <a:lvl3pPr marL="1143000" indent="-228600" algn="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rial" panose="020B0604020202020204" pitchFamily="34" charset="0"/>
                <a:ea typeface="+mn-ea"/>
                <a:cs typeface="Arial" panose="020B0604020202020204" pitchFamily="34" charset="0"/>
              </a:defRPr>
            </a:lvl3pPr>
            <a:lvl4pPr marL="16002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4pPr>
            <a:lvl5pPr marL="20574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Margo B. Minissian, PhD, ACNP, FAHA, FNLA, AACC</a:t>
            </a:r>
          </a:p>
          <a:p>
            <a:pPr marL="68580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Executive Director, Geri and Richard Brawerman Nursing Institute</a:t>
            </a:r>
          </a:p>
          <a:p>
            <a:pPr marL="68580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Simms/ Mann Family Foundation Endowed Chair in Nurse Education, Innovation and Research</a:t>
            </a:r>
          </a:p>
          <a:p>
            <a:pPr marL="68580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Assistant Professor, Cardiology</a:t>
            </a:r>
          </a:p>
          <a:p>
            <a:pPr marL="68580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Director, Postpartum Heart Health Program</a:t>
            </a:r>
          </a:p>
          <a:p>
            <a:pPr marL="68580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68580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68580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68580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Speaker Twitter Handle (Ariel Regular)</a:t>
            </a:r>
          </a:p>
        </p:txBody>
      </p:sp>
    </p:spTree>
    <p:extLst>
      <p:ext uri="{BB962C8B-B14F-4D97-AF65-F5344CB8AC3E}">
        <p14:creationId xmlns:p14="http://schemas.microsoft.com/office/powerpoint/2010/main" val="4081846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9191C9-65DD-4174-A829-D22B11253A5D}"/>
              </a:ext>
            </a:extLst>
          </p:cNvPr>
          <p:cNvSpPr>
            <a:spLocks noGrp="1"/>
          </p:cNvSpPr>
          <p:nvPr>
            <p:ph type="title"/>
          </p:nvPr>
        </p:nvSpPr>
        <p:spPr>
          <a:xfrm>
            <a:off x="838200" y="88288"/>
            <a:ext cx="10515600" cy="1325563"/>
          </a:xfrm>
        </p:spPr>
        <p:txBody>
          <a:bodyPr/>
          <a:lstStyle/>
          <a:p>
            <a:r>
              <a:rPr lang="en-US" dirty="0"/>
              <a:t>Evolve Clinical Practice</a:t>
            </a:r>
          </a:p>
        </p:txBody>
      </p:sp>
      <p:pic>
        <p:nvPicPr>
          <p:cNvPr id="10" name="Content Placeholder 9">
            <a:extLst>
              <a:ext uri="{FF2B5EF4-FFF2-40B4-BE49-F238E27FC236}">
                <a16:creationId xmlns:a16="http://schemas.microsoft.com/office/drawing/2014/main" id="{BFFDD5C9-4204-48DD-9A64-A0A3066DD5B6}"/>
              </a:ext>
            </a:extLst>
          </p:cNvPr>
          <p:cNvPicPr>
            <a:picLocks noGrp="1" noChangeAspect="1"/>
          </p:cNvPicPr>
          <p:nvPr>
            <p:ph idx="1"/>
          </p:nvPr>
        </p:nvPicPr>
        <p:blipFill>
          <a:blip r:embed="rId2"/>
          <a:stretch>
            <a:fillRect/>
          </a:stretch>
        </p:blipFill>
        <p:spPr>
          <a:xfrm>
            <a:off x="2895569" y="1234791"/>
            <a:ext cx="6400861" cy="4104729"/>
          </a:xfrm>
          <a:prstGeom prst="rect">
            <a:avLst/>
          </a:prstGeom>
        </p:spPr>
      </p:pic>
    </p:spTree>
    <p:extLst>
      <p:ext uri="{BB962C8B-B14F-4D97-AF65-F5344CB8AC3E}">
        <p14:creationId xmlns:p14="http://schemas.microsoft.com/office/powerpoint/2010/main" val="4265920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F44ABB-230E-4F27-B1AB-CE626B4A4158}"/>
              </a:ext>
            </a:extLst>
          </p:cNvPr>
          <p:cNvPicPr>
            <a:picLocks noChangeAspect="1"/>
          </p:cNvPicPr>
          <p:nvPr/>
        </p:nvPicPr>
        <p:blipFill>
          <a:blip r:embed="rId2"/>
          <a:stretch>
            <a:fillRect/>
          </a:stretch>
        </p:blipFill>
        <p:spPr>
          <a:xfrm>
            <a:off x="1712395" y="1362351"/>
            <a:ext cx="8230313" cy="4334632"/>
          </a:xfrm>
          <a:prstGeom prst="rect">
            <a:avLst/>
          </a:prstGeom>
        </p:spPr>
      </p:pic>
      <p:sp>
        <p:nvSpPr>
          <p:cNvPr id="6" name="Title 19">
            <a:extLst>
              <a:ext uri="{FF2B5EF4-FFF2-40B4-BE49-F238E27FC236}">
                <a16:creationId xmlns:a16="http://schemas.microsoft.com/office/drawing/2014/main" id="{D2C08EB1-0892-44C2-BE98-6DA913A8C4C9}"/>
              </a:ext>
            </a:extLst>
          </p:cNvPr>
          <p:cNvSpPr>
            <a:spLocks noGrp="1"/>
          </p:cNvSpPr>
          <p:nvPr>
            <p:ph type="title"/>
          </p:nvPr>
        </p:nvSpPr>
        <p:spPr>
          <a:xfrm>
            <a:off x="569751" y="226502"/>
            <a:ext cx="10515600" cy="1325563"/>
          </a:xfrm>
        </p:spPr>
        <p:txBody>
          <a:bodyPr>
            <a:noAutofit/>
          </a:bodyPr>
          <a:lstStyle/>
          <a:p>
            <a:r>
              <a:rPr lang="en-US" sz="4800" dirty="0">
                <a:solidFill>
                  <a:schemeClr val="tx1">
                    <a:lumMod val="75000"/>
                    <a:lumOff val="25000"/>
                  </a:schemeClr>
                </a:solidFill>
              </a:rPr>
              <a:t>Developing Your BEST Research &amp; Training Program</a:t>
            </a:r>
          </a:p>
        </p:txBody>
      </p:sp>
    </p:spTree>
    <p:extLst>
      <p:ext uri="{BB962C8B-B14F-4D97-AF65-F5344CB8AC3E}">
        <p14:creationId xmlns:p14="http://schemas.microsoft.com/office/powerpoint/2010/main" val="305247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5BFE23-6384-44CA-B643-A9C7155CE8BB}"/>
              </a:ext>
            </a:extLst>
          </p:cNvPr>
          <p:cNvSpPr>
            <a:spLocks noGrp="1"/>
          </p:cNvSpPr>
          <p:nvPr>
            <p:ph sz="half" idx="1"/>
          </p:nvPr>
        </p:nvSpPr>
        <p:spPr>
          <a:xfrm>
            <a:off x="2021328" y="2526787"/>
            <a:ext cx="4178135" cy="899909"/>
          </a:xfrm>
        </p:spPr>
        <p:txBody>
          <a:bodyPr lIns="91440" tIns="45720" rIns="91440" bIns="45720" anchor="ctr">
            <a:noAutofit/>
          </a:bodyPr>
          <a:lstStyle/>
          <a:p>
            <a:r>
              <a:rPr lang="en-US" sz="2800" b="1" dirty="0">
                <a:solidFill>
                  <a:schemeClr val="accent1"/>
                </a:solidFill>
              </a:rPr>
              <a:t>Outlines steps to take</a:t>
            </a:r>
          </a:p>
        </p:txBody>
      </p:sp>
      <p:sp>
        <p:nvSpPr>
          <p:cNvPr id="3" name="Content Placeholder 2">
            <a:extLst>
              <a:ext uri="{FF2B5EF4-FFF2-40B4-BE49-F238E27FC236}">
                <a16:creationId xmlns:a16="http://schemas.microsoft.com/office/drawing/2014/main" id="{0BA595C2-D441-48FE-B57B-AF6C9099621E}"/>
              </a:ext>
            </a:extLst>
          </p:cNvPr>
          <p:cNvSpPr>
            <a:spLocks noGrp="1"/>
          </p:cNvSpPr>
          <p:nvPr>
            <p:ph sz="half" idx="13"/>
          </p:nvPr>
        </p:nvSpPr>
        <p:spPr>
          <a:xfrm>
            <a:off x="2018590" y="3622534"/>
            <a:ext cx="4256375" cy="804662"/>
          </a:xfrm>
        </p:spPr>
        <p:txBody>
          <a:bodyPr lIns="91440" tIns="45720" rIns="91440" bIns="45720" anchor="ctr">
            <a:noAutofit/>
          </a:bodyPr>
          <a:lstStyle/>
          <a:p>
            <a:endParaRPr lang="en-US" sz="2800" b="1" dirty="0">
              <a:solidFill>
                <a:schemeClr val="accent1"/>
              </a:solidFill>
            </a:endParaRPr>
          </a:p>
          <a:p>
            <a:r>
              <a:rPr lang="en-US" sz="2800" b="1" dirty="0">
                <a:solidFill>
                  <a:schemeClr val="accent1"/>
                </a:solidFill>
              </a:rPr>
              <a:t>Establishes a timeline</a:t>
            </a:r>
          </a:p>
          <a:p>
            <a:endParaRPr lang="en-US" sz="2800" b="1" dirty="0">
              <a:solidFill>
                <a:schemeClr val="accent1"/>
              </a:solidFill>
            </a:endParaRPr>
          </a:p>
        </p:txBody>
      </p:sp>
      <p:sp>
        <p:nvSpPr>
          <p:cNvPr id="4" name="Content Placeholder 3">
            <a:extLst>
              <a:ext uri="{FF2B5EF4-FFF2-40B4-BE49-F238E27FC236}">
                <a16:creationId xmlns:a16="http://schemas.microsoft.com/office/drawing/2014/main" id="{A3CE947C-6C9C-4E2B-8838-E5AE3A0C7820}"/>
              </a:ext>
            </a:extLst>
          </p:cNvPr>
          <p:cNvSpPr>
            <a:spLocks noGrp="1"/>
          </p:cNvSpPr>
          <p:nvPr>
            <p:ph sz="half" idx="14"/>
          </p:nvPr>
        </p:nvSpPr>
        <p:spPr>
          <a:xfrm>
            <a:off x="2028197" y="4717872"/>
            <a:ext cx="4171266" cy="793837"/>
          </a:xfrm>
        </p:spPr>
        <p:txBody>
          <a:bodyPr lIns="91440" tIns="45720" rIns="91440" bIns="45720" anchor="ctr">
            <a:noAutofit/>
          </a:bodyPr>
          <a:lstStyle/>
          <a:p>
            <a:r>
              <a:rPr lang="en-US" sz="2800" b="1" dirty="0">
                <a:solidFill>
                  <a:schemeClr val="accent1"/>
                </a:solidFill>
              </a:rPr>
              <a:t>Helps track progress</a:t>
            </a:r>
          </a:p>
        </p:txBody>
      </p:sp>
      <p:sp>
        <p:nvSpPr>
          <p:cNvPr id="5" name="Content Placeholder 4">
            <a:extLst>
              <a:ext uri="{FF2B5EF4-FFF2-40B4-BE49-F238E27FC236}">
                <a16:creationId xmlns:a16="http://schemas.microsoft.com/office/drawing/2014/main" id="{2A7CFB29-AF0F-489F-B790-9DFF0280E998}"/>
              </a:ext>
            </a:extLst>
          </p:cNvPr>
          <p:cNvSpPr>
            <a:spLocks noGrp="1"/>
          </p:cNvSpPr>
          <p:nvPr>
            <p:ph sz="half" idx="15"/>
          </p:nvPr>
        </p:nvSpPr>
        <p:spPr>
          <a:xfrm>
            <a:off x="2024146" y="5781679"/>
            <a:ext cx="7044353" cy="793837"/>
          </a:xfrm>
        </p:spPr>
        <p:txBody>
          <a:bodyPr lIns="91440" tIns="45720" rIns="91440" bIns="45720" anchor="ctr">
            <a:noAutofit/>
          </a:bodyPr>
          <a:lstStyle/>
          <a:p>
            <a:r>
              <a:rPr lang="en-US" sz="2800" b="1" dirty="0">
                <a:solidFill>
                  <a:schemeClr val="accent1"/>
                </a:solidFill>
              </a:rPr>
              <a:t>Anticipates and plans for potential risks</a:t>
            </a:r>
          </a:p>
        </p:txBody>
      </p:sp>
      <p:sp>
        <p:nvSpPr>
          <p:cNvPr id="6" name="Content Placeholder 5">
            <a:extLst>
              <a:ext uri="{FF2B5EF4-FFF2-40B4-BE49-F238E27FC236}">
                <a16:creationId xmlns:a16="http://schemas.microsoft.com/office/drawing/2014/main" id="{A48307C1-F579-4EC1-9200-D14DAD9972DC}"/>
              </a:ext>
            </a:extLst>
          </p:cNvPr>
          <p:cNvSpPr>
            <a:spLocks noGrp="1"/>
          </p:cNvSpPr>
          <p:nvPr>
            <p:ph sz="half" idx="16"/>
          </p:nvPr>
        </p:nvSpPr>
        <p:spPr>
          <a:xfrm>
            <a:off x="2020971" y="1400784"/>
            <a:ext cx="6779079" cy="899909"/>
          </a:xfrm>
        </p:spPr>
        <p:txBody>
          <a:bodyPr lIns="91440" tIns="45720" rIns="91440" bIns="45720" anchor="ctr">
            <a:noAutofit/>
          </a:bodyPr>
          <a:lstStyle/>
          <a:p>
            <a:r>
              <a:rPr lang="en-US" sz="2800" b="1" dirty="0">
                <a:solidFill>
                  <a:schemeClr val="accent1"/>
                </a:solidFill>
              </a:rPr>
              <a:t>Provides insight into what is needed</a:t>
            </a:r>
          </a:p>
        </p:txBody>
      </p:sp>
      <p:sp>
        <p:nvSpPr>
          <p:cNvPr id="7" name="Content Placeholder 6">
            <a:extLst>
              <a:ext uri="{FF2B5EF4-FFF2-40B4-BE49-F238E27FC236}">
                <a16:creationId xmlns:a16="http://schemas.microsoft.com/office/drawing/2014/main" id="{99A2674F-9200-4503-B91A-BD7A1BC0F3F2}"/>
              </a:ext>
            </a:extLst>
          </p:cNvPr>
          <p:cNvSpPr>
            <a:spLocks noGrp="1"/>
          </p:cNvSpPr>
          <p:nvPr>
            <p:ph idx="10"/>
          </p:nvPr>
        </p:nvSpPr>
        <p:spPr>
          <a:xfrm>
            <a:off x="1033265" y="174554"/>
            <a:ext cx="8112153" cy="742122"/>
          </a:xfrm>
        </p:spPr>
        <p:txBody>
          <a:bodyPr lIns="91440" tIns="45720" rIns="91440" bIns="45720" anchor="t"/>
          <a:lstStyle/>
          <a:p>
            <a:r>
              <a:rPr lang="en-US" sz="3600" dirty="0"/>
              <a:t>Why do I need one?</a:t>
            </a:r>
          </a:p>
        </p:txBody>
      </p:sp>
      <p:pic>
        <p:nvPicPr>
          <p:cNvPr id="8" name="Picture 7">
            <a:extLst>
              <a:ext uri="{FF2B5EF4-FFF2-40B4-BE49-F238E27FC236}">
                <a16:creationId xmlns:a16="http://schemas.microsoft.com/office/drawing/2014/main" id="{63602F3F-192A-4BA4-8C94-8C78A34BF36F}"/>
              </a:ext>
            </a:extLst>
          </p:cNvPr>
          <p:cNvPicPr>
            <a:picLocks noChangeAspect="1"/>
          </p:cNvPicPr>
          <p:nvPr/>
        </p:nvPicPr>
        <p:blipFill>
          <a:blip r:embed="rId3"/>
          <a:stretch>
            <a:fillRect/>
          </a:stretch>
        </p:blipFill>
        <p:spPr>
          <a:xfrm>
            <a:off x="7006530" y="2526787"/>
            <a:ext cx="4795525" cy="2863850"/>
          </a:xfrm>
          <a:prstGeom prst="rect">
            <a:avLst/>
          </a:prstGeom>
          <a:effectLst>
            <a:outerShdw blurRad="63500" sx="102000" sy="102000" algn="ctr" rotWithShape="0">
              <a:prstClr val="black">
                <a:alpha val="40000"/>
              </a:prstClr>
            </a:outerShdw>
          </a:effectLst>
        </p:spPr>
      </p:pic>
      <p:sp>
        <p:nvSpPr>
          <p:cNvPr id="9" name="Rectangle 8">
            <a:extLst>
              <a:ext uri="{FF2B5EF4-FFF2-40B4-BE49-F238E27FC236}">
                <a16:creationId xmlns:a16="http://schemas.microsoft.com/office/drawing/2014/main" id="{7660ACDA-A5B5-4C79-9095-F76F3D0A3153}"/>
              </a:ext>
            </a:extLst>
          </p:cNvPr>
          <p:cNvSpPr/>
          <p:nvPr/>
        </p:nvSpPr>
        <p:spPr>
          <a:xfrm>
            <a:off x="11517406" y="6441141"/>
            <a:ext cx="490818" cy="336177"/>
          </a:xfrm>
          <a:prstGeom prst="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Slide Number Placeholder 12">
            <a:extLst>
              <a:ext uri="{FF2B5EF4-FFF2-40B4-BE49-F238E27FC236}">
                <a16:creationId xmlns:a16="http://schemas.microsoft.com/office/drawing/2014/main" id="{680A19C4-1FCD-4C01-A83A-C80CBD0B59E2}"/>
              </a:ext>
            </a:extLst>
          </p:cNvPr>
          <p:cNvSpPr txBox="1">
            <a:spLocks/>
          </p:cNvSpPr>
          <p:nvPr/>
        </p:nvSpPr>
        <p:spPr>
          <a:xfrm>
            <a:off x="11609955" y="6522371"/>
            <a:ext cx="485172"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876DC42B-FC6E-E744-8CC9-DB53EF644E6C}" type="slidenum">
              <a:rPr lang="en-US" sz="1100" smtClean="0">
                <a:solidFill>
                  <a:srgbClr val="FFFFFF">
                    <a:lumMod val="85000"/>
                  </a:srgbClr>
                </a:solidFill>
                <a:latin typeface="Helvetica" panose="020B0604020202020204" pitchFamily="34" charset="0"/>
                <a:cs typeface="Helvetica" panose="020B0604020202020204" pitchFamily="34" charset="0"/>
              </a:rPr>
              <a:pPr>
                <a:defRPr/>
              </a:pPr>
              <a:t>4</a:t>
            </a:fld>
            <a:endParaRPr lang="en-US" sz="1100">
              <a:solidFill>
                <a:srgbClr val="FFFFFF">
                  <a:lumMod val="85000"/>
                </a:srgbClr>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7110942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5BA48-41F1-4059-BFA6-9235F8B036D3}"/>
              </a:ext>
            </a:extLst>
          </p:cNvPr>
          <p:cNvSpPr>
            <a:spLocks noGrp="1"/>
          </p:cNvSpPr>
          <p:nvPr>
            <p:ph type="title"/>
          </p:nvPr>
        </p:nvSpPr>
        <p:spPr/>
        <p:txBody>
          <a:bodyPr/>
          <a:lstStyle/>
          <a:p>
            <a:r>
              <a:rPr lang="en-US" dirty="0"/>
              <a:t>Postpartum Heart Health Registry</a:t>
            </a:r>
          </a:p>
        </p:txBody>
      </p:sp>
      <p:pic>
        <p:nvPicPr>
          <p:cNvPr id="3" name="Picture 2">
            <a:extLst>
              <a:ext uri="{FF2B5EF4-FFF2-40B4-BE49-F238E27FC236}">
                <a16:creationId xmlns:a16="http://schemas.microsoft.com/office/drawing/2014/main" id="{DC5BD58D-1385-4DC7-ABFC-A59FAB199962}"/>
              </a:ext>
            </a:extLst>
          </p:cNvPr>
          <p:cNvPicPr>
            <a:picLocks noChangeAspect="1"/>
          </p:cNvPicPr>
          <p:nvPr/>
        </p:nvPicPr>
        <p:blipFill>
          <a:blip r:embed="rId2"/>
          <a:stretch>
            <a:fillRect/>
          </a:stretch>
        </p:blipFill>
        <p:spPr>
          <a:xfrm>
            <a:off x="1401673" y="1587848"/>
            <a:ext cx="9388654" cy="3682303"/>
          </a:xfrm>
          <a:prstGeom prst="rect">
            <a:avLst/>
          </a:prstGeom>
        </p:spPr>
      </p:pic>
    </p:spTree>
    <p:extLst>
      <p:ext uri="{BB962C8B-B14F-4D97-AF65-F5344CB8AC3E}">
        <p14:creationId xmlns:p14="http://schemas.microsoft.com/office/powerpoint/2010/main" val="614295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F973C522-7D11-4464-BCA4-787B7BC01984}"/>
              </a:ext>
            </a:extLst>
          </p:cNvPr>
          <p:cNvPicPr>
            <a:picLocks noChangeAspect="1"/>
          </p:cNvPicPr>
          <p:nvPr/>
        </p:nvPicPr>
        <p:blipFill rotWithShape="1">
          <a:blip r:embed="rId2"/>
          <a:srcRect l="25311" t="8294" r="25689"/>
          <a:stretch/>
        </p:blipFill>
        <p:spPr>
          <a:xfrm>
            <a:off x="6067896" y="954520"/>
            <a:ext cx="5630379" cy="4504828"/>
          </a:xfrm>
          <a:prstGeom prst="rect">
            <a:avLst/>
          </a:prstGeom>
        </p:spPr>
      </p:pic>
      <p:sp>
        <p:nvSpPr>
          <p:cNvPr id="8" name="TextBox 7">
            <a:extLst>
              <a:ext uri="{FF2B5EF4-FFF2-40B4-BE49-F238E27FC236}">
                <a16:creationId xmlns:a16="http://schemas.microsoft.com/office/drawing/2014/main" id="{96434876-748A-425F-A8B5-44B8444ED289}"/>
              </a:ext>
            </a:extLst>
          </p:cNvPr>
          <p:cNvSpPr txBox="1"/>
          <p:nvPr/>
        </p:nvSpPr>
        <p:spPr>
          <a:xfrm>
            <a:off x="826790" y="928740"/>
            <a:ext cx="5529975" cy="390876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World-Class Research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Outstanding Clinical Care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Philanthropy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Community Outreach</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rPr>
              <a:t>Reaching those who cannot come to 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Increasing Awareness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Advocacy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a:ea typeface="+mn-ea"/>
                <a:cs typeface="+mn-cs"/>
              </a:rPr>
              <a:t>Health Policy</a:t>
            </a:r>
          </a:p>
        </p:txBody>
      </p:sp>
    </p:spTree>
    <p:extLst>
      <p:ext uri="{BB962C8B-B14F-4D97-AF65-F5344CB8AC3E}">
        <p14:creationId xmlns:p14="http://schemas.microsoft.com/office/powerpoint/2010/main" val="25095876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73C51F5-9713-5C42-A286-0CCB3254AA7F}"/>
              </a:ext>
            </a:extLst>
          </p:cNvPr>
          <p:cNvSpPr txBox="1">
            <a:spLocks/>
          </p:cNvSpPr>
          <p:nvPr/>
        </p:nvSpPr>
        <p:spPr>
          <a:xfrm>
            <a:off x="6252518" y="481227"/>
            <a:ext cx="5266999" cy="2921000"/>
          </a:xfrm>
          <a:prstGeom prst="rect">
            <a:avLst/>
          </a:prstGeom>
        </p:spPr>
        <p:txBody>
          <a:bodyPr anchor="b">
            <a:normAutofit lnSpcReduction="10000"/>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Women Heart Programs:</a:t>
            </a:r>
          </a:p>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Developing the Business Case</a:t>
            </a:r>
          </a:p>
        </p:txBody>
      </p:sp>
      <p:sp>
        <p:nvSpPr>
          <p:cNvPr id="6" name="Text Placeholder 8">
            <a:extLst>
              <a:ext uri="{FF2B5EF4-FFF2-40B4-BE49-F238E27FC236}">
                <a16:creationId xmlns:a16="http://schemas.microsoft.com/office/drawing/2014/main" id="{26F4315C-2955-A741-8A1F-884C89E52725}"/>
              </a:ext>
            </a:extLst>
          </p:cNvPr>
          <p:cNvSpPr txBox="1">
            <a:spLocks/>
          </p:cNvSpPr>
          <p:nvPr/>
        </p:nvSpPr>
        <p:spPr>
          <a:xfrm>
            <a:off x="7669426" y="3981363"/>
            <a:ext cx="4146653" cy="2271156"/>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2pPr>
            <a:lvl3pPr marL="1143000" indent="-228600" algn="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rial" panose="020B0604020202020204" pitchFamily="34" charset="0"/>
                <a:ea typeface="+mn-ea"/>
                <a:cs typeface="Arial" panose="020B0604020202020204" pitchFamily="34" charset="0"/>
              </a:defRPr>
            </a:lvl3pPr>
            <a:lvl4pPr marL="16002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4pPr>
            <a:lvl5pPr marL="20574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Gina P Lundberg MD</a:t>
            </a:r>
          </a:p>
          <a:p>
            <a:pPr marL="68580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Emory Women’s Heart Center</a:t>
            </a:r>
          </a:p>
          <a:p>
            <a:pPr marL="68580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 WIC Chair Elect</a:t>
            </a:r>
          </a:p>
          <a:p>
            <a:pPr marL="685800" marR="0" lvl="1" indent="-228600" algn="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Gina_Lundberg</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05400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89191C9-65DD-4174-A829-D22B11253A5D}"/>
              </a:ext>
            </a:extLst>
          </p:cNvPr>
          <p:cNvSpPr>
            <a:spLocks noGrp="1"/>
          </p:cNvSpPr>
          <p:nvPr>
            <p:ph type="title"/>
          </p:nvPr>
        </p:nvSpPr>
        <p:spPr>
          <a:xfrm>
            <a:off x="838200" y="365125"/>
            <a:ext cx="10515600" cy="3490183"/>
          </a:xfrm>
        </p:spPr>
        <p:txBody>
          <a:bodyPr/>
          <a:lstStyle/>
          <a:p>
            <a:r>
              <a:rPr lang="en-US" dirty="0"/>
              <a:t>Engaging Patients into Their own Health</a:t>
            </a:r>
          </a:p>
        </p:txBody>
      </p:sp>
    </p:spTree>
    <p:extLst>
      <p:ext uri="{BB962C8B-B14F-4D97-AF65-F5344CB8AC3E}">
        <p14:creationId xmlns:p14="http://schemas.microsoft.com/office/powerpoint/2010/main" val="926143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Emory Women’s Heart Center Objectives</a:t>
            </a:r>
            <a:br>
              <a:rPr lang="en-US" dirty="0"/>
            </a:br>
            <a:endParaRPr lang="en-US" dirty="0"/>
          </a:p>
        </p:txBody>
      </p:sp>
      <p:sp>
        <p:nvSpPr>
          <p:cNvPr id="3" name="Content Placeholder 2"/>
          <p:cNvSpPr>
            <a:spLocks noGrp="1"/>
          </p:cNvSpPr>
          <p:nvPr>
            <p:ph idx="1"/>
          </p:nvPr>
        </p:nvSpPr>
        <p:spPr/>
        <p:txBody>
          <a:bodyPr/>
          <a:lstStyle/>
          <a:p>
            <a:pPr marL="0" indent="0" defTabSz="457200" fontAlgn="base">
              <a:lnSpc>
                <a:spcPct val="120000"/>
              </a:lnSpc>
              <a:spcBef>
                <a:spcPct val="0"/>
              </a:spcBef>
              <a:spcAft>
                <a:spcPct val="0"/>
              </a:spcAft>
              <a:buNone/>
            </a:pPr>
            <a:r>
              <a:rPr lang="en-US" altLang="en-US" dirty="0">
                <a:solidFill>
                  <a:srgbClr val="122A5D"/>
                </a:solidFill>
              </a:rPr>
              <a:t>Personal assessment &amp; education for  women on their </a:t>
            </a:r>
            <a:r>
              <a:rPr lang="en-US" altLang="en-US" b="1" dirty="0">
                <a:solidFill>
                  <a:srgbClr val="122A5D"/>
                </a:solidFill>
              </a:rPr>
              <a:t>individual</a:t>
            </a:r>
            <a:r>
              <a:rPr lang="en-US" altLang="en-US" dirty="0">
                <a:solidFill>
                  <a:srgbClr val="122A5D"/>
                </a:solidFill>
              </a:rPr>
              <a:t> CVD risk factors</a:t>
            </a:r>
          </a:p>
          <a:p>
            <a:pPr marL="0" indent="0" defTabSz="457200" fontAlgn="base">
              <a:lnSpc>
                <a:spcPct val="120000"/>
              </a:lnSpc>
              <a:spcBef>
                <a:spcPct val="0"/>
              </a:spcBef>
              <a:spcAft>
                <a:spcPct val="0"/>
              </a:spcAft>
              <a:buNone/>
            </a:pPr>
            <a:r>
              <a:rPr lang="en-US" altLang="en-US" dirty="0">
                <a:solidFill>
                  <a:srgbClr val="122A5D"/>
                </a:solidFill>
              </a:rPr>
              <a:t>Provide </a:t>
            </a:r>
            <a:r>
              <a:rPr lang="en-US" altLang="en-US" b="1" dirty="0">
                <a:solidFill>
                  <a:srgbClr val="122A5D"/>
                </a:solidFill>
              </a:rPr>
              <a:t>comprehensive cardiovascular care </a:t>
            </a:r>
            <a:r>
              <a:rPr lang="en-US" altLang="en-US" dirty="0">
                <a:solidFill>
                  <a:srgbClr val="122A5D"/>
                </a:solidFill>
              </a:rPr>
              <a:t>for adult women of all ages at all stages of life </a:t>
            </a:r>
          </a:p>
          <a:p>
            <a:pPr marL="0" indent="0" defTabSz="457200" fontAlgn="base">
              <a:lnSpc>
                <a:spcPct val="120000"/>
              </a:lnSpc>
              <a:spcBef>
                <a:spcPct val="0"/>
              </a:spcBef>
              <a:spcAft>
                <a:spcPct val="0"/>
              </a:spcAft>
              <a:buNone/>
            </a:pPr>
            <a:r>
              <a:rPr lang="en-US" altLang="en-US" dirty="0">
                <a:solidFill>
                  <a:srgbClr val="122A5D"/>
                </a:solidFill>
              </a:rPr>
              <a:t>Decrease </a:t>
            </a:r>
            <a:r>
              <a:rPr lang="en-US" altLang="en-US" b="1" dirty="0">
                <a:solidFill>
                  <a:srgbClr val="122A5D"/>
                </a:solidFill>
              </a:rPr>
              <a:t>disparities</a:t>
            </a:r>
            <a:r>
              <a:rPr lang="en-US" altLang="en-US" dirty="0">
                <a:solidFill>
                  <a:srgbClr val="122A5D"/>
                </a:solidFill>
              </a:rPr>
              <a:t> in care for all women</a:t>
            </a:r>
          </a:p>
          <a:p>
            <a:pPr marL="0" indent="0" defTabSz="457200" fontAlgn="base">
              <a:lnSpc>
                <a:spcPct val="120000"/>
              </a:lnSpc>
              <a:spcBef>
                <a:spcPct val="0"/>
              </a:spcBef>
              <a:spcAft>
                <a:spcPct val="0"/>
              </a:spcAft>
              <a:buNone/>
            </a:pPr>
            <a:r>
              <a:rPr lang="en-US" altLang="en-US" dirty="0">
                <a:solidFill>
                  <a:srgbClr val="122A5D"/>
                </a:solidFill>
              </a:rPr>
              <a:t>Screen &amp; educate metro Atlanta women through </a:t>
            </a:r>
            <a:r>
              <a:rPr lang="en-US" altLang="en-US" b="1" dirty="0">
                <a:solidFill>
                  <a:srgbClr val="122A5D"/>
                </a:solidFill>
              </a:rPr>
              <a:t>community</a:t>
            </a:r>
            <a:r>
              <a:rPr lang="en-US" altLang="en-US" dirty="0">
                <a:solidFill>
                  <a:srgbClr val="122A5D"/>
                </a:solidFill>
              </a:rPr>
              <a:t> programs</a:t>
            </a:r>
          </a:p>
          <a:p>
            <a:endParaRPr lang="en-US" dirty="0"/>
          </a:p>
        </p:txBody>
      </p:sp>
    </p:spTree>
    <p:extLst>
      <p:ext uri="{BB962C8B-B14F-4D97-AF65-F5344CB8AC3E}">
        <p14:creationId xmlns:p14="http://schemas.microsoft.com/office/powerpoint/2010/main" val="2163418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33961"/>
            <a:ext cx="8229600" cy="481500"/>
          </a:xfrm>
        </p:spPr>
        <p:txBody>
          <a:bodyPr>
            <a:normAutofit fontScale="90000"/>
          </a:bodyPr>
          <a:lstStyle/>
          <a:p>
            <a:r>
              <a:rPr lang="en-US" dirty="0"/>
              <a:t>Strategic Plan</a:t>
            </a:r>
          </a:p>
        </p:txBody>
      </p:sp>
      <p:graphicFrame>
        <p:nvGraphicFramePr>
          <p:cNvPr id="4" name="Content Placeholder 3"/>
          <p:cNvGraphicFramePr>
            <a:graphicFrameLocks noGrp="1"/>
          </p:cNvGraphicFramePr>
          <p:nvPr>
            <p:ph sz="quarter" idx="10"/>
          </p:nvPr>
        </p:nvGraphicFramePr>
        <p:xfrm>
          <a:off x="682171" y="44052"/>
          <a:ext cx="10827657" cy="6818600"/>
        </p:xfrm>
        <a:graphic>
          <a:graphicData uri="http://schemas.openxmlformats.org/drawingml/2006/table">
            <a:tbl>
              <a:tblPr firstRow="1" bandRow="1">
                <a:tableStyleId>{5C22544A-7EE6-4342-B048-85BDC9FD1C3A}</a:tableStyleId>
              </a:tblPr>
              <a:tblGrid>
                <a:gridCol w="2675072">
                  <a:extLst>
                    <a:ext uri="{9D8B030D-6E8A-4147-A177-3AD203B41FA5}">
                      <a16:colId xmlns:a16="http://schemas.microsoft.com/office/drawing/2014/main" val="20000"/>
                    </a:ext>
                  </a:extLst>
                </a:gridCol>
                <a:gridCol w="2662329">
                  <a:extLst>
                    <a:ext uri="{9D8B030D-6E8A-4147-A177-3AD203B41FA5}">
                      <a16:colId xmlns:a16="http://schemas.microsoft.com/office/drawing/2014/main" val="20001"/>
                    </a:ext>
                  </a:extLst>
                </a:gridCol>
                <a:gridCol w="2534946">
                  <a:extLst>
                    <a:ext uri="{9D8B030D-6E8A-4147-A177-3AD203B41FA5}">
                      <a16:colId xmlns:a16="http://schemas.microsoft.com/office/drawing/2014/main" val="20002"/>
                    </a:ext>
                  </a:extLst>
                </a:gridCol>
                <a:gridCol w="2955310">
                  <a:extLst>
                    <a:ext uri="{9D8B030D-6E8A-4147-A177-3AD203B41FA5}">
                      <a16:colId xmlns:a16="http://schemas.microsoft.com/office/drawing/2014/main" val="20003"/>
                    </a:ext>
                  </a:extLst>
                </a:gridCol>
              </a:tblGrid>
              <a:tr h="692120">
                <a:tc>
                  <a:txBody>
                    <a:bodyPr/>
                    <a:lstStyle/>
                    <a:p>
                      <a:r>
                        <a:rPr lang="en-US" dirty="0"/>
                        <a:t>Clinical</a:t>
                      </a:r>
                    </a:p>
                  </a:txBody>
                  <a:tcPr/>
                </a:tc>
                <a:tc>
                  <a:txBody>
                    <a:bodyPr/>
                    <a:lstStyle/>
                    <a:p>
                      <a:r>
                        <a:rPr lang="en-US" dirty="0"/>
                        <a:t>Community Service &amp;</a:t>
                      </a:r>
                      <a:r>
                        <a:rPr lang="en-US" baseline="0" dirty="0"/>
                        <a:t> Education</a:t>
                      </a:r>
                      <a:endParaRPr lang="en-US" dirty="0"/>
                    </a:p>
                  </a:txBody>
                  <a:tcPr/>
                </a:tc>
                <a:tc>
                  <a:txBody>
                    <a:bodyPr/>
                    <a:lstStyle/>
                    <a:p>
                      <a:r>
                        <a:rPr lang="en-US" dirty="0"/>
                        <a:t>Education &amp; Training</a:t>
                      </a:r>
                    </a:p>
                  </a:txBody>
                  <a:tcPr/>
                </a:tc>
                <a:tc>
                  <a:txBody>
                    <a:bodyPr/>
                    <a:lstStyle/>
                    <a:p>
                      <a:r>
                        <a:rPr lang="en-US" dirty="0"/>
                        <a:t>Research</a:t>
                      </a:r>
                    </a:p>
                  </a:txBody>
                  <a:tcPr/>
                </a:tc>
                <a:extLst>
                  <a:ext uri="{0D108BD9-81ED-4DB2-BD59-A6C34878D82A}">
                    <a16:rowId xmlns:a16="http://schemas.microsoft.com/office/drawing/2014/main" val="10000"/>
                  </a:ext>
                </a:extLst>
              </a:tr>
              <a:tr h="969843">
                <a:tc>
                  <a:txBody>
                    <a:bodyPr/>
                    <a:lstStyle/>
                    <a:p>
                      <a:r>
                        <a:rPr lang="en-US" sz="1200" dirty="0"/>
                        <a:t>Gina Lundberg MD</a:t>
                      </a:r>
                    </a:p>
                    <a:p>
                      <a:r>
                        <a:rPr lang="en-US" sz="1200" dirty="0"/>
                        <a:t>    Clinical</a:t>
                      </a:r>
                      <a:r>
                        <a:rPr lang="en-US" sz="1200" baseline="0" dirty="0"/>
                        <a:t> Director</a:t>
                      </a:r>
                      <a:endParaRPr lang="en-US" sz="1200" dirty="0"/>
                    </a:p>
                  </a:txBody>
                  <a:tcPr/>
                </a:tc>
                <a:tc>
                  <a:txBody>
                    <a:bodyPr/>
                    <a:lstStyle/>
                    <a:p>
                      <a:r>
                        <a:rPr lang="en-US" sz="1200" dirty="0"/>
                        <a:t>Gina Lundberg MD</a:t>
                      </a:r>
                    </a:p>
                    <a:p>
                      <a:r>
                        <a:rPr lang="en-US" sz="1200" dirty="0"/>
                        <a:t>Puja Mehta MD</a:t>
                      </a:r>
                    </a:p>
                    <a:p>
                      <a:endParaRPr lang="en-US" sz="1200" dirty="0"/>
                    </a:p>
                  </a:txBody>
                  <a:tcPr/>
                </a:tc>
                <a:tc>
                  <a:txBody>
                    <a:bodyPr/>
                    <a:lstStyle/>
                    <a:p>
                      <a:r>
                        <a:rPr lang="en-US" sz="1200" dirty="0"/>
                        <a:t>Ijeoma Isiadinso MD</a:t>
                      </a:r>
                    </a:p>
                    <a:p>
                      <a:r>
                        <a:rPr lang="en-US" sz="1200" dirty="0"/>
                        <a:t>Nanette Wenger MD</a:t>
                      </a:r>
                    </a:p>
                    <a:p>
                      <a:r>
                        <a:rPr lang="en-US" sz="1200" dirty="0"/>
                        <a:t>Gina Lundberg MD</a:t>
                      </a:r>
                    </a:p>
                    <a:p>
                      <a:r>
                        <a:rPr lang="en-US" sz="1200" dirty="0"/>
                        <a:t>Puja Mehta MD</a:t>
                      </a:r>
                    </a:p>
                    <a:p>
                      <a:r>
                        <a:rPr lang="en-US" sz="1200" dirty="0"/>
                        <a:t>Susmita Parashar MD</a:t>
                      </a:r>
                    </a:p>
                  </a:txBody>
                  <a:tcPr/>
                </a:tc>
                <a:tc>
                  <a:txBody>
                    <a:bodyPr/>
                    <a:lstStyle/>
                    <a:p>
                      <a:r>
                        <a:rPr lang="en-US" sz="1200" dirty="0"/>
                        <a:t>Puja Mehta MD</a:t>
                      </a:r>
                    </a:p>
                    <a:p>
                      <a:r>
                        <a:rPr lang="en-US" sz="1200" dirty="0"/>
                        <a:t>    Translational Research Director</a:t>
                      </a:r>
                    </a:p>
                    <a:p>
                      <a:endParaRPr lang="en-US" sz="1200" dirty="0"/>
                    </a:p>
                  </a:txBody>
                  <a:tcPr/>
                </a:tc>
                <a:extLst>
                  <a:ext uri="{0D108BD9-81ED-4DB2-BD59-A6C34878D82A}">
                    <a16:rowId xmlns:a16="http://schemas.microsoft.com/office/drawing/2014/main" val="10001"/>
                  </a:ext>
                </a:extLst>
              </a:tr>
              <a:tr h="793508">
                <a:tc>
                  <a:txBody>
                    <a:bodyPr/>
                    <a:lstStyle/>
                    <a:p>
                      <a:r>
                        <a:rPr lang="en-US" sz="1200" dirty="0"/>
                        <a:t>CVD</a:t>
                      </a:r>
                      <a:r>
                        <a:rPr lang="en-US" sz="1200" baseline="0" dirty="0"/>
                        <a:t> Risk Assessments-</a:t>
                      </a:r>
                      <a:r>
                        <a:rPr lang="en-US" sz="1200" dirty="0"/>
                        <a:t> </a:t>
                      </a:r>
                    </a:p>
                    <a:p>
                      <a:r>
                        <a:rPr lang="en-US" sz="1200" dirty="0"/>
                        <a:t>Stacy Jaskwhich NP</a:t>
                      </a:r>
                    </a:p>
                    <a:p>
                      <a:r>
                        <a:rPr lang="en-US" sz="1200" baseline="0" dirty="0"/>
                        <a:t>Dee Blalock NP</a:t>
                      </a:r>
                      <a:endParaRPr lang="en-US" sz="1200" dirty="0"/>
                    </a:p>
                  </a:txBody>
                  <a:tcPr/>
                </a:tc>
                <a:tc>
                  <a:txBody>
                    <a:bodyPr/>
                    <a:lstStyle/>
                    <a:p>
                      <a:r>
                        <a:rPr lang="en-US" sz="1200" dirty="0"/>
                        <a:t>10,000 Women HTN Screening</a:t>
                      </a:r>
                      <a:r>
                        <a:rPr lang="en-US" sz="1200" baseline="0" dirty="0"/>
                        <a:t> Events- Ogechi Opara</a:t>
                      </a:r>
                      <a:endParaRPr lang="en-US" sz="1200" dirty="0"/>
                    </a:p>
                  </a:txBody>
                  <a:tcPr/>
                </a:tc>
                <a:tc>
                  <a:txBody>
                    <a:bodyPr/>
                    <a:lstStyle/>
                    <a:p>
                      <a:r>
                        <a:rPr lang="en-US" sz="1200" dirty="0"/>
                        <a:t>Annual Women &amp; Heart Disease Conference-</a:t>
                      </a:r>
                    </a:p>
                    <a:p>
                      <a:r>
                        <a:rPr lang="en-US" sz="1200" dirty="0"/>
                        <a:t>Gina Lundberg MD</a:t>
                      </a:r>
                    </a:p>
                    <a:p>
                      <a:r>
                        <a:rPr lang="en-US" sz="1200" dirty="0"/>
                        <a:t>Ijeoma Isiadinso MD</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 10,000 Women HTN Screening Data </a:t>
                      </a:r>
                    </a:p>
                  </a:txBody>
                  <a:tcPr/>
                </a:tc>
                <a:extLst>
                  <a:ext uri="{0D108BD9-81ED-4DB2-BD59-A6C34878D82A}">
                    <a16:rowId xmlns:a16="http://schemas.microsoft.com/office/drawing/2014/main" val="10002"/>
                  </a:ext>
                </a:extLst>
              </a:tr>
              <a:tr h="23805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EWHC Consultations-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Ijeoma Isiadinso MD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t>Susmita</a:t>
                      </a:r>
                      <a:r>
                        <a:rPr lang="en-US" sz="1200" dirty="0"/>
                        <a:t> </a:t>
                      </a:r>
                      <a:r>
                        <a:rPr lang="en-US" sz="1200" dirty="0" err="1"/>
                        <a:t>Parashar</a:t>
                      </a:r>
                      <a:r>
                        <a:rPr lang="en-US" sz="1200" dirty="0"/>
                        <a:t> MD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Carolina Gongora MD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Alexis </a:t>
                      </a:r>
                      <a:r>
                        <a:rPr lang="en-US" sz="1200" dirty="0" err="1"/>
                        <a:t>Cutchins</a:t>
                      </a:r>
                      <a:r>
                        <a:rPr lang="en-US" sz="1200" dirty="0"/>
                        <a:t> MD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Modele Ogunniyi MD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Stacey Westerman MD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Rebecca Leleiko MD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Ozlem Bilen MD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Lakshmi </a:t>
                      </a:r>
                      <a:r>
                        <a:rPr lang="en-US" sz="1200" dirty="0" err="1"/>
                        <a:t>Tummala</a:t>
                      </a:r>
                      <a:r>
                        <a:rPr lang="en-US" sz="1200" dirty="0"/>
                        <a:t> MD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t>Ifeoma</a:t>
                      </a:r>
                      <a:r>
                        <a:rPr lang="en-US" sz="1200" dirty="0"/>
                        <a:t> </a:t>
                      </a:r>
                      <a:r>
                        <a:rPr lang="en-US" sz="1200" dirty="0" err="1"/>
                        <a:t>Onuorah</a:t>
                      </a:r>
                      <a:r>
                        <a:rPr lang="en-US" sz="1200" dirty="0"/>
                        <a:t> MD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Olga </a:t>
                      </a:r>
                      <a:r>
                        <a:rPr lang="en-US" sz="1200" dirty="0" err="1"/>
                        <a:t>Toleva</a:t>
                      </a:r>
                      <a:r>
                        <a:rPr lang="en-US" sz="1200" dirty="0"/>
                        <a:t> MD</a:t>
                      </a:r>
                    </a:p>
                    <a:p>
                      <a:r>
                        <a:rPr lang="en-US" sz="1200" dirty="0"/>
                        <a:t>Alanna Morris MD</a:t>
                      </a:r>
                    </a:p>
                  </a:txBody>
                  <a:tcPr/>
                </a:tc>
                <a:tc>
                  <a:txBody>
                    <a:bodyPr/>
                    <a:lstStyle/>
                    <a:p>
                      <a:r>
                        <a:rPr lang="en-US" sz="1200" dirty="0"/>
                        <a:t>EWHC Screening events</a:t>
                      </a:r>
                    </a:p>
                  </a:txBody>
                  <a:tcPr/>
                </a:tc>
                <a:tc>
                  <a:txBody>
                    <a:bodyPr/>
                    <a:lstStyle/>
                    <a:p>
                      <a:r>
                        <a:rPr lang="en-US" sz="1200" dirty="0"/>
                        <a:t>Residents &amp; Fellows</a:t>
                      </a:r>
                    </a:p>
                    <a:p>
                      <a:r>
                        <a:rPr lang="en-US" sz="1200" dirty="0"/>
                        <a:t>Medical students</a:t>
                      </a:r>
                    </a:p>
                    <a:p>
                      <a:r>
                        <a:rPr lang="en-US" sz="1200" dirty="0"/>
                        <a:t>NP and PA students </a:t>
                      </a:r>
                    </a:p>
                  </a:txBody>
                  <a:tcPr/>
                </a:tc>
                <a:tc>
                  <a:txBody>
                    <a:bodyPr/>
                    <a:lstStyle/>
                    <a:p>
                      <a:r>
                        <a:rPr lang="en-US" sz="1200" dirty="0"/>
                        <a:t>Quarterly Sex-specific Biology Conference</a:t>
                      </a:r>
                    </a:p>
                    <a:p>
                      <a:endParaRPr lang="en-US" sz="1200" dirty="0"/>
                    </a:p>
                    <a:p>
                      <a:r>
                        <a:rPr lang="en-US" sz="1200" dirty="0"/>
                        <a:t>Research Team-</a:t>
                      </a:r>
                    </a:p>
                    <a:p>
                      <a:r>
                        <a:rPr lang="en-US" sz="1200" dirty="0"/>
                        <a:t>Fauzia Rashid</a:t>
                      </a:r>
                    </a:p>
                    <a:p>
                      <a:r>
                        <a:rPr lang="en-US" sz="1200" dirty="0"/>
                        <a:t>Student Researchers</a:t>
                      </a:r>
                    </a:p>
                  </a:txBody>
                  <a:tcPr/>
                </a:tc>
                <a:extLst>
                  <a:ext uri="{0D108BD9-81ED-4DB2-BD59-A6C34878D82A}">
                    <a16:rowId xmlns:a16="http://schemas.microsoft.com/office/drawing/2014/main" val="10003"/>
                  </a:ext>
                </a:extLst>
              </a:tr>
              <a:tr h="969843">
                <a:tc>
                  <a:txBody>
                    <a:bodyPr/>
                    <a:lstStyle/>
                    <a:p>
                      <a:r>
                        <a:rPr lang="en-US" sz="1200" dirty="0"/>
                        <a:t>Associated Consultants:</a:t>
                      </a:r>
                    </a:p>
                    <a:p>
                      <a:r>
                        <a:rPr lang="en-US" sz="1200" dirty="0"/>
                        <a:t>Jonathan Kim MD- Sports Medicine</a:t>
                      </a:r>
                    </a:p>
                    <a:p>
                      <a:endParaRPr lang="en-US" sz="1200" dirty="0"/>
                    </a:p>
                  </a:txBody>
                  <a:tcPr/>
                </a:tc>
                <a:tc>
                  <a:txBody>
                    <a:bodyPr/>
                    <a:lstStyle/>
                    <a:p>
                      <a:r>
                        <a:rPr lang="en-US" sz="1200" dirty="0"/>
                        <a:t>Annual Red Dress Events-  ESJ, EUH, EUMH</a:t>
                      </a:r>
                    </a:p>
                  </a:txBody>
                  <a:tcPr/>
                </a:tc>
                <a:tc>
                  <a:txBody>
                    <a:bodyPr/>
                    <a:lstStyle/>
                    <a:p>
                      <a:r>
                        <a:rPr lang="en-US" sz="1200" dirty="0"/>
                        <a:t>Cardio OB Work Group-</a:t>
                      </a:r>
                    </a:p>
                    <a:p>
                      <a:r>
                        <a:rPr lang="en-US" sz="1200" dirty="0"/>
                        <a:t>Erin Ferranti PhD</a:t>
                      </a:r>
                    </a:p>
                    <a:p>
                      <a:r>
                        <a:rPr lang="en-US" sz="1200" dirty="0"/>
                        <a:t>Carolina Gongora MD</a:t>
                      </a:r>
                    </a:p>
                    <a:p>
                      <a:r>
                        <a:rPr lang="en-US" sz="1200" dirty="0"/>
                        <a:t>Lakshmi Tummala MD</a:t>
                      </a:r>
                    </a:p>
                    <a:p>
                      <a:r>
                        <a:rPr lang="en-US" sz="1200" dirty="0" err="1"/>
                        <a:t>Ifeoma</a:t>
                      </a:r>
                      <a:r>
                        <a:rPr lang="en-US" sz="1200" dirty="0"/>
                        <a:t> </a:t>
                      </a:r>
                      <a:r>
                        <a:rPr lang="en-US" sz="1200" dirty="0" err="1"/>
                        <a:t>Onourah</a:t>
                      </a:r>
                      <a:r>
                        <a:rPr lang="en-US" sz="1200" dirty="0"/>
                        <a:t> MD</a:t>
                      </a:r>
                    </a:p>
                  </a:txBody>
                  <a:tcPr/>
                </a:tc>
                <a:tc>
                  <a:txBody>
                    <a:bodyPr/>
                    <a:lstStyle/>
                    <a:p>
                      <a:r>
                        <a:rPr lang="en-US" sz="1200" dirty="0"/>
                        <a:t>Associated</a:t>
                      </a:r>
                      <a:r>
                        <a:rPr lang="en-US" sz="1200" baseline="0" dirty="0"/>
                        <a:t> Researchers</a:t>
                      </a:r>
                      <a:r>
                        <a:rPr lang="en-US" sz="1200" dirty="0"/>
                        <a:t>-</a:t>
                      </a:r>
                    </a:p>
                    <a:p>
                      <a:r>
                        <a:rPr lang="en-US" sz="1200" dirty="0"/>
                        <a:t>Robert Taylor MD PhD</a:t>
                      </a:r>
                    </a:p>
                    <a:p>
                      <a:r>
                        <a:rPr lang="en-US" sz="1200" dirty="0"/>
                        <a:t>Sandra Dunbar RN PhD</a:t>
                      </a:r>
                    </a:p>
                    <a:p>
                      <a:r>
                        <a:rPr lang="en-US" sz="1200" dirty="0"/>
                        <a:t>Telisa Spikes RN PhD </a:t>
                      </a:r>
                    </a:p>
                  </a:txBody>
                  <a:tcPr/>
                </a:tc>
                <a:extLst>
                  <a:ext uri="{0D108BD9-81ED-4DB2-BD59-A6C34878D82A}">
                    <a16:rowId xmlns:a16="http://schemas.microsoft.com/office/drawing/2014/main" val="10004"/>
                  </a:ext>
                </a:extLst>
              </a:tr>
              <a:tr h="793508">
                <a:tc>
                  <a:txBody>
                    <a:bodyPr/>
                    <a:lstStyle/>
                    <a:p>
                      <a:endParaRPr lang="en-US" sz="1200"/>
                    </a:p>
                  </a:txBody>
                  <a:tcPr/>
                </a:tc>
                <a:tc>
                  <a:txBody>
                    <a:bodyPr/>
                    <a:lstStyle/>
                    <a:p>
                      <a:r>
                        <a:rPr lang="en-US" sz="1200" dirty="0"/>
                        <a:t>Annual Reward Your Heart event-</a:t>
                      </a:r>
                    </a:p>
                    <a:p>
                      <a:r>
                        <a:rPr lang="en-US" sz="1200" dirty="0"/>
                        <a:t>Gina Lundberg MD</a:t>
                      </a:r>
                    </a:p>
                    <a:p>
                      <a:r>
                        <a:rPr lang="en-US" sz="1200" dirty="0"/>
                        <a:t>Carolina Gongora MD</a:t>
                      </a:r>
                    </a:p>
                    <a:p>
                      <a:r>
                        <a:rPr lang="en-US" sz="1200" dirty="0"/>
                        <a:t>Ogechi Opara</a:t>
                      </a:r>
                    </a:p>
                  </a:txBody>
                  <a:tcPr/>
                </a:tc>
                <a:tc>
                  <a:txBody>
                    <a:bodyPr/>
                    <a:lstStyle/>
                    <a:p>
                      <a:endParaRPr lang="en-US" sz="1200" dirty="0"/>
                    </a:p>
                  </a:txBody>
                  <a:tcPr/>
                </a:tc>
                <a:tc>
                  <a:txBody>
                    <a:bodyPr/>
                    <a:lstStyle/>
                    <a:p>
                      <a:endParaRPr lang="en-US" sz="1200" dirty="0"/>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7744824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507480" y="205946"/>
            <a:ext cx="4967828" cy="6515185"/>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84730" y="365125"/>
            <a:ext cx="5247659" cy="4879975"/>
          </a:xfrm>
        </p:spPr>
      </p:pic>
    </p:spTree>
    <p:extLst>
      <p:ext uri="{BB962C8B-B14F-4D97-AF65-F5344CB8AC3E}">
        <p14:creationId xmlns:p14="http://schemas.microsoft.com/office/powerpoint/2010/main" val="846639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4781" y="332332"/>
            <a:ext cx="6613471" cy="4960103"/>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6787838" y="1011637"/>
            <a:ext cx="5167051" cy="3875288"/>
          </a:xfrm>
        </p:spPr>
      </p:pic>
    </p:spTree>
    <p:extLst>
      <p:ext uri="{BB962C8B-B14F-4D97-AF65-F5344CB8AC3E}">
        <p14:creationId xmlns:p14="http://schemas.microsoft.com/office/powerpoint/2010/main" val="3187214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Educate, Engage and Empower Women</a:t>
            </a:r>
          </a:p>
        </p:txBody>
      </p:sp>
      <p:pic>
        <p:nvPicPr>
          <p:cNvPr id="4" name="Content Placeholder 3"/>
          <p:cNvPicPr>
            <a:picLocks noGrp="1" noChangeAspect="1"/>
          </p:cNvPicPr>
          <p:nvPr>
            <p:ph idx="1"/>
          </p:nvPr>
        </p:nvPicPr>
        <p:blipFill>
          <a:blip r:embed="rId2"/>
          <a:stretch>
            <a:fillRect/>
          </a:stretch>
        </p:blipFill>
        <p:spPr>
          <a:xfrm>
            <a:off x="4435621" y="1800911"/>
            <a:ext cx="3320758" cy="4351338"/>
          </a:xfrm>
          <a:prstGeom prst="rect">
            <a:avLst/>
          </a:prstGeom>
        </p:spPr>
      </p:pic>
    </p:spTree>
    <p:extLst>
      <p:ext uri="{BB962C8B-B14F-4D97-AF65-F5344CB8AC3E}">
        <p14:creationId xmlns:p14="http://schemas.microsoft.com/office/powerpoint/2010/main" val="2228121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pic>
        <p:nvPicPr>
          <p:cNvPr id="102403" name="Picture 2" descr="Grandma's kitche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36805" y="2133669"/>
            <a:ext cx="5655728"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56192" y="5227637"/>
            <a:ext cx="2031993" cy="163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05" name="Picture 4" descr="Assisi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21600" y="2514665"/>
            <a:ext cx="4470400" cy="230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5" descr="AfrAm factsheet_aa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51238" y="289"/>
            <a:ext cx="2336764" cy="211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6" descr="Cordelli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12001" y="4419600"/>
            <a:ext cx="196426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7" descr="AfrAm factsheet_aa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550582" y="4830792"/>
            <a:ext cx="2641601"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9" name="Picture 8" descr="imgp0727_edite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0"/>
            <a:ext cx="2641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0" name="Picture 9" descr="multiple women"/>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908990" y="293"/>
            <a:ext cx="5283201" cy="254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1" name="Picture 7" descr="IMGP037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0" y="3986241"/>
            <a:ext cx="2946400" cy="2871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Rectangle 3"/>
          <p:cNvSpPr>
            <a:spLocks noChangeArrowheads="1"/>
          </p:cNvSpPr>
          <p:nvPr/>
        </p:nvSpPr>
        <p:spPr bwMode="auto">
          <a:xfrm>
            <a:off x="304800" y="3986240"/>
            <a:ext cx="11709400" cy="2561126"/>
          </a:xfrm>
          <a:prstGeom prst="rect">
            <a:avLst/>
          </a:prstGeom>
          <a:solidFill>
            <a:srgbClr val="FF0000">
              <a:alpha val="61000"/>
            </a:srgbClr>
          </a:solidFill>
          <a:ln>
            <a:noFill/>
          </a:ln>
          <a:effectLst>
            <a:outerShdw dist="50800" dir="5400000" algn="ctr" rotWithShape="0">
              <a:schemeClr val="bg2"/>
            </a:outerShdw>
          </a:effectLst>
        </p:spPr>
        <p:txBody>
          <a:bodyPr wrap="square" lIns="122144" tIns="61075" rIns="122144" bIns="61075">
            <a:spAutoFit/>
          </a:bodyPr>
          <a:lstStyle/>
          <a:p>
            <a:pPr marL="387433" indent="-387433" algn="ctr" defTabSz="1219170" eaLnBrk="0" fontAlgn="base" hangingPunct="0">
              <a:lnSpc>
                <a:spcPct val="90000"/>
              </a:lnSpc>
              <a:spcBef>
                <a:spcPct val="10000"/>
              </a:spcBef>
              <a:spcAft>
                <a:spcPct val="0"/>
              </a:spcAft>
              <a:buClr>
                <a:srgbClr val="FCFEB9"/>
              </a:buClr>
              <a:buSzPct val="120000"/>
              <a:defRPr/>
            </a:pPr>
            <a:r>
              <a:rPr lang="en-US" altLang="en-US" sz="4800" b="1" dirty="0">
                <a:solidFill>
                  <a:srgbClr val="FFFFFF"/>
                </a:solidFill>
                <a:effectLst>
                  <a:outerShdw blurRad="38100" dist="38100" dir="2700000" algn="tl">
                    <a:srgbClr val="000000"/>
                  </a:outerShdw>
                </a:effectLst>
                <a:latin typeface="Arial"/>
                <a:cs typeface="Arial" pitchFamily="34" charset="0"/>
              </a:rPr>
              <a:t>Sharonne N. Hayes MD, FACC, FAHA</a:t>
            </a:r>
          </a:p>
          <a:p>
            <a:pPr algn="ctr" defTabSz="1219170" eaLnBrk="0" hangingPunct="0">
              <a:lnSpc>
                <a:spcPct val="90000"/>
              </a:lnSpc>
              <a:defRPr/>
            </a:pPr>
            <a:r>
              <a:rPr lang="en-US" sz="4267" b="1" dirty="0">
                <a:solidFill>
                  <a:srgbClr val="FFFFFF"/>
                </a:solidFill>
                <a:latin typeface="Arial"/>
              </a:rPr>
              <a:t>Professor of Cardiovascular Medicine</a:t>
            </a:r>
          </a:p>
          <a:p>
            <a:pPr algn="ctr" defTabSz="1219170" eaLnBrk="0" hangingPunct="0">
              <a:lnSpc>
                <a:spcPct val="90000"/>
              </a:lnSpc>
              <a:defRPr/>
            </a:pPr>
            <a:r>
              <a:rPr lang="en-US" sz="4267" b="1" dirty="0">
                <a:solidFill>
                  <a:srgbClr val="FFFFFF"/>
                </a:solidFill>
                <a:latin typeface="Arial"/>
              </a:rPr>
              <a:t>Women’s Heart Clinic, Mayo Clinic</a:t>
            </a:r>
          </a:p>
          <a:p>
            <a:pPr algn="ctr" defTabSz="1219170" eaLnBrk="0" hangingPunct="0">
              <a:lnSpc>
                <a:spcPct val="90000"/>
              </a:lnSpc>
              <a:defRPr/>
            </a:pPr>
            <a:r>
              <a:rPr lang="en-US" sz="4267" b="1" dirty="0">
                <a:solidFill>
                  <a:srgbClr val="FFFFFF"/>
                </a:solidFill>
                <a:latin typeface="Arial"/>
              </a:rPr>
              <a:t>@SharonneHayes</a:t>
            </a:r>
          </a:p>
        </p:txBody>
      </p:sp>
      <p:sp>
        <p:nvSpPr>
          <p:cNvPr id="14" name="Rectangle 4"/>
          <p:cNvSpPr>
            <a:spLocks noChangeArrowheads="1"/>
          </p:cNvSpPr>
          <p:nvPr/>
        </p:nvSpPr>
        <p:spPr bwMode="auto">
          <a:xfrm>
            <a:off x="578069" y="540273"/>
            <a:ext cx="11404600" cy="1599816"/>
          </a:xfrm>
          <a:prstGeom prst="rect">
            <a:avLst/>
          </a:prstGeom>
          <a:solidFill>
            <a:srgbClr val="FF0000">
              <a:alpha val="38000"/>
            </a:srgbClr>
          </a:solidFill>
          <a:ln>
            <a:noFill/>
          </a:ln>
          <a:effectLst>
            <a:outerShdw dist="64758" dir="6078596" algn="ctr" rotWithShape="0">
              <a:srgbClr val="000000"/>
            </a:outerShdw>
          </a:effectLst>
        </p:spPr>
        <p:txBody>
          <a:bodyPr wrap="square" lIns="121299" tIns="60652" rIns="121299" bIns="60652">
            <a:spAutoFit/>
          </a:bodyPr>
          <a:lstStyle/>
          <a:p>
            <a:pPr algn="ctr" defTabSz="1219170"/>
            <a:r>
              <a:rPr lang="en-US" sz="4800" b="1" dirty="0">
                <a:solidFill>
                  <a:srgbClr val="FFFFFF"/>
                </a:solidFill>
                <a:latin typeface="Arial"/>
                <a:ea typeface="Calibri"/>
                <a:cs typeface="Arial"/>
              </a:rPr>
              <a:t>Leveraging National Organizations: Together We Go Far</a:t>
            </a:r>
          </a:p>
        </p:txBody>
      </p:sp>
    </p:spTree>
    <p:extLst>
      <p:ext uri="{BB962C8B-B14F-4D97-AF65-F5344CB8AC3E}">
        <p14:creationId xmlns:p14="http://schemas.microsoft.com/office/powerpoint/2010/main" val="2443689813"/>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FCB9EB-5169-4A0F-AC08-09EBC68B1849}"/>
              </a:ext>
            </a:extLst>
          </p:cNvPr>
          <p:cNvSpPr/>
          <p:nvPr/>
        </p:nvSpPr>
        <p:spPr>
          <a:xfrm>
            <a:off x="676785" y="1686758"/>
            <a:ext cx="5496547" cy="4262718"/>
          </a:xfrm>
          <a:prstGeom prst="rect">
            <a:avLst/>
          </a:prstGeom>
          <a:solidFill>
            <a:schemeClr val="accent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idx="4294967295"/>
          </p:nvPr>
        </p:nvSpPr>
        <p:spPr>
          <a:xfrm>
            <a:off x="516898" y="-14817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chemeClr val="bg1"/>
                </a:solidFill>
                <a:latin typeface="Helvetica" panose="020B0604020202020204" pitchFamily="34" charset="0"/>
                <a:cs typeface="Helvetica" panose="020B0604020202020204" pitchFamily="34" charset="0"/>
              </a:rPr>
              <a:t>Getting Started</a:t>
            </a:r>
            <a:endParaRPr lang="en-US" sz="2000" dirty="0">
              <a:solidFill>
                <a:schemeClr val="bg1"/>
              </a:solidFill>
              <a:latin typeface="Helvetica" panose="020B0604020202020204" pitchFamily="34" charset="0"/>
              <a:cs typeface="Helvetica" panose="020B0604020202020204" pitchFamily="34" charset="0"/>
            </a:endParaRPr>
          </a:p>
        </p:txBody>
      </p:sp>
      <p:sp>
        <p:nvSpPr>
          <p:cNvPr id="31" name="Slide Number Placeholder 4">
            <a:extLst>
              <a:ext uri="{FF2B5EF4-FFF2-40B4-BE49-F238E27FC236}">
                <a16:creationId xmlns:a16="http://schemas.microsoft.com/office/drawing/2014/main" id="{93F41B89-D0D2-4B5E-9E9C-F25E13F4D385}"/>
              </a:ext>
            </a:extLst>
          </p:cNvPr>
          <p:cNvSpPr>
            <a:spLocks noGrp="1"/>
          </p:cNvSpPr>
          <p:nvPr>
            <p:ph type="sldNum" sz="quarter" idx="11"/>
          </p:nvPr>
        </p:nvSpPr>
        <p:spPr>
          <a:xfrm>
            <a:off x="11591229" y="6555991"/>
            <a:ext cx="485172" cy="215444"/>
          </a:xfrm>
        </p:spPr>
        <p:txBody>
          <a:bodyPr/>
          <a:lstStyle/>
          <a:p>
            <a:fld id="{876DC42B-FC6E-E744-8CC9-DB53EF644E6C}" type="slidenum">
              <a:rPr lang="en-US" smtClean="0">
                <a:solidFill>
                  <a:schemeClr val="bg1">
                    <a:lumMod val="75000"/>
                  </a:schemeClr>
                </a:solidFill>
                <a:latin typeface="Helvetica" panose="020B0604020202020204" pitchFamily="34" charset="0"/>
                <a:cs typeface="Helvetica" panose="020B0604020202020204" pitchFamily="34" charset="0"/>
              </a:rPr>
              <a:pPr/>
              <a:t>5</a:t>
            </a:fld>
            <a:endParaRPr lang="en-US">
              <a:solidFill>
                <a:schemeClr val="bg1">
                  <a:lumMod val="75000"/>
                </a:schemeClr>
              </a:solidFill>
              <a:latin typeface="Helvetica" panose="020B0604020202020204" pitchFamily="34" charset="0"/>
              <a:cs typeface="Helvetica" panose="020B0604020202020204" pitchFamily="34" charset="0"/>
            </a:endParaRPr>
          </a:p>
        </p:txBody>
      </p:sp>
      <p:pic>
        <p:nvPicPr>
          <p:cNvPr id="10" name="Picture 9">
            <a:extLst>
              <a:ext uri="{FF2B5EF4-FFF2-40B4-BE49-F238E27FC236}">
                <a16:creationId xmlns:a16="http://schemas.microsoft.com/office/drawing/2014/main" id="{2025414C-5171-405A-B0BB-CC7332283E1D}"/>
              </a:ext>
            </a:extLst>
          </p:cNvPr>
          <p:cNvPicPr>
            <a:picLocks noChangeAspect="1"/>
          </p:cNvPicPr>
          <p:nvPr/>
        </p:nvPicPr>
        <p:blipFill rotWithShape="1">
          <a:blip r:embed="rId3"/>
          <a:srcRect l="3551" t="1111" r="4254"/>
          <a:stretch/>
        </p:blipFill>
        <p:spPr>
          <a:xfrm>
            <a:off x="7722594" y="1656594"/>
            <a:ext cx="1800225" cy="1695451"/>
          </a:xfrm>
          <a:prstGeom prst="rect">
            <a:avLst/>
          </a:prstGeom>
        </p:spPr>
      </p:pic>
      <p:pic>
        <p:nvPicPr>
          <p:cNvPr id="12" name="Picture 11">
            <a:extLst>
              <a:ext uri="{FF2B5EF4-FFF2-40B4-BE49-F238E27FC236}">
                <a16:creationId xmlns:a16="http://schemas.microsoft.com/office/drawing/2014/main" id="{D78B73C3-E63C-4E3D-B7FD-3ACDE6330115}"/>
              </a:ext>
            </a:extLst>
          </p:cNvPr>
          <p:cNvPicPr>
            <a:picLocks noChangeAspect="1"/>
          </p:cNvPicPr>
          <p:nvPr/>
        </p:nvPicPr>
        <p:blipFill rotWithShape="1">
          <a:blip r:embed="rId4"/>
          <a:srcRect l="1563" t="1571"/>
          <a:stretch/>
        </p:blipFill>
        <p:spPr>
          <a:xfrm>
            <a:off x="9756743" y="2027417"/>
            <a:ext cx="1800225" cy="1790700"/>
          </a:xfrm>
          <a:prstGeom prst="rect">
            <a:avLst/>
          </a:prstGeom>
        </p:spPr>
      </p:pic>
      <p:pic>
        <p:nvPicPr>
          <p:cNvPr id="14" name="Picture 13">
            <a:extLst>
              <a:ext uri="{FF2B5EF4-FFF2-40B4-BE49-F238E27FC236}">
                <a16:creationId xmlns:a16="http://schemas.microsoft.com/office/drawing/2014/main" id="{A7C6C28B-625E-4BF1-B81B-4FE2D2202E86}"/>
              </a:ext>
            </a:extLst>
          </p:cNvPr>
          <p:cNvPicPr>
            <a:picLocks noChangeAspect="1"/>
          </p:cNvPicPr>
          <p:nvPr/>
        </p:nvPicPr>
        <p:blipFill>
          <a:blip r:embed="rId5"/>
          <a:stretch>
            <a:fillRect/>
          </a:stretch>
        </p:blipFill>
        <p:spPr>
          <a:xfrm>
            <a:off x="7297099" y="3859425"/>
            <a:ext cx="1800225" cy="1790700"/>
          </a:xfrm>
          <a:prstGeom prst="rect">
            <a:avLst/>
          </a:prstGeom>
        </p:spPr>
      </p:pic>
      <p:pic>
        <p:nvPicPr>
          <p:cNvPr id="16" name="Picture 15">
            <a:extLst>
              <a:ext uri="{FF2B5EF4-FFF2-40B4-BE49-F238E27FC236}">
                <a16:creationId xmlns:a16="http://schemas.microsoft.com/office/drawing/2014/main" id="{47A36E2C-5D8A-4123-BEA0-9C5847D3CC17}"/>
              </a:ext>
            </a:extLst>
          </p:cNvPr>
          <p:cNvPicPr>
            <a:picLocks noChangeAspect="1"/>
          </p:cNvPicPr>
          <p:nvPr/>
        </p:nvPicPr>
        <p:blipFill rotWithShape="1">
          <a:blip r:embed="rId6"/>
          <a:srcRect l="9860" r="5569" b="4301"/>
          <a:stretch/>
        </p:blipFill>
        <p:spPr>
          <a:xfrm>
            <a:off x="9582364" y="4007440"/>
            <a:ext cx="1715832" cy="1695450"/>
          </a:xfrm>
          <a:prstGeom prst="rect">
            <a:avLst/>
          </a:prstGeom>
        </p:spPr>
      </p:pic>
      <p:sp>
        <p:nvSpPr>
          <p:cNvPr id="41" name="Oval 40">
            <a:extLst>
              <a:ext uri="{FF2B5EF4-FFF2-40B4-BE49-F238E27FC236}">
                <a16:creationId xmlns:a16="http://schemas.microsoft.com/office/drawing/2014/main" id="{C9CE4D37-D8A6-4F01-81D9-92FE5EEE31EA}"/>
              </a:ext>
            </a:extLst>
          </p:cNvPr>
          <p:cNvSpPr/>
          <p:nvPr/>
        </p:nvSpPr>
        <p:spPr>
          <a:xfrm>
            <a:off x="7048500" y="1409700"/>
            <a:ext cx="4785315" cy="4867275"/>
          </a:xfrm>
          <a:prstGeom prst="ellipse">
            <a:avLst/>
          </a:prstGeom>
          <a:noFill/>
          <a:ln w="76200" cap="flat" cmpd="sng" algn="ctr">
            <a:solidFill>
              <a:srgbClr val="005FC4"/>
            </a:solidFill>
            <a:prstDash val="sys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mn-cs"/>
            </a:endParaRPr>
          </a:p>
        </p:txBody>
      </p:sp>
      <p:pic>
        <p:nvPicPr>
          <p:cNvPr id="42" name="Picture 2" descr="Disease Management &amp; Continuum of Care | Medical Service Company">
            <a:extLst>
              <a:ext uri="{FF2B5EF4-FFF2-40B4-BE49-F238E27FC236}">
                <a16:creationId xmlns:a16="http://schemas.microsoft.com/office/drawing/2014/main" id="{267DE397-5F00-4BC0-B60E-14562EA721C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298" t="1445" r="2617" b="1026"/>
          <a:stretch/>
        </p:blipFill>
        <p:spPr bwMode="auto">
          <a:xfrm>
            <a:off x="8585775" y="3017000"/>
            <a:ext cx="1588654" cy="1570652"/>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2E1BAA3-274E-4907-AEC3-C91A611DA061}"/>
              </a:ext>
            </a:extLst>
          </p:cNvPr>
          <p:cNvSpPr txBox="1"/>
          <p:nvPr/>
        </p:nvSpPr>
        <p:spPr>
          <a:xfrm>
            <a:off x="676785" y="2563928"/>
            <a:ext cx="5496547" cy="2893100"/>
          </a:xfrm>
          <a:prstGeom prst="rect">
            <a:avLst/>
          </a:prstGeom>
          <a:noFill/>
        </p:spPr>
        <p:txBody>
          <a:bodyPr wrap="square" rtlCol="0">
            <a:spAutoFit/>
          </a:bodyPr>
          <a:lstStyle/>
          <a:p>
            <a:r>
              <a:rPr lang="en-US" sz="2500" dirty="0">
                <a:solidFill>
                  <a:schemeClr val="bg1"/>
                </a:solidFill>
                <a:latin typeface="Helvetica" panose="020B0604020202020204" pitchFamily="34" charset="0"/>
                <a:cs typeface="Helvetica" panose="020B0604020202020204" pitchFamily="34" charset="0"/>
              </a:rPr>
              <a:t>Gather a clinical and operational team</a:t>
            </a:r>
          </a:p>
          <a:p>
            <a:pPr marL="742950" lvl="1" indent="-285750">
              <a:buFont typeface="Arial" panose="020B0604020202020204" pitchFamily="34" charset="0"/>
              <a:buChar char="•"/>
            </a:pPr>
            <a:r>
              <a:rPr lang="en-US" sz="2200" dirty="0">
                <a:solidFill>
                  <a:schemeClr val="bg1"/>
                </a:solidFill>
                <a:latin typeface="Helvetica" panose="020B0604020202020204" pitchFamily="34" charset="0"/>
                <a:cs typeface="Helvetica" panose="020B0604020202020204" pitchFamily="34" charset="0"/>
              </a:rPr>
              <a:t>Clarify the clinical need and how your program will address it</a:t>
            </a:r>
          </a:p>
          <a:p>
            <a:pPr marL="742950" lvl="1" indent="-285750">
              <a:buFont typeface="Arial" panose="020B0604020202020204" pitchFamily="34" charset="0"/>
              <a:buChar char="•"/>
            </a:pPr>
            <a:r>
              <a:rPr lang="en-US" sz="2200" dirty="0">
                <a:solidFill>
                  <a:schemeClr val="bg1"/>
                </a:solidFill>
                <a:latin typeface="Helvetica" panose="020B0604020202020204" pitchFamily="34" charset="0"/>
                <a:cs typeface="Helvetica" panose="020B0604020202020204" pitchFamily="34" charset="0"/>
              </a:rPr>
              <a:t>Determine your source of patients</a:t>
            </a:r>
          </a:p>
          <a:p>
            <a:pPr marL="742950" lvl="1" indent="-285750">
              <a:buFont typeface="Arial" panose="020B0604020202020204" pitchFamily="34" charset="0"/>
              <a:buChar char="•"/>
            </a:pPr>
            <a:r>
              <a:rPr lang="en-US" sz="2200" dirty="0">
                <a:solidFill>
                  <a:schemeClr val="bg1"/>
                </a:solidFill>
                <a:latin typeface="Helvetica" panose="020B0604020202020204" pitchFamily="34" charset="0"/>
                <a:cs typeface="Helvetica" panose="020B0604020202020204" pitchFamily="34" charset="0"/>
              </a:rPr>
              <a:t>Decide what care you will provide</a:t>
            </a:r>
          </a:p>
          <a:p>
            <a:pPr marL="742950" lvl="1" indent="-285750">
              <a:buFont typeface="Arial" panose="020B0604020202020204" pitchFamily="34" charset="0"/>
              <a:buChar char="•"/>
            </a:pPr>
            <a:r>
              <a:rPr lang="en-US" sz="2200" dirty="0">
                <a:solidFill>
                  <a:schemeClr val="bg1"/>
                </a:solidFill>
                <a:latin typeface="Helvetica" panose="020B0604020202020204" pitchFamily="34" charset="0"/>
                <a:cs typeface="Helvetica" panose="020B0604020202020204" pitchFamily="34" charset="0"/>
              </a:rPr>
              <a:t>Determine what structure is needed to accomplish your goal</a:t>
            </a:r>
          </a:p>
        </p:txBody>
      </p:sp>
    </p:spTree>
    <p:extLst>
      <p:ext uri="{BB962C8B-B14F-4D97-AF65-F5344CB8AC3E}">
        <p14:creationId xmlns:p14="http://schemas.microsoft.com/office/powerpoint/2010/main" val="20814477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pic>
        <p:nvPicPr>
          <p:cNvPr id="102403" name="Picture 2" descr="Grandma's kitch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23347" y="2133669"/>
            <a:ext cx="5731939" cy="306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56265" y="4831034"/>
            <a:ext cx="2840567" cy="20272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05" name="Picture 4" descr="Assisi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18400" y="2514665"/>
            <a:ext cx="4673600" cy="230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5" descr="AfrAm factsheet_aa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556265" y="255"/>
            <a:ext cx="2374913" cy="211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6" descr="Cordellia"/>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12000" y="4419600"/>
            <a:ext cx="196426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7" descr="AfrAm factsheet_aa4"/>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855201" y="4830780"/>
            <a:ext cx="233680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9" name="Picture 8" descr="imgp0727_edited"/>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0"/>
            <a:ext cx="2743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0" name="Picture 9" descr="multiple women"/>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502401" y="257"/>
            <a:ext cx="5689601" cy="2546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1" name="Picture 7" descr="IMGP0379"/>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 y="3986229"/>
            <a:ext cx="2840567" cy="2871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p:cNvSpPr txBox="1"/>
          <p:nvPr/>
        </p:nvSpPr>
        <p:spPr>
          <a:xfrm>
            <a:off x="4234131" y="1466417"/>
            <a:ext cx="6568541" cy="2584295"/>
          </a:xfrm>
          <a:prstGeom prst="rect">
            <a:avLst/>
          </a:prstGeom>
          <a:solidFill>
            <a:schemeClr val="tx1"/>
          </a:solidFill>
        </p:spPr>
        <p:txBody>
          <a:bodyPr wrap="square" lIns="120911" tIns="60451" rIns="120911" bIns="60451" rtlCol="0">
            <a:spAutoFit/>
          </a:bodyPr>
          <a:lstStyle/>
          <a:p>
            <a:pPr algn="ctr" defTabSz="1209495">
              <a:defRPr/>
            </a:pPr>
            <a:r>
              <a:rPr lang="en-US" sz="3200" dirty="0">
                <a:solidFill>
                  <a:srgbClr val="000000"/>
                </a:solidFill>
                <a:latin typeface="Arial"/>
              </a:rPr>
              <a:t>Financial Relationships (None)</a:t>
            </a:r>
          </a:p>
          <a:p>
            <a:pPr algn="ctr" defTabSz="1209495">
              <a:defRPr/>
            </a:pPr>
            <a:r>
              <a:rPr lang="en-US" sz="3200" dirty="0">
                <a:solidFill>
                  <a:srgbClr val="000000"/>
                </a:solidFill>
                <a:latin typeface="Arial"/>
              </a:rPr>
              <a:t>Off Label Usage (None)</a:t>
            </a:r>
            <a:endParaRPr lang="en-US" sz="4800" dirty="0">
              <a:solidFill>
                <a:srgbClr val="000000"/>
              </a:solidFill>
              <a:latin typeface="Arial"/>
            </a:endParaRPr>
          </a:p>
          <a:p>
            <a:pPr algn="ctr" defTabSz="1209495">
              <a:defRPr/>
            </a:pPr>
            <a:r>
              <a:rPr lang="en-US" sz="4800" dirty="0">
                <a:solidFill>
                  <a:srgbClr val="C00000"/>
                </a:solidFill>
                <a:latin typeface="Arial"/>
              </a:rPr>
              <a:t>I am not going to talk about ACC or AHA</a:t>
            </a:r>
          </a:p>
        </p:txBody>
      </p:sp>
    </p:spTree>
    <p:extLst>
      <p:ext uri="{BB962C8B-B14F-4D97-AF65-F5344CB8AC3E}">
        <p14:creationId xmlns:p14="http://schemas.microsoft.com/office/powerpoint/2010/main" val="79379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19452-5A0B-48AB-A44E-7D8138587585}"/>
              </a:ext>
            </a:extLst>
          </p:cNvPr>
          <p:cNvSpPr>
            <a:spLocks noGrp="1"/>
          </p:cNvSpPr>
          <p:nvPr>
            <p:ph type="title"/>
          </p:nvPr>
        </p:nvSpPr>
        <p:spPr>
          <a:xfrm>
            <a:off x="203201" y="-511989"/>
            <a:ext cx="11969897" cy="1370013"/>
          </a:xfrm>
        </p:spPr>
        <p:txBody>
          <a:bodyPr/>
          <a:lstStyle/>
          <a:p>
            <a:r>
              <a:rPr lang="en-US" sz="3733" dirty="0"/>
              <a:t>So, you’ve started a Women’s Heart Program &amp; now….</a:t>
            </a:r>
          </a:p>
        </p:txBody>
      </p:sp>
      <p:sp>
        <p:nvSpPr>
          <p:cNvPr id="3" name="Content Placeholder 2">
            <a:extLst>
              <a:ext uri="{FF2B5EF4-FFF2-40B4-BE49-F238E27FC236}">
                <a16:creationId xmlns:a16="http://schemas.microsoft.com/office/drawing/2014/main" id="{7E6C5A48-840E-4758-A3DB-71CB63DCBB22}"/>
              </a:ext>
            </a:extLst>
          </p:cNvPr>
          <p:cNvSpPr>
            <a:spLocks noGrp="1"/>
          </p:cNvSpPr>
          <p:nvPr>
            <p:ph idx="1"/>
          </p:nvPr>
        </p:nvSpPr>
        <p:spPr>
          <a:xfrm>
            <a:off x="366321" y="858024"/>
            <a:ext cx="11313532" cy="4399776"/>
          </a:xfrm>
        </p:spPr>
        <p:txBody>
          <a:bodyPr/>
          <a:lstStyle/>
          <a:p>
            <a:pPr marL="0" indent="0">
              <a:buNone/>
            </a:pPr>
            <a:r>
              <a:rPr lang="en-US" sz="3200" dirty="0"/>
              <a:t>How can I better SUPPORT my patients?</a:t>
            </a:r>
          </a:p>
          <a:p>
            <a:pPr marL="0" indent="0">
              <a:buNone/>
            </a:pPr>
            <a:r>
              <a:rPr lang="en-US" sz="3200" dirty="0"/>
              <a:t>How can I get broader PARTICIPATION in my research?</a:t>
            </a:r>
          </a:p>
          <a:p>
            <a:pPr marL="0" indent="0">
              <a:buNone/>
            </a:pPr>
            <a:r>
              <a:rPr lang="en-US" sz="3200" dirty="0"/>
              <a:t>Who might help FUND my research?</a:t>
            </a:r>
          </a:p>
          <a:p>
            <a:pPr marL="0" indent="0">
              <a:buNone/>
            </a:pPr>
            <a:r>
              <a:rPr lang="en-US" sz="3200" dirty="0"/>
              <a:t>How can I </a:t>
            </a:r>
            <a:r>
              <a:rPr lang="en-US" b="1" dirty="0"/>
              <a:t>↑</a:t>
            </a:r>
            <a:r>
              <a:rPr lang="en-US" sz="3200" dirty="0"/>
              <a:t> the VISIBILITY of my practice (&amp; me) </a:t>
            </a:r>
          </a:p>
          <a:p>
            <a:pPr marL="0" indent="0">
              <a:buNone/>
            </a:pPr>
            <a:r>
              <a:rPr lang="en-US" sz="3200" dirty="0"/>
              <a:t>My patients need EDUCATIONAL resources (that I don’t have)</a:t>
            </a:r>
          </a:p>
          <a:p>
            <a:pPr marL="0" indent="0">
              <a:buNone/>
            </a:pPr>
            <a:r>
              <a:rPr lang="en-US" sz="3200" dirty="0"/>
              <a:t>And…Who has time for more VOLUNTEER work!</a:t>
            </a:r>
          </a:p>
        </p:txBody>
      </p:sp>
      <p:sp>
        <p:nvSpPr>
          <p:cNvPr id="4" name="Slide Number Placeholder 3">
            <a:extLst>
              <a:ext uri="{FF2B5EF4-FFF2-40B4-BE49-F238E27FC236}">
                <a16:creationId xmlns:a16="http://schemas.microsoft.com/office/drawing/2014/main" id="{DA0F3865-1882-45A1-9146-A5E8FF4509D3}"/>
              </a:ext>
            </a:extLst>
          </p:cNvPr>
          <p:cNvSpPr>
            <a:spLocks noGrp="1"/>
          </p:cNvSpPr>
          <p:nvPr>
            <p:ph type="sldNum" sz="quarter" idx="10"/>
          </p:nvPr>
        </p:nvSpPr>
        <p:spPr>
          <a:xfrm>
            <a:off x="9125097" y="6380460"/>
            <a:ext cx="3048000" cy="381041"/>
          </a:xfrm>
        </p:spPr>
        <p:txBody>
          <a:bodyPr/>
          <a:lstStyle/>
          <a:p>
            <a:pPr defTabSz="1219170">
              <a:defRPr/>
            </a:pPr>
            <a:r>
              <a:rPr lang="en-US" sz="2667" dirty="0">
                <a:solidFill>
                  <a:srgbClr val="FFFFFF"/>
                </a:solidFill>
                <a:latin typeface="Arial"/>
                <a:cs typeface="Arial"/>
              </a:rPr>
              <a:t>@SharonneHayes</a:t>
            </a:r>
          </a:p>
          <a:p>
            <a:pPr defTabSz="1219170">
              <a:defRPr/>
            </a:pPr>
            <a:endParaRPr lang="en-US" sz="2400" dirty="0">
              <a:solidFill>
                <a:srgbClr val="000000"/>
              </a:solidFill>
              <a:latin typeface="Arial"/>
              <a:cs typeface="Arial"/>
            </a:endParaRPr>
          </a:p>
        </p:txBody>
      </p:sp>
      <p:sp>
        <p:nvSpPr>
          <p:cNvPr id="5" name="TextBox 4">
            <a:extLst>
              <a:ext uri="{FF2B5EF4-FFF2-40B4-BE49-F238E27FC236}">
                <a16:creationId xmlns:a16="http://schemas.microsoft.com/office/drawing/2014/main" id="{ADBD0D2A-6059-4D5F-8133-AD467581DC21}"/>
              </a:ext>
            </a:extLst>
          </p:cNvPr>
          <p:cNvSpPr txBox="1"/>
          <p:nvPr/>
        </p:nvSpPr>
        <p:spPr>
          <a:xfrm>
            <a:off x="572365" y="5257801"/>
            <a:ext cx="11208518" cy="913007"/>
          </a:xfrm>
          <a:prstGeom prst="rect">
            <a:avLst/>
          </a:prstGeom>
          <a:noFill/>
        </p:spPr>
        <p:txBody>
          <a:bodyPr wrap="none" rtlCol="0">
            <a:spAutoFit/>
          </a:bodyPr>
          <a:lstStyle/>
          <a:p>
            <a:pPr defTabSz="1219170"/>
            <a:r>
              <a:rPr lang="en-US" sz="5333" dirty="0">
                <a:solidFill>
                  <a:srgbClr val="FF0000"/>
                </a:solidFill>
                <a:latin typeface="Arial"/>
                <a:cs typeface="Arial"/>
              </a:rPr>
              <a:t>YOU DO! What you give, gives back</a:t>
            </a:r>
          </a:p>
        </p:txBody>
      </p:sp>
    </p:spTree>
    <p:extLst>
      <p:ext uri="{BB962C8B-B14F-4D97-AF65-F5344CB8AC3E}">
        <p14:creationId xmlns:p14="http://schemas.microsoft.com/office/powerpoint/2010/main" val="227832101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6146800" y="215900"/>
            <a:ext cx="4927600" cy="6273801"/>
          </a:xfrm>
          <a:prstGeom prst="roundRect">
            <a:avLst>
              <a:gd name="adj" fmla="val 7492"/>
            </a:avLst>
          </a:prstGeom>
          <a:gradFill flip="none" rotWithShape="1">
            <a:gsLst>
              <a:gs pos="0">
                <a:schemeClr val="accent1">
                  <a:alpha val="20000"/>
                </a:schemeClr>
              </a:gs>
              <a:gs pos="99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Arial"/>
            </a:endParaRPr>
          </a:p>
        </p:txBody>
      </p:sp>
      <p:sp>
        <p:nvSpPr>
          <p:cNvPr id="23" name="Rounded Rectangle 22"/>
          <p:cNvSpPr/>
          <p:nvPr/>
        </p:nvSpPr>
        <p:spPr>
          <a:xfrm>
            <a:off x="1320801" y="215899"/>
            <a:ext cx="4699000" cy="6642100"/>
          </a:xfrm>
          <a:prstGeom prst="roundRect">
            <a:avLst>
              <a:gd name="adj" fmla="val 7492"/>
            </a:avLst>
          </a:prstGeom>
          <a:gradFill flip="none" rotWithShape="1">
            <a:gsLst>
              <a:gs pos="0">
                <a:schemeClr val="accent1">
                  <a:alpha val="20000"/>
                </a:schemeClr>
              </a:gs>
              <a:gs pos="99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Arial"/>
            </a:endParaRPr>
          </a:p>
        </p:txBody>
      </p:sp>
      <p:sp>
        <p:nvSpPr>
          <p:cNvPr id="5" name="Rectangle 4"/>
          <p:cNvSpPr/>
          <p:nvPr/>
        </p:nvSpPr>
        <p:spPr>
          <a:xfrm>
            <a:off x="1689100" y="5157101"/>
            <a:ext cx="4178301" cy="1102459"/>
          </a:xfrm>
          <a:prstGeom prst="rect">
            <a:avLst/>
          </a:prstGeom>
          <a:solidFill>
            <a:schemeClr val="accent1">
              <a:lumMod val="20000"/>
              <a:lumOff val="80000"/>
            </a:schemeClr>
          </a:solidFill>
        </p:spPr>
        <p:style>
          <a:lnRef idx="3">
            <a:schemeClr val="lt1"/>
          </a:lnRef>
          <a:fillRef idx="1">
            <a:schemeClr val="accent1"/>
          </a:fillRef>
          <a:effectRef idx="1">
            <a:schemeClr val="accent1"/>
          </a:effectRef>
          <a:fontRef idx="minor">
            <a:schemeClr val="lt1"/>
          </a:fontRef>
        </p:style>
        <p:txBody>
          <a:bodyPr wrap="square" anchor="ctr" anchorCtr="0">
            <a:noAutofit/>
          </a:bodyPr>
          <a:lstStyle/>
          <a:p>
            <a:pPr algn="ctr" defTabSz="1219170">
              <a:lnSpc>
                <a:spcPct val="90000"/>
              </a:lnSpc>
            </a:pPr>
            <a:r>
              <a:rPr lang="en-US" dirty="0">
                <a:solidFill>
                  <a:prstClr val="black"/>
                </a:solidFill>
                <a:latin typeface="Arial"/>
              </a:rPr>
              <a:t>“I feel like I survived my heart attack for an important reason: To make a difference in women’s lives.”</a:t>
            </a:r>
          </a:p>
        </p:txBody>
      </p:sp>
      <p:pic>
        <p:nvPicPr>
          <p:cNvPr id="4" name="Picture 2" descr="C:\Users\snh01\Documents\Slides-Women as of 11-01-15\WHC photos-design\WHC scanned photos\08.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092189" y="1145817"/>
            <a:ext cx="2916393" cy="2198176"/>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grpSp>
        <p:nvGrpSpPr>
          <p:cNvPr id="27" name="Group 26"/>
          <p:cNvGrpSpPr/>
          <p:nvPr/>
        </p:nvGrpSpPr>
        <p:grpSpPr>
          <a:xfrm>
            <a:off x="6363644" y="3352801"/>
            <a:ext cx="4507555" cy="1683049"/>
            <a:chOff x="4949021" y="4641649"/>
            <a:chExt cx="3712379" cy="1325680"/>
          </a:xfrm>
        </p:grpSpPr>
        <p:pic>
          <p:nvPicPr>
            <p:cNvPr id="6" name="Picture 3" descr="C:\Users\snh01\Pictures\Picture2.png"/>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6833986" y="4641649"/>
              <a:ext cx="1827414" cy="1300276"/>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20" descr="01"/>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4949021" y="4641649"/>
              <a:ext cx="1827414" cy="1325680"/>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grpSp>
      <p:sp>
        <p:nvSpPr>
          <p:cNvPr id="21" name="TextBox 20"/>
          <p:cNvSpPr txBox="1"/>
          <p:nvPr/>
        </p:nvSpPr>
        <p:spPr>
          <a:xfrm>
            <a:off x="6806615" y="284043"/>
            <a:ext cx="3122944" cy="830997"/>
          </a:xfrm>
          <a:prstGeom prst="rect">
            <a:avLst/>
          </a:prstGeom>
          <a:noFill/>
        </p:spPr>
        <p:txBody>
          <a:bodyPr wrap="square" rtlCol="0">
            <a:spAutoFit/>
          </a:bodyPr>
          <a:lstStyle/>
          <a:p>
            <a:pPr algn="ctr" defTabSz="1219170"/>
            <a:r>
              <a:rPr lang="en-US" sz="2400" b="1" dirty="0">
                <a:solidFill>
                  <a:srgbClr val="BDD7FF">
                    <a:lumMod val="50000"/>
                  </a:srgbClr>
                </a:solidFill>
                <a:latin typeface="Lucida Bright" panose="02040602050505020304" pitchFamily="18" charset="0"/>
              </a:rPr>
              <a:t> </a:t>
            </a:r>
            <a:r>
              <a:rPr lang="en-US" sz="2400" b="1" dirty="0">
                <a:solidFill>
                  <a:srgbClr val="C00000"/>
                </a:solidFill>
                <a:latin typeface="Arial"/>
              </a:rPr>
              <a:t>Women’s Heart Program</a:t>
            </a:r>
          </a:p>
        </p:txBody>
      </p:sp>
      <p:grpSp>
        <p:nvGrpSpPr>
          <p:cNvPr id="2" name="Group 1"/>
          <p:cNvGrpSpPr/>
          <p:nvPr/>
        </p:nvGrpSpPr>
        <p:grpSpPr>
          <a:xfrm>
            <a:off x="1901847" y="342901"/>
            <a:ext cx="3789643" cy="4711355"/>
            <a:chOff x="250846" y="931409"/>
            <a:chExt cx="3408201" cy="4237145"/>
          </a:xfrm>
        </p:grpSpPr>
        <p:pic>
          <p:nvPicPr>
            <p:cNvPr id="102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50846" y="1585005"/>
              <a:ext cx="2626836" cy="358354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descr="C:\Documents and Settings\nancy\My Documents\WomenHeart logo.ti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66969" y="931409"/>
              <a:ext cx="1592078" cy="99149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grpSp>
      <p:pic>
        <p:nvPicPr>
          <p:cNvPr id="1030" name="Picture 6" descr="2-Color Logo, PMS 293 &amp; Black">
            <a:hlinkClick r:id="rId8" tooltip="2-Color Logo, PMS 293 &amp; Black"/>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14438" t="8523" r="13971" b="14773"/>
          <a:stretch/>
        </p:blipFill>
        <p:spPr bwMode="auto">
          <a:xfrm>
            <a:off x="7988123" y="5125959"/>
            <a:ext cx="1188720" cy="1273631"/>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3">
            <a:extLst>
              <a:ext uri="{FF2B5EF4-FFF2-40B4-BE49-F238E27FC236}">
                <a16:creationId xmlns:a16="http://schemas.microsoft.com/office/drawing/2014/main" id="{01C372B7-A58B-4279-9DEA-2A802CB614EC}"/>
              </a:ext>
            </a:extLst>
          </p:cNvPr>
          <p:cNvSpPr txBox="1">
            <a:spLocks/>
          </p:cNvSpPr>
          <p:nvPr/>
        </p:nvSpPr>
        <p:spPr>
          <a:xfrm>
            <a:off x="9125097" y="6380460"/>
            <a:ext cx="3048000" cy="381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2667" dirty="0">
                <a:solidFill>
                  <a:prstClr val="black"/>
                </a:solidFill>
                <a:latin typeface="Arial"/>
              </a:rPr>
              <a:t>@SharonneHayes</a:t>
            </a:r>
          </a:p>
          <a:p>
            <a:pPr defTabSz="1219170">
              <a:defRPr/>
            </a:pPr>
            <a:endParaRPr lang="en-US" sz="2400" dirty="0">
              <a:solidFill>
                <a:prstClr val="black"/>
              </a:solidFill>
              <a:latin typeface="Arial"/>
            </a:endParaRPr>
          </a:p>
        </p:txBody>
      </p:sp>
      <p:sp>
        <p:nvSpPr>
          <p:cNvPr id="8" name="TextBox 7">
            <a:extLst>
              <a:ext uri="{FF2B5EF4-FFF2-40B4-BE49-F238E27FC236}">
                <a16:creationId xmlns:a16="http://schemas.microsoft.com/office/drawing/2014/main" id="{74073420-6ABC-4481-958B-1DD89F29E829}"/>
              </a:ext>
            </a:extLst>
          </p:cNvPr>
          <p:cNvSpPr txBox="1"/>
          <p:nvPr/>
        </p:nvSpPr>
        <p:spPr>
          <a:xfrm>
            <a:off x="101600" y="458411"/>
            <a:ext cx="1095172" cy="584775"/>
          </a:xfrm>
          <a:prstGeom prst="rect">
            <a:avLst/>
          </a:prstGeom>
          <a:noFill/>
        </p:spPr>
        <p:txBody>
          <a:bodyPr wrap="none" rtlCol="0">
            <a:spAutoFit/>
          </a:bodyPr>
          <a:lstStyle/>
          <a:p>
            <a:pPr defTabSz="1219170"/>
            <a:r>
              <a:rPr lang="en-US" sz="3200" dirty="0">
                <a:solidFill>
                  <a:prstClr val="black"/>
                </a:solidFill>
                <a:latin typeface="Arial"/>
              </a:rPr>
              <a:t>1998</a:t>
            </a:r>
          </a:p>
        </p:txBody>
      </p:sp>
      <p:pic>
        <p:nvPicPr>
          <p:cNvPr id="16" name="Picture 5" descr="Jackie2.jpg                                                    00000010&#10;Killer Bee                     B774D00A:">
            <a:extLst>
              <a:ext uri="{FF2B5EF4-FFF2-40B4-BE49-F238E27FC236}">
                <a16:creationId xmlns:a16="http://schemas.microsoft.com/office/drawing/2014/main" id="{AC336D79-137F-4156-8E76-9FAACABCD37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2876" y="1058425"/>
            <a:ext cx="1343688" cy="163545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7" name="Picture 6" descr="j.jpg                                                          00000010&#10;Killer Bee                     B774D00A:">
            <a:extLst>
              <a:ext uri="{FF2B5EF4-FFF2-40B4-BE49-F238E27FC236}">
                <a16:creationId xmlns:a16="http://schemas.microsoft.com/office/drawing/2014/main" id="{1AD153D7-F789-4CD6-BD84-FFB070D1D8C0}"/>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398" y="2660101"/>
            <a:ext cx="1341167" cy="1752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879E497E-8FF5-403C-8BF1-8A87AE915A2C" descr="image1.jpeg">
            <a:extLst>
              <a:ext uri="{FF2B5EF4-FFF2-40B4-BE49-F238E27FC236}">
                <a16:creationId xmlns:a16="http://schemas.microsoft.com/office/drawing/2014/main" id="{9275B908-D611-473C-B57B-2E9FEB1CCB03}"/>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23096" y="4295554"/>
            <a:ext cx="1323149" cy="178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63188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4" name="Picture 6"/>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6604001" y="294743"/>
            <a:ext cx="5080028" cy="6165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1495" name="Picture 7"/>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812800" y="294743"/>
            <a:ext cx="5031347" cy="597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4DFF842B-378B-4915-A740-84EEDE29CC2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011533" y="1"/>
            <a:ext cx="2180468" cy="1892300"/>
          </a:xfrm>
          <a:prstGeom prst="rect">
            <a:avLst/>
          </a:prstGeom>
        </p:spPr>
      </p:pic>
      <p:sp>
        <p:nvSpPr>
          <p:cNvPr id="6" name="Slide Number Placeholder 3">
            <a:extLst>
              <a:ext uri="{FF2B5EF4-FFF2-40B4-BE49-F238E27FC236}">
                <a16:creationId xmlns:a16="http://schemas.microsoft.com/office/drawing/2014/main" id="{C5A60675-CED6-4617-833F-3AA179799000}"/>
              </a:ext>
            </a:extLst>
          </p:cNvPr>
          <p:cNvSpPr txBox="1">
            <a:spLocks/>
          </p:cNvSpPr>
          <p:nvPr/>
        </p:nvSpPr>
        <p:spPr>
          <a:xfrm>
            <a:off x="3454400" y="6303858"/>
            <a:ext cx="3048000" cy="381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2667" dirty="0">
                <a:solidFill>
                  <a:prstClr val="black"/>
                </a:solidFill>
                <a:latin typeface="Arial"/>
              </a:rPr>
              <a:t>@SharonneHayes</a:t>
            </a:r>
          </a:p>
          <a:p>
            <a:pPr defTabSz="1219170">
              <a:defRPr/>
            </a:pPr>
            <a:endParaRPr lang="en-US" sz="2400" dirty="0">
              <a:solidFill>
                <a:prstClr val="black"/>
              </a:solidFill>
              <a:latin typeface="Arial"/>
            </a:endParaRPr>
          </a:p>
        </p:txBody>
      </p:sp>
    </p:spTree>
    <p:extLst>
      <p:ext uri="{BB962C8B-B14F-4D97-AF65-F5344CB8AC3E}">
        <p14:creationId xmlns:p14="http://schemas.microsoft.com/office/powerpoint/2010/main" val="953880209"/>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852451" y="201255"/>
            <a:ext cx="10526751" cy="6226891"/>
            <a:chOff x="556472" y="139700"/>
            <a:chExt cx="7895063" cy="6226890"/>
          </a:xfrm>
        </p:grpSpPr>
        <p:pic>
          <p:nvPicPr>
            <p:cNvPr id="29" name="Picture 4" descr="The Heart Truth"/>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546171" y="160645"/>
              <a:ext cx="2905364" cy="2259728"/>
            </a:xfrm>
            <a:prstGeom prst="rect">
              <a:avLst/>
            </a:prstGeom>
            <a:noFill/>
            <a:ln>
              <a:noFill/>
            </a:ln>
          </p:spPr>
        </p:pic>
        <p:pic>
          <p:nvPicPr>
            <p:cNvPr id="6" name="Picture 6"/>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0648" r="-5192"/>
            <a:stretch/>
          </p:blipFill>
          <p:spPr bwMode="auto">
            <a:xfrm>
              <a:off x="556472" y="139700"/>
              <a:ext cx="2729653" cy="1574800"/>
            </a:xfrm>
            <a:prstGeom prst="rect">
              <a:avLst/>
            </a:prstGeom>
            <a:solidFill>
              <a:schemeClr val="bg1"/>
            </a:solidFill>
            <a:ln w="19050">
              <a:noFill/>
            </a:ln>
          </p:spPr>
        </p:pic>
        <p:grpSp>
          <p:nvGrpSpPr>
            <p:cNvPr id="7" name="Group 26"/>
            <p:cNvGrpSpPr>
              <a:grpSpLocks/>
            </p:cNvGrpSpPr>
            <p:nvPr/>
          </p:nvGrpSpPr>
          <p:grpSpPr bwMode="auto">
            <a:xfrm>
              <a:off x="3388328" y="240968"/>
              <a:ext cx="1793272" cy="1938798"/>
              <a:chOff x="1266" y="2304"/>
              <a:chExt cx="1799" cy="1879"/>
            </a:xfrm>
          </p:grpSpPr>
          <p:sp>
            <p:nvSpPr>
              <p:cNvPr id="8" name="Freeform 27"/>
              <p:cNvSpPr>
                <a:spLocks/>
              </p:cNvSpPr>
              <p:nvPr/>
            </p:nvSpPr>
            <p:spPr bwMode="auto">
              <a:xfrm>
                <a:off x="1283" y="3082"/>
                <a:ext cx="301" cy="287"/>
              </a:xfrm>
              <a:custGeom>
                <a:avLst/>
                <a:gdLst>
                  <a:gd name="T0" fmla="*/ 41 w 42"/>
                  <a:gd name="T1" fmla="*/ 21 h 40"/>
                  <a:gd name="T2" fmla="*/ 37 w 42"/>
                  <a:gd name="T3" fmla="*/ 34 h 40"/>
                  <a:gd name="T4" fmla="*/ 21 w 42"/>
                  <a:gd name="T5" fmla="*/ 40 h 40"/>
                  <a:gd name="T6" fmla="*/ 0 w 42"/>
                  <a:gd name="T7" fmla="*/ 20 h 40"/>
                  <a:gd name="T8" fmla="*/ 22 w 42"/>
                  <a:gd name="T9" fmla="*/ 0 h 40"/>
                  <a:gd name="T10" fmla="*/ 40 w 42"/>
                  <a:gd name="T11" fmla="*/ 9 h 40"/>
                  <a:gd name="T12" fmla="*/ 38 w 42"/>
                  <a:gd name="T13" fmla="*/ 11 h 40"/>
                  <a:gd name="T14" fmla="*/ 22 w 42"/>
                  <a:gd name="T15" fmla="*/ 2 h 40"/>
                  <a:gd name="T16" fmla="*/ 3 w 42"/>
                  <a:gd name="T17" fmla="*/ 20 h 40"/>
                  <a:gd name="T18" fmla="*/ 22 w 42"/>
                  <a:gd name="T19" fmla="*/ 38 h 40"/>
                  <a:gd name="T20" fmla="*/ 34 w 42"/>
                  <a:gd name="T21" fmla="*/ 34 h 40"/>
                  <a:gd name="T22" fmla="*/ 39 w 42"/>
                  <a:gd name="T23" fmla="*/ 23 h 40"/>
                  <a:gd name="T24" fmla="*/ 24 w 42"/>
                  <a:gd name="T25" fmla="*/ 23 h 40"/>
                  <a:gd name="T26" fmla="*/ 24 w 42"/>
                  <a:gd name="T27" fmla="*/ 21 h 40"/>
                  <a:gd name="T28" fmla="*/ 41 w 42"/>
                  <a:gd name="T29" fmla="*/ 2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2" h="40">
                    <a:moveTo>
                      <a:pt x="41" y="21"/>
                    </a:moveTo>
                    <a:cubicBezTo>
                      <a:pt x="42" y="26"/>
                      <a:pt x="41" y="30"/>
                      <a:pt x="37" y="34"/>
                    </a:cubicBezTo>
                    <a:cubicBezTo>
                      <a:pt x="33" y="38"/>
                      <a:pt x="27" y="40"/>
                      <a:pt x="21" y="40"/>
                    </a:cubicBezTo>
                    <a:cubicBezTo>
                      <a:pt x="10" y="40"/>
                      <a:pt x="0" y="31"/>
                      <a:pt x="0" y="20"/>
                    </a:cubicBezTo>
                    <a:cubicBezTo>
                      <a:pt x="0" y="9"/>
                      <a:pt x="10" y="0"/>
                      <a:pt x="22" y="0"/>
                    </a:cubicBezTo>
                    <a:cubicBezTo>
                      <a:pt x="29" y="0"/>
                      <a:pt x="35" y="3"/>
                      <a:pt x="40" y="9"/>
                    </a:cubicBezTo>
                    <a:cubicBezTo>
                      <a:pt x="38" y="11"/>
                      <a:pt x="38" y="11"/>
                      <a:pt x="38" y="11"/>
                    </a:cubicBezTo>
                    <a:cubicBezTo>
                      <a:pt x="34" y="5"/>
                      <a:pt x="28" y="2"/>
                      <a:pt x="22" y="2"/>
                    </a:cubicBezTo>
                    <a:cubicBezTo>
                      <a:pt x="12" y="2"/>
                      <a:pt x="3" y="11"/>
                      <a:pt x="3" y="20"/>
                    </a:cubicBezTo>
                    <a:cubicBezTo>
                      <a:pt x="3" y="30"/>
                      <a:pt x="11" y="38"/>
                      <a:pt x="22" y="38"/>
                    </a:cubicBezTo>
                    <a:cubicBezTo>
                      <a:pt x="26" y="38"/>
                      <a:pt x="30" y="36"/>
                      <a:pt x="34" y="34"/>
                    </a:cubicBezTo>
                    <a:cubicBezTo>
                      <a:pt x="37" y="31"/>
                      <a:pt x="39" y="27"/>
                      <a:pt x="39" y="23"/>
                    </a:cubicBezTo>
                    <a:cubicBezTo>
                      <a:pt x="24" y="23"/>
                      <a:pt x="24" y="23"/>
                      <a:pt x="24" y="23"/>
                    </a:cubicBezTo>
                    <a:cubicBezTo>
                      <a:pt x="24" y="21"/>
                      <a:pt x="24" y="21"/>
                      <a:pt x="24" y="21"/>
                    </a:cubicBezTo>
                    <a:cubicBezTo>
                      <a:pt x="41" y="21"/>
                      <a:pt x="41" y="21"/>
                      <a:pt x="41" y="21"/>
                    </a:cubicBezTo>
                  </a:path>
                </a:pathLst>
              </a:custGeom>
              <a:solidFill>
                <a:srgbClr val="000000"/>
              </a:solidFill>
              <a:ln w="12700" cmpd="sng">
                <a:solidFill>
                  <a:srgbClr val="000000"/>
                </a:solidFill>
                <a:round/>
                <a:headEnd/>
                <a:tailEnd/>
              </a:ln>
            </p:spPr>
            <p:txBody>
              <a:bodyPr/>
              <a:lstStyle/>
              <a:p>
                <a:pPr defTabSz="1219170"/>
                <a:endParaRPr lang="en-US" sz="2400">
                  <a:solidFill>
                    <a:prstClr val="black"/>
                  </a:solidFill>
                  <a:latin typeface="Arial"/>
                </a:endParaRPr>
              </a:p>
            </p:txBody>
          </p:sp>
          <p:grpSp>
            <p:nvGrpSpPr>
              <p:cNvPr id="9" name="Group 28"/>
              <p:cNvGrpSpPr>
                <a:grpSpLocks/>
              </p:cNvGrpSpPr>
              <p:nvPr/>
            </p:nvGrpSpPr>
            <p:grpSpPr bwMode="auto">
              <a:xfrm>
                <a:off x="1342" y="3855"/>
                <a:ext cx="1511" cy="328"/>
                <a:chOff x="2631" y="3528"/>
                <a:chExt cx="1511" cy="328"/>
              </a:xfrm>
            </p:grpSpPr>
            <p:sp>
              <p:nvSpPr>
                <p:cNvPr id="21" name="Freeform 29"/>
                <p:cNvSpPr>
                  <a:spLocks noEditPoints="1"/>
                </p:cNvSpPr>
                <p:nvPr/>
              </p:nvSpPr>
              <p:spPr bwMode="auto">
                <a:xfrm>
                  <a:off x="2631" y="3528"/>
                  <a:ext cx="237" cy="328"/>
                </a:xfrm>
                <a:custGeom>
                  <a:avLst/>
                  <a:gdLst>
                    <a:gd name="T0" fmla="*/ 25 w 33"/>
                    <a:gd name="T1" fmla="*/ 0 h 46"/>
                    <a:gd name="T2" fmla="*/ 18 w 33"/>
                    <a:gd name="T3" fmla="*/ 11 h 46"/>
                    <a:gd name="T4" fmla="*/ 14 w 33"/>
                    <a:gd name="T5" fmla="*/ 12 h 46"/>
                    <a:gd name="T6" fmla="*/ 13 w 33"/>
                    <a:gd name="T7" fmla="*/ 12 h 46"/>
                    <a:gd name="T8" fmla="*/ 15 w 33"/>
                    <a:gd name="T9" fmla="*/ 13 h 46"/>
                    <a:gd name="T10" fmla="*/ 17 w 33"/>
                    <a:gd name="T11" fmla="*/ 14 h 46"/>
                    <a:gd name="T12" fmla="*/ 12 w 33"/>
                    <a:gd name="T13" fmla="*/ 42 h 46"/>
                    <a:gd name="T14" fmla="*/ 21 w 33"/>
                    <a:gd name="T15" fmla="*/ 14 h 46"/>
                    <a:gd name="T16" fmla="*/ 22 w 33"/>
                    <a:gd name="T17" fmla="*/ 13 h 46"/>
                    <a:gd name="T18" fmla="*/ 32 w 33"/>
                    <a:gd name="T19" fmla="*/ 13 h 46"/>
                    <a:gd name="T20" fmla="*/ 32 w 33"/>
                    <a:gd name="T21" fmla="*/ 12 h 46"/>
                    <a:gd name="T22" fmla="*/ 23 w 33"/>
                    <a:gd name="T23" fmla="*/ 12 h 46"/>
                    <a:gd name="T24" fmla="*/ 23 w 33"/>
                    <a:gd name="T25" fmla="*/ 11 h 46"/>
                    <a:gd name="T26" fmla="*/ 26 w 33"/>
                    <a:gd name="T27" fmla="*/ 0 h 46"/>
                    <a:gd name="T28" fmla="*/ 25 w 33"/>
                    <a:gd name="T29" fmla="*/ 0 h 46"/>
                    <a:gd name="T30" fmla="*/ 20 w 33"/>
                    <a:gd name="T31" fmla="*/ 15 h 46"/>
                    <a:gd name="T32" fmla="*/ 11 w 33"/>
                    <a:gd name="T33" fmla="*/ 41 h 46"/>
                    <a:gd name="T34" fmla="*/ 20 w 33"/>
                    <a:gd name="T35" fmla="*/ 16 h 46"/>
                    <a:gd name="T36" fmla="*/ 20 w 33"/>
                    <a:gd name="T37" fmla="*/ 1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46">
                      <a:moveTo>
                        <a:pt x="25" y="0"/>
                      </a:moveTo>
                      <a:cubicBezTo>
                        <a:pt x="26" y="1"/>
                        <a:pt x="22" y="7"/>
                        <a:pt x="18" y="11"/>
                      </a:cubicBezTo>
                      <a:cubicBezTo>
                        <a:pt x="18" y="12"/>
                        <a:pt x="17" y="12"/>
                        <a:pt x="14" y="12"/>
                      </a:cubicBezTo>
                      <a:cubicBezTo>
                        <a:pt x="14" y="12"/>
                        <a:pt x="13" y="12"/>
                        <a:pt x="13" y="12"/>
                      </a:cubicBezTo>
                      <a:cubicBezTo>
                        <a:pt x="13" y="13"/>
                        <a:pt x="14" y="13"/>
                        <a:pt x="15" y="13"/>
                      </a:cubicBezTo>
                      <a:cubicBezTo>
                        <a:pt x="17" y="13"/>
                        <a:pt x="17" y="14"/>
                        <a:pt x="17" y="14"/>
                      </a:cubicBezTo>
                      <a:cubicBezTo>
                        <a:pt x="0" y="40"/>
                        <a:pt x="6" y="46"/>
                        <a:pt x="12" y="42"/>
                      </a:cubicBezTo>
                      <a:cubicBezTo>
                        <a:pt x="20" y="37"/>
                        <a:pt x="31" y="19"/>
                        <a:pt x="21" y="14"/>
                      </a:cubicBezTo>
                      <a:cubicBezTo>
                        <a:pt x="21" y="14"/>
                        <a:pt x="21" y="13"/>
                        <a:pt x="22" y="13"/>
                      </a:cubicBezTo>
                      <a:cubicBezTo>
                        <a:pt x="25" y="13"/>
                        <a:pt x="31" y="13"/>
                        <a:pt x="32" y="13"/>
                      </a:cubicBezTo>
                      <a:cubicBezTo>
                        <a:pt x="33" y="13"/>
                        <a:pt x="33" y="12"/>
                        <a:pt x="32" y="12"/>
                      </a:cubicBezTo>
                      <a:cubicBezTo>
                        <a:pt x="29" y="12"/>
                        <a:pt x="25" y="12"/>
                        <a:pt x="23" y="12"/>
                      </a:cubicBezTo>
                      <a:cubicBezTo>
                        <a:pt x="23" y="12"/>
                        <a:pt x="23" y="12"/>
                        <a:pt x="23" y="11"/>
                      </a:cubicBezTo>
                      <a:cubicBezTo>
                        <a:pt x="28" y="4"/>
                        <a:pt x="29" y="2"/>
                        <a:pt x="26" y="0"/>
                      </a:cubicBezTo>
                      <a:cubicBezTo>
                        <a:pt x="25" y="0"/>
                        <a:pt x="25" y="0"/>
                        <a:pt x="25" y="0"/>
                      </a:cubicBezTo>
                      <a:moveTo>
                        <a:pt x="20" y="15"/>
                      </a:moveTo>
                      <a:cubicBezTo>
                        <a:pt x="28" y="19"/>
                        <a:pt x="19" y="36"/>
                        <a:pt x="11" y="41"/>
                      </a:cubicBezTo>
                      <a:cubicBezTo>
                        <a:pt x="4" y="45"/>
                        <a:pt x="8" y="31"/>
                        <a:pt x="20" y="16"/>
                      </a:cubicBezTo>
                      <a:cubicBezTo>
                        <a:pt x="20" y="15"/>
                        <a:pt x="20" y="15"/>
                        <a:pt x="20" y="15"/>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Arial"/>
                  </a:endParaRPr>
                </a:p>
              </p:txBody>
            </p:sp>
            <p:sp>
              <p:nvSpPr>
                <p:cNvPr id="22" name="Freeform 30"/>
                <p:cNvSpPr>
                  <a:spLocks noEditPoints="1"/>
                </p:cNvSpPr>
                <p:nvPr/>
              </p:nvSpPr>
              <p:spPr bwMode="auto">
                <a:xfrm>
                  <a:off x="2797" y="3598"/>
                  <a:ext cx="193" cy="172"/>
                </a:xfrm>
                <a:custGeom>
                  <a:avLst/>
                  <a:gdLst>
                    <a:gd name="T0" fmla="*/ 17 w 27"/>
                    <a:gd name="T1" fmla="*/ 1 h 24"/>
                    <a:gd name="T2" fmla="*/ 7 w 27"/>
                    <a:gd name="T3" fmla="*/ 21 h 24"/>
                    <a:gd name="T4" fmla="*/ 23 w 27"/>
                    <a:gd name="T5" fmla="*/ 7 h 24"/>
                    <a:gd name="T6" fmla="*/ 20 w 27"/>
                    <a:gd name="T7" fmla="*/ 4 h 24"/>
                    <a:gd name="T8" fmla="*/ 19 w 27"/>
                    <a:gd name="T9" fmla="*/ 1 h 24"/>
                    <a:gd name="T10" fmla="*/ 17 w 27"/>
                    <a:gd name="T11" fmla="*/ 1 h 24"/>
                    <a:gd name="T12" fmla="*/ 21 w 27"/>
                    <a:gd name="T13" fmla="*/ 7 h 24"/>
                    <a:gd name="T14" fmla="*/ 12 w 27"/>
                    <a:gd name="T15" fmla="*/ 19 h 24"/>
                    <a:gd name="T16" fmla="*/ 8 w 27"/>
                    <a:gd name="T17" fmla="*/ 18 h 24"/>
                    <a:gd name="T18" fmla="*/ 18 w 27"/>
                    <a:gd name="T19" fmla="*/ 5 h 24"/>
                    <a:gd name="T20" fmla="*/ 21 w 27"/>
                    <a:gd name="T21"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24">
                      <a:moveTo>
                        <a:pt x="17" y="1"/>
                      </a:moveTo>
                      <a:cubicBezTo>
                        <a:pt x="11" y="5"/>
                        <a:pt x="0" y="16"/>
                        <a:pt x="7" y="21"/>
                      </a:cubicBezTo>
                      <a:cubicBezTo>
                        <a:pt x="12" y="24"/>
                        <a:pt x="27" y="13"/>
                        <a:pt x="23" y="7"/>
                      </a:cubicBezTo>
                      <a:cubicBezTo>
                        <a:pt x="22" y="5"/>
                        <a:pt x="21" y="4"/>
                        <a:pt x="20" y="4"/>
                      </a:cubicBezTo>
                      <a:cubicBezTo>
                        <a:pt x="21" y="2"/>
                        <a:pt x="21" y="2"/>
                        <a:pt x="19" y="1"/>
                      </a:cubicBezTo>
                      <a:cubicBezTo>
                        <a:pt x="18" y="0"/>
                        <a:pt x="18" y="0"/>
                        <a:pt x="17" y="1"/>
                      </a:cubicBezTo>
                      <a:moveTo>
                        <a:pt x="21" y="7"/>
                      </a:moveTo>
                      <a:cubicBezTo>
                        <a:pt x="22" y="11"/>
                        <a:pt x="18" y="17"/>
                        <a:pt x="12" y="19"/>
                      </a:cubicBezTo>
                      <a:cubicBezTo>
                        <a:pt x="10" y="20"/>
                        <a:pt x="8" y="20"/>
                        <a:pt x="8" y="18"/>
                      </a:cubicBezTo>
                      <a:cubicBezTo>
                        <a:pt x="7" y="15"/>
                        <a:pt x="14" y="8"/>
                        <a:pt x="18" y="5"/>
                      </a:cubicBezTo>
                      <a:cubicBezTo>
                        <a:pt x="20" y="5"/>
                        <a:pt x="21" y="6"/>
                        <a:pt x="21"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Arial"/>
                  </a:endParaRPr>
                </a:p>
              </p:txBody>
            </p:sp>
            <p:sp>
              <p:nvSpPr>
                <p:cNvPr id="23" name="Freeform 31"/>
                <p:cNvSpPr>
                  <a:spLocks/>
                </p:cNvSpPr>
                <p:nvPr/>
              </p:nvSpPr>
              <p:spPr bwMode="auto">
                <a:xfrm>
                  <a:off x="2963" y="3585"/>
                  <a:ext cx="176" cy="169"/>
                </a:xfrm>
                <a:custGeom>
                  <a:avLst/>
                  <a:gdLst>
                    <a:gd name="T0" fmla="*/ 1 w 24"/>
                    <a:gd name="T1" fmla="*/ 15 h 24"/>
                    <a:gd name="T2" fmla="*/ 7 w 24"/>
                    <a:gd name="T3" fmla="*/ 7 h 24"/>
                    <a:gd name="T4" fmla="*/ 9 w 24"/>
                    <a:gd name="T5" fmla="*/ 1 h 24"/>
                    <a:gd name="T6" fmla="*/ 10 w 24"/>
                    <a:gd name="T7" fmla="*/ 1 h 24"/>
                    <a:gd name="T8" fmla="*/ 11 w 24"/>
                    <a:gd name="T9" fmla="*/ 5 h 24"/>
                    <a:gd name="T10" fmla="*/ 11 w 24"/>
                    <a:gd name="T11" fmla="*/ 6 h 24"/>
                    <a:gd name="T12" fmla="*/ 17 w 24"/>
                    <a:gd name="T13" fmla="*/ 7 h 24"/>
                    <a:gd name="T14" fmla="*/ 13 w 24"/>
                    <a:gd name="T15" fmla="*/ 18 h 24"/>
                    <a:gd name="T16" fmla="*/ 14 w 24"/>
                    <a:gd name="T17" fmla="*/ 20 h 24"/>
                    <a:gd name="T18" fmla="*/ 22 w 24"/>
                    <a:gd name="T19" fmla="*/ 12 h 24"/>
                    <a:gd name="T20" fmla="*/ 23 w 24"/>
                    <a:gd name="T21" fmla="*/ 13 h 24"/>
                    <a:gd name="T22" fmla="*/ 14 w 24"/>
                    <a:gd name="T23" fmla="*/ 22 h 24"/>
                    <a:gd name="T24" fmla="*/ 11 w 24"/>
                    <a:gd name="T25" fmla="*/ 23 h 24"/>
                    <a:gd name="T26" fmla="*/ 10 w 24"/>
                    <a:gd name="T27" fmla="*/ 17 h 24"/>
                    <a:gd name="T28" fmla="*/ 14 w 24"/>
                    <a:gd name="T29" fmla="*/ 7 h 24"/>
                    <a:gd name="T30" fmla="*/ 10 w 24"/>
                    <a:gd name="T31" fmla="*/ 7 h 24"/>
                    <a:gd name="T32" fmla="*/ 9 w 24"/>
                    <a:gd name="T33" fmla="*/ 8 h 24"/>
                    <a:gd name="T34" fmla="*/ 2 w 24"/>
                    <a:gd name="T35" fmla="*/ 15 h 24"/>
                    <a:gd name="T36" fmla="*/ 1 w 24"/>
                    <a:gd name="T37"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24">
                      <a:moveTo>
                        <a:pt x="1" y="15"/>
                      </a:moveTo>
                      <a:cubicBezTo>
                        <a:pt x="3" y="13"/>
                        <a:pt x="8" y="7"/>
                        <a:pt x="7" y="7"/>
                      </a:cubicBezTo>
                      <a:cubicBezTo>
                        <a:pt x="6" y="5"/>
                        <a:pt x="6" y="3"/>
                        <a:pt x="9" y="1"/>
                      </a:cubicBezTo>
                      <a:cubicBezTo>
                        <a:pt x="9" y="0"/>
                        <a:pt x="10" y="0"/>
                        <a:pt x="10" y="1"/>
                      </a:cubicBezTo>
                      <a:cubicBezTo>
                        <a:pt x="12" y="2"/>
                        <a:pt x="12" y="3"/>
                        <a:pt x="11" y="5"/>
                      </a:cubicBezTo>
                      <a:cubicBezTo>
                        <a:pt x="11" y="6"/>
                        <a:pt x="10" y="6"/>
                        <a:pt x="11" y="6"/>
                      </a:cubicBezTo>
                      <a:cubicBezTo>
                        <a:pt x="14" y="5"/>
                        <a:pt x="16" y="5"/>
                        <a:pt x="17" y="7"/>
                      </a:cubicBezTo>
                      <a:cubicBezTo>
                        <a:pt x="18" y="10"/>
                        <a:pt x="15" y="15"/>
                        <a:pt x="13" y="18"/>
                      </a:cubicBezTo>
                      <a:cubicBezTo>
                        <a:pt x="13" y="20"/>
                        <a:pt x="13" y="21"/>
                        <a:pt x="14" y="20"/>
                      </a:cubicBezTo>
                      <a:cubicBezTo>
                        <a:pt x="16" y="18"/>
                        <a:pt x="19" y="15"/>
                        <a:pt x="22" y="12"/>
                      </a:cubicBezTo>
                      <a:cubicBezTo>
                        <a:pt x="23" y="11"/>
                        <a:pt x="24" y="12"/>
                        <a:pt x="23" y="13"/>
                      </a:cubicBezTo>
                      <a:cubicBezTo>
                        <a:pt x="20" y="16"/>
                        <a:pt x="17" y="19"/>
                        <a:pt x="14" y="22"/>
                      </a:cubicBezTo>
                      <a:cubicBezTo>
                        <a:pt x="12" y="24"/>
                        <a:pt x="12" y="24"/>
                        <a:pt x="11" y="23"/>
                      </a:cubicBezTo>
                      <a:cubicBezTo>
                        <a:pt x="9" y="22"/>
                        <a:pt x="8" y="21"/>
                        <a:pt x="10" y="17"/>
                      </a:cubicBezTo>
                      <a:cubicBezTo>
                        <a:pt x="12" y="14"/>
                        <a:pt x="17" y="7"/>
                        <a:pt x="14" y="7"/>
                      </a:cubicBezTo>
                      <a:cubicBezTo>
                        <a:pt x="13" y="7"/>
                        <a:pt x="11" y="7"/>
                        <a:pt x="10" y="7"/>
                      </a:cubicBezTo>
                      <a:cubicBezTo>
                        <a:pt x="9" y="8"/>
                        <a:pt x="9" y="7"/>
                        <a:pt x="9" y="8"/>
                      </a:cubicBezTo>
                      <a:cubicBezTo>
                        <a:pt x="7" y="9"/>
                        <a:pt x="5" y="13"/>
                        <a:pt x="2" y="15"/>
                      </a:cubicBezTo>
                      <a:cubicBezTo>
                        <a:pt x="1" y="16"/>
                        <a:pt x="0" y="15"/>
                        <a:pt x="1" y="1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Arial"/>
                  </a:endParaRPr>
                </a:p>
              </p:txBody>
            </p:sp>
            <p:sp>
              <p:nvSpPr>
                <p:cNvPr id="24" name="Freeform 32"/>
                <p:cNvSpPr>
                  <a:spLocks/>
                </p:cNvSpPr>
                <p:nvPr/>
              </p:nvSpPr>
              <p:spPr bwMode="auto">
                <a:xfrm>
                  <a:off x="3169" y="3575"/>
                  <a:ext cx="271" cy="209"/>
                </a:xfrm>
                <a:custGeom>
                  <a:avLst/>
                  <a:gdLst>
                    <a:gd name="T0" fmla="*/ 18 w 37"/>
                    <a:gd name="T1" fmla="*/ 12 h 29"/>
                    <a:gd name="T2" fmla="*/ 4 w 37"/>
                    <a:gd name="T3" fmla="*/ 24 h 29"/>
                    <a:gd name="T4" fmla="*/ 10 w 37"/>
                    <a:gd name="T5" fmla="*/ 6 h 29"/>
                    <a:gd name="T6" fmla="*/ 11 w 37"/>
                    <a:gd name="T7" fmla="*/ 5 h 29"/>
                    <a:gd name="T8" fmla="*/ 12 w 37"/>
                    <a:gd name="T9" fmla="*/ 9 h 29"/>
                    <a:gd name="T10" fmla="*/ 6 w 37"/>
                    <a:gd name="T11" fmla="*/ 19 h 29"/>
                    <a:gd name="T12" fmla="*/ 19 w 37"/>
                    <a:gd name="T13" fmla="*/ 8 h 29"/>
                    <a:gd name="T14" fmla="*/ 21 w 37"/>
                    <a:gd name="T15" fmla="*/ 6 h 29"/>
                    <a:gd name="T16" fmla="*/ 22 w 37"/>
                    <a:gd name="T17" fmla="*/ 6 h 29"/>
                    <a:gd name="T18" fmla="*/ 22 w 37"/>
                    <a:gd name="T19" fmla="*/ 11 h 29"/>
                    <a:gd name="T20" fmla="*/ 18 w 37"/>
                    <a:gd name="T21" fmla="*/ 20 h 29"/>
                    <a:gd name="T22" fmla="*/ 35 w 37"/>
                    <a:gd name="T23" fmla="*/ 2 h 29"/>
                    <a:gd name="T24" fmla="*/ 36 w 37"/>
                    <a:gd name="T25" fmla="*/ 3 h 29"/>
                    <a:gd name="T26" fmla="*/ 17 w 37"/>
                    <a:gd name="T27" fmla="*/ 23 h 29"/>
                    <a:gd name="T28" fmla="*/ 18 w 37"/>
                    <a:gd name="T29" fmla="*/ 12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 h="29">
                      <a:moveTo>
                        <a:pt x="18" y="12"/>
                      </a:moveTo>
                      <a:cubicBezTo>
                        <a:pt x="15" y="17"/>
                        <a:pt x="7" y="26"/>
                        <a:pt x="4" y="24"/>
                      </a:cubicBezTo>
                      <a:cubicBezTo>
                        <a:pt x="0" y="21"/>
                        <a:pt x="5" y="13"/>
                        <a:pt x="10" y="6"/>
                      </a:cubicBezTo>
                      <a:cubicBezTo>
                        <a:pt x="10" y="6"/>
                        <a:pt x="10" y="5"/>
                        <a:pt x="11" y="5"/>
                      </a:cubicBezTo>
                      <a:cubicBezTo>
                        <a:pt x="12" y="6"/>
                        <a:pt x="14" y="7"/>
                        <a:pt x="12" y="9"/>
                      </a:cubicBezTo>
                      <a:cubicBezTo>
                        <a:pt x="11" y="11"/>
                        <a:pt x="7" y="16"/>
                        <a:pt x="6" y="19"/>
                      </a:cubicBezTo>
                      <a:cubicBezTo>
                        <a:pt x="3" y="27"/>
                        <a:pt x="13" y="17"/>
                        <a:pt x="19" y="8"/>
                      </a:cubicBezTo>
                      <a:cubicBezTo>
                        <a:pt x="20" y="7"/>
                        <a:pt x="20" y="7"/>
                        <a:pt x="21" y="6"/>
                      </a:cubicBezTo>
                      <a:cubicBezTo>
                        <a:pt x="21" y="6"/>
                        <a:pt x="22" y="6"/>
                        <a:pt x="22" y="6"/>
                      </a:cubicBezTo>
                      <a:cubicBezTo>
                        <a:pt x="25" y="8"/>
                        <a:pt x="24" y="9"/>
                        <a:pt x="22" y="11"/>
                      </a:cubicBezTo>
                      <a:cubicBezTo>
                        <a:pt x="21" y="13"/>
                        <a:pt x="18" y="17"/>
                        <a:pt x="18" y="20"/>
                      </a:cubicBezTo>
                      <a:cubicBezTo>
                        <a:pt x="17" y="29"/>
                        <a:pt x="36" y="11"/>
                        <a:pt x="35" y="2"/>
                      </a:cubicBezTo>
                      <a:cubicBezTo>
                        <a:pt x="34" y="0"/>
                        <a:pt x="36" y="0"/>
                        <a:pt x="36" y="3"/>
                      </a:cubicBezTo>
                      <a:cubicBezTo>
                        <a:pt x="37" y="13"/>
                        <a:pt x="21" y="29"/>
                        <a:pt x="17" y="23"/>
                      </a:cubicBezTo>
                      <a:cubicBezTo>
                        <a:pt x="14" y="20"/>
                        <a:pt x="16" y="15"/>
                        <a:pt x="18" y="1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Arial"/>
                  </a:endParaRPr>
                </a:p>
              </p:txBody>
            </p:sp>
            <p:sp>
              <p:nvSpPr>
                <p:cNvPr id="25" name="Freeform 33"/>
                <p:cNvSpPr>
                  <a:spLocks noEditPoints="1"/>
                </p:cNvSpPr>
                <p:nvPr/>
              </p:nvSpPr>
              <p:spPr bwMode="auto">
                <a:xfrm>
                  <a:off x="3385" y="3598"/>
                  <a:ext cx="190" cy="172"/>
                </a:xfrm>
                <a:custGeom>
                  <a:avLst/>
                  <a:gdLst>
                    <a:gd name="T0" fmla="*/ 17 w 26"/>
                    <a:gd name="T1" fmla="*/ 1 h 24"/>
                    <a:gd name="T2" fmla="*/ 7 w 26"/>
                    <a:gd name="T3" fmla="*/ 21 h 24"/>
                    <a:gd name="T4" fmla="*/ 23 w 26"/>
                    <a:gd name="T5" fmla="*/ 7 h 24"/>
                    <a:gd name="T6" fmla="*/ 19 w 26"/>
                    <a:gd name="T7" fmla="*/ 4 h 24"/>
                    <a:gd name="T8" fmla="*/ 19 w 26"/>
                    <a:gd name="T9" fmla="*/ 1 h 24"/>
                    <a:gd name="T10" fmla="*/ 17 w 26"/>
                    <a:gd name="T11" fmla="*/ 1 h 24"/>
                    <a:gd name="T12" fmla="*/ 21 w 26"/>
                    <a:gd name="T13" fmla="*/ 7 h 24"/>
                    <a:gd name="T14" fmla="*/ 12 w 26"/>
                    <a:gd name="T15" fmla="*/ 19 h 24"/>
                    <a:gd name="T16" fmla="*/ 8 w 26"/>
                    <a:gd name="T17" fmla="*/ 18 h 24"/>
                    <a:gd name="T18" fmla="*/ 18 w 26"/>
                    <a:gd name="T19" fmla="*/ 5 h 24"/>
                    <a:gd name="T20" fmla="*/ 21 w 26"/>
                    <a:gd name="T21" fmla="*/ 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24">
                      <a:moveTo>
                        <a:pt x="17" y="1"/>
                      </a:moveTo>
                      <a:cubicBezTo>
                        <a:pt x="10" y="5"/>
                        <a:pt x="0" y="16"/>
                        <a:pt x="7" y="21"/>
                      </a:cubicBezTo>
                      <a:cubicBezTo>
                        <a:pt x="12" y="24"/>
                        <a:pt x="26" y="13"/>
                        <a:pt x="23" y="7"/>
                      </a:cubicBezTo>
                      <a:cubicBezTo>
                        <a:pt x="22" y="5"/>
                        <a:pt x="21" y="4"/>
                        <a:pt x="19" y="4"/>
                      </a:cubicBezTo>
                      <a:cubicBezTo>
                        <a:pt x="20" y="2"/>
                        <a:pt x="21" y="2"/>
                        <a:pt x="19" y="1"/>
                      </a:cubicBezTo>
                      <a:cubicBezTo>
                        <a:pt x="18" y="0"/>
                        <a:pt x="18" y="0"/>
                        <a:pt x="17" y="1"/>
                      </a:cubicBezTo>
                      <a:moveTo>
                        <a:pt x="21" y="7"/>
                      </a:moveTo>
                      <a:cubicBezTo>
                        <a:pt x="22" y="11"/>
                        <a:pt x="18" y="17"/>
                        <a:pt x="12" y="19"/>
                      </a:cubicBezTo>
                      <a:cubicBezTo>
                        <a:pt x="10" y="20"/>
                        <a:pt x="8" y="20"/>
                        <a:pt x="8" y="18"/>
                      </a:cubicBezTo>
                      <a:cubicBezTo>
                        <a:pt x="7" y="15"/>
                        <a:pt x="13" y="8"/>
                        <a:pt x="18" y="5"/>
                      </a:cubicBezTo>
                      <a:cubicBezTo>
                        <a:pt x="20" y="5"/>
                        <a:pt x="21" y="6"/>
                        <a:pt x="21" y="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Arial"/>
                  </a:endParaRPr>
                </a:p>
              </p:txBody>
            </p:sp>
            <p:sp>
              <p:nvSpPr>
                <p:cNvPr id="26" name="Freeform 34"/>
                <p:cNvSpPr>
                  <a:spLocks/>
                </p:cNvSpPr>
                <p:nvPr/>
              </p:nvSpPr>
              <p:spPr bwMode="auto">
                <a:xfrm>
                  <a:off x="3530" y="3569"/>
                  <a:ext cx="315" cy="185"/>
                </a:xfrm>
                <a:custGeom>
                  <a:avLst/>
                  <a:gdLst>
                    <a:gd name="T0" fmla="*/ 14 w 44"/>
                    <a:gd name="T1" fmla="*/ 3 h 26"/>
                    <a:gd name="T2" fmla="*/ 13 w 44"/>
                    <a:gd name="T3" fmla="*/ 11 h 26"/>
                    <a:gd name="T4" fmla="*/ 16 w 44"/>
                    <a:gd name="T5" fmla="*/ 9 h 26"/>
                    <a:gd name="T6" fmla="*/ 24 w 44"/>
                    <a:gd name="T7" fmla="*/ 12 h 26"/>
                    <a:gd name="T8" fmla="*/ 24 w 44"/>
                    <a:gd name="T9" fmla="*/ 13 h 26"/>
                    <a:gd name="T10" fmla="*/ 37 w 44"/>
                    <a:gd name="T11" fmla="*/ 14 h 26"/>
                    <a:gd name="T12" fmla="*/ 41 w 44"/>
                    <a:gd name="T13" fmla="*/ 18 h 26"/>
                    <a:gd name="T14" fmla="*/ 42 w 44"/>
                    <a:gd name="T15" fmla="*/ 18 h 26"/>
                    <a:gd name="T16" fmla="*/ 32 w 44"/>
                    <a:gd name="T17" fmla="*/ 25 h 26"/>
                    <a:gd name="T18" fmla="*/ 35 w 44"/>
                    <a:gd name="T19" fmla="*/ 9 h 26"/>
                    <a:gd name="T20" fmla="*/ 18 w 44"/>
                    <a:gd name="T21" fmla="*/ 24 h 26"/>
                    <a:gd name="T22" fmla="*/ 17 w 44"/>
                    <a:gd name="T23" fmla="*/ 24 h 26"/>
                    <a:gd name="T24" fmla="*/ 20 w 44"/>
                    <a:gd name="T25" fmla="*/ 12 h 26"/>
                    <a:gd name="T26" fmla="*/ 19 w 44"/>
                    <a:gd name="T27" fmla="*/ 8 h 26"/>
                    <a:gd name="T28" fmla="*/ 6 w 44"/>
                    <a:gd name="T29" fmla="*/ 25 h 26"/>
                    <a:gd name="T30" fmla="*/ 5 w 44"/>
                    <a:gd name="T31" fmla="*/ 25 h 26"/>
                    <a:gd name="T32" fmla="*/ 14 w 44"/>
                    <a:gd name="T33" fmla="*/ 4 h 26"/>
                    <a:gd name="T34" fmla="*/ 14 w 44"/>
                    <a:gd name="T35"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 h="26">
                      <a:moveTo>
                        <a:pt x="14" y="3"/>
                      </a:moveTo>
                      <a:cubicBezTo>
                        <a:pt x="16" y="4"/>
                        <a:pt x="16" y="6"/>
                        <a:pt x="13" y="11"/>
                      </a:cubicBezTo>
                      <a:cubicBezTo>
                        <a:pt x="12" y="12"/>
                        <a:pt x="12" y="13"/>
                        <a:pt x="16" y="9"/>
                      </a:cubicBezTo>
                      <a:cubicBezTo>
                        <a:pt x="21" y="5"/>
                        <a:pt x="26" y="5"/>
                        <a:pt x="24" y="12"/>
                      </a:cubicBezTo>
                      <a:cubicBezTo>
                        <a:pt x="23" y="13"/>
                        <a:pt x="23" y="13"/>
                        <a:pt x="24" y="13"/>
                      </a:cubicBezTo>
                      <a:cubicBezTo>
                        <a:pt x="38" y="0"/>
                        <a:pt x="41" y="7"/>
                        <a:pt x="37" y="14"/>
                      </a:cubicBezTo>
                      <a:cubicBezTo>
                        <a:pt x="30" y="26"/>
                        <a:pt x="33" y="26"/>
                        <a:pt x="41" y="18"/>
                      </a:cubicBezTo>
                      <a:cubicBezTo>
                        <a:pt x="43" y="15"/>
                        <a:pt x="44" y="16"/>
                        <a:pt x="42" y="18"/>
                      </a:cubicBezTo>
                      <a:cubicBezTo>
                        <a:pt x="38" y="23"/>
                        <a:pt x="35" y="26"/>
                        <a:pt x="32" y="25"/>
                      </a:cubicBezTo>
                      <a:cubicBezTo>
                        <a:pt x="26" y="24"/>
                        <a:pt x="33" y="14"/>
                        <a:pt x="35" y="9"/>
                      </a:cubicBezTo>
                      <a:cubicBezTo>
                        <a:pt x="38" y="3"/>
                        <a:pt x="23" y="12"/>
                        <a:pt x="18" y="24"/>
                      </a:cubicBezTo>
                      <a:cubicBezTo>
                        <a:pt x="18" y="25"/>
                        <a:pt x="18" y="25"/>
                        <a:pt x="17" y="24"/>
                      </a:cubicBezTo>
                      <a:cubicBezTo>
                        <a:pt x="15" y="23"/>
                        <a:pt x="16" y="19"/>
                        <a:pt x="20" y="12"/>
                      </a:cubicBezTo>
                      <a:cubicBezTo>
                        <a:pt x="22" y="8"/>
                        <a:pt x="22" y="7"/>
                        <a:pt x="19" y="8"/>
                      </a:cubicBezTo>
                      <a:cubicBezTo>
                        <a:pt x="16" y="10"/>
                        <a:pt x="8" y="19"/>
                        <a:pt x="6" y="25"/>
                      </a:cubicBezTo>
                      <a:cubicBezTo>
                        <a:pt x="6" y="25"/>
                        <a:pt x="6" y="25"/>
                        <a:pt x="5" y="25"/>
                      </a:cubicBezTo>
                      <a:cubicBezTo>
                        <a:pt x="0" y="21"/>
                        <a:pt x="15" y="5"/>
                        <a:pt x="14" y="4"/>
                      </a:cubicBezTo>
                      <a:cubicBezTo>
                        <a:pt x="13" y="3"/>
                        <a:pt x="14" y="3"/>
                        <a:pt x="14" y="3"/>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Arial"/>
                  </a:endParaRPr>
                </a:p>
              </p:txBody>
            </p:sp>
            <p:sp>
              <p:nvSpPr>
                <p:cNvPr id="27" name="Freeform 35"/>
                <p:cNvSpPr>
                  <a:spLocks/>
                </p:cNvSpPr>
                <p:nvPr/>
              </p:nvSpPr>
              <p:spPr bwMode="auto">
                <a:xfrm>
                  <a:off x="3804" y="3606"/>
                  <a:ext cx="166" cy="185"/>
                </a:xfrm>
                <a:custGeom>
                  <a:avLst/>
                  <a:gdLst>
                    <a:gd name="T0" fmla="*/ 10 w 23"/>
                    <a:gd name="T1" fmla="*/ 11 h 26"/>
                    <a:gd name="T2" fmla="*/ 16 w 23"/>
                    <a:gd name="T3" fmla="*/ 7 h 26"/>
                    <a:gd name="T4" fmla="*/ 15 w 23"/>
                    <a:gd name="T5" fmla="*/ 4 h 26"/>
                    <a:gd name="T6" fmla="*/ 5 w 23"/>
                    <a:gd name="T7" fmla="*/ 17 h 26"/>
                    <a:gd name="T8" fmla="*/ 22 w 23"/>
                    <a:gd name="T9" fmla="*/ 10 h 26"/>
                    <a:gd name="T10" fmla="*/ 22 w 23"/>
                    <a:gd name="T11" fmla="*/ 11 h 26"/>
                    <a:gd name="T12" fmla="*/ 2 w 23"/>
                    <a:gd name="T13" fmla="*/ 18 h 26"/>
                    <a:gd name="T14" fmla="*/ 15 w 23"/>
                    <a:gd name="T15" fmla="*/ 0 h 26"/>
                    <a:gd name="T16" fmla="*/ 19 w 23"/>
                    <a:gd name="T17" fmla="*/ 6 h 26"/>
                    <a:gd name="T18" fmla="*/ 10 w 23"/>
                    <a:gd name="T19" fmla="*/ 12 h 26"/>
                    <a:gd name="T20" fmla="*/ 10 w 23"/>
                    <a:gd name="T21" fmla="*/ 11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6">
                      <a:moveTo>
                        <a:pt x="10" y="11"/>
                      </a:moveTo>
                      <a:cubicBezTo>
                        <a:pt x="13" y="10"/>
                        <a:pt x="15" y="8"/>
                        <a:pt x="16" y="7"/>
                      </a:cubicBezTo>
                      <a:cubicBezTo>
                        <a:pt x="18" y="5"/>
                        <a:pt x="18" y="2"/>
                        <a:pt x="15" y="4"/>
                      </a:cubicBezTo>
                      <a:cubicBezTo>
                        <a:pt x="11" y="6"/>
                        <a:pt x="6" y="11"/>
                        <a:pt x="5" y="17"/>
                      </a:cubicBezTo>
                      <a:cubicBezTo>
                        <a:pt x="4" y="23"/>
                        <a:pt x="18" y="14"/>
                        <a:pt x="22" y="10"/>
                      </a:cubicBezTo>
                      <a:cubicBezTo>
                        <a:pt x="22" y="10"/>
                        <a:pt x="23" y="10"/>
                        <a:pt x="22" y="11"/>
                      </a:cubicBezTo>
                      <a:cubicBezTo>
                        <a:pt x="17" y="17"/>
                        <a:pt x="4" y="26"/>
                        <a:pt x="2" y="18"/>
                      </a:cubicBezTo>
                      <a:cubicBezTo>
                        <a:pt x="0" y="11"/>
                        <a:pt x="12" y="0"/>
                        <a:pt x="15" y="0"/>
                      </a:cubicBezTo>
                      <a:cubicBezTo>
                        <a:pt x="18" y="0"/>
                        <a:pt x="20" y="4"/>
                        <a:pt x="19" y="6"/>
                      </a:cubicBezTo>
                      <a:cubicBezTo>
                        <a:pt x="18" y="9"/>
                        <a:pt x="14" y="11"/>
                        <a:pt x="10" y="12"/>
                      </a:cubicBezTo>
                      <a:cubicBezTo>
                        <a:pt x="10" y="12"/>
                        <a:pt x="10" y="11"/>
                        <a:pt x="10" y="1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Arial"/>
                  </a:endParaRPr>
                </a:p>
              </p:txBody>
            </p:sp>
            <p:sp>
              <p:nvSpPr>
                <p:cNvPr id="28" name="Freeform 36"/>
                <p:cNvSpPr>
                  <a:spLocks/>
                </p:cNvSpPr>
                <p:nvPr/>
              </p:nvSpPr>
              <p:spPr bwMode="auto">
                <a:xfrm>
                  <a:off x="3913" y="3561"/>
                  <a:ext cx="229" cy="203"/>
                </a:xfrm>
                <a:custGeom>
                  <a:avLst/>
                  <a:gdLst>
                    <a:gd name="T0" fmla="*/ 14 w 32"/>
                    <a:gd name="T1" fmla="*/ 4 h 28"/>
                    <a:gd name="T2" fmla="*/ 11 w 32"/>
                    <a:gd name="T3" fmla="*/ 16 h 28"/>
                    <a:gd name="T4" fmla="*/ 12 w 32"/>
                    <a:gd name="T5" fmla="*/ 16 h 28"/>
                    <a:gd name="T6" fmla="*/ 27 w 32"/>
                    <a:gd name="T7" fmla="*/ 10 h 28"/>
                    <a:gd name="T8" fmla="*/ 24 w 32"/>
                    <a:gd name="T9" fmla="*/ 19 h 28"/>
                    <a:gd name="T10" fmla="*/ 29 w 32"/>
                    <a:gd name="T11" fmla="*/ 19 h 28"/>
                    <a:gd name="T12" fmla="*/ 30 w 32"/>
                    <a:gd name="T13" fmla="*/ 19 h 28"/>
                    <a:gd name="T14" fmla="*/ 19 w 32"/>
                    <a:gd name="T15" fmla="*/ 26 h 28"/>
                    <a:gd name="T16" fmla="*/ 21 w 32"/>
                    <a:gd name="T17" fmla="*/ 15 h 28"/>
                    <a:gd name="T18" fmla="*/ 6 w 32"/>
                    <a:gd name="T19" fmla="*/ 26 h 28"/>
                    <a:gd name="T20" fmla="*/ 5 w 32"/>
                    <a:gd name="T21" fmla="*/ 26 h 28"/>
                    <a:gd name="T22" fmla="*/ 14 w 32"/>
                    <a:gd name="T23" fmla="*/ 5 h 28"/>
                    <a:gd name="T24" fmla="*/ 14 w 32"/>
                    <a:gd name="T25"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28">
                      <a:moveTo>
                        <a:pt x="14" y="4"/>
                      </a:moveTo>
                      <a:cubicBezTo>
                        <a:pt x="18" y="6"/>
                        <a:pt x="16" y="9"/>
                        <a:pt x="11" y="16"/>
                      </a:cubicBezTo>
                      <a:cubicBezTo>
                        <a:pt x="11" y="17"/>
                        <a:pt x="11" y="17"/>
                        <a:pt x="12" y="16"/>
                      </a:cubicBezTo>
                      <a:cubicBezTo>
                        <a:pt x="21" y="7"/>
                        <a:pt x="25" y="6"/>
                        <a:pt x="27" y="10"/>
                      </a:cubicBezTo>
                      <a:cubicBezTo>
                        <a:pt x="28" y="12"/>
                        <a:pt x="26" y="15"/>
                        <a:pt x="24" y="19"/>
                      </a:cubicBezTo>
                      <a:cubicBezTo>
                        <a:pt x="21" y="24"/>
                        <a:pt x="20" y="28"/>
                        <a:pt x="29" y="19"/>
                      </a:cubicBezTo>
                      <a:cubicBezTo>
                        <a:pt x="31" y="17"/>
                        <a:pt x="32" y="18"/>
                        <a:pt x="30" y="19"/>
                      </a:cubicBezTo>
                      <a:cubicBezTo>
                        <a:pt x="26" y="24"/>
                        <a:pt x="22" y="27"/>
                        <a:pt x="19" y="26"/>
                      </a:cubicBezTo>
                      <a:cubicBezTo>
                        <a:pt x="16" y="24"/>
                        <a:pt x="19" y="19"/>
                        <a:pt x="21" y="15"/>
                      </a:cubicBezTo>
                      <a:cubicBezTo>
                        <a:pt x="31" y="0"/>
                        <a:pt x="8" y="19"/>
                        <a:pt x="6" y="26"/>
                      </a:cubicBezTo>
                      <a:cubicBezTo>
                        <a:pt x="6" y="26"/>
                        <a:pt x="5" y="26"/>
                        <a:pt x="5" y="26"/>
                      </a:cubicBezTo>
                      <a:cubicBezTo>
                        <a:pt x="0" y="23"/>
                        <a:pt x="16" y="6"/>
                        <a:pt x="14" y="5"/>
                      </a:cubicBezTo>
                      <a:cubicBezTo>
                        <a:pt x="13" y="5"/>
                        <a:pt x="14" y="4"/>
                        <a:pt x="14" y="4"/>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Arial"/>
                  </a:endParaRPr>
                </a:p>
              </p:txBody>
            </p:sp>
          </p:grpSp>
          <p:sp>
            <p:nvSpPr>
              <p:cNvPr id="10" name="Freeform 37"/>
              <p:cNvSpPr>
                <a:spLocks noEditPoints="1"/>
              </p:cNvSpPr>
              <p:nvPr/>
            </p:nvSpPr>
            <p:spPr bwMode="auto">
              <a:xfrm>
                <a:off x="1266" y="3068"/>
                <a:ext cx="325" cy="315"/>
              </a:xfrm>
              <a:custGeom>
                <a:avLst/>
                <a:gdLst>
                  <a:gd name="T0" fmla="*/ 41 w 45"/>
                  <a:gd name="T1" fmla="*/ 23 h 44"/>
                  <a:gd name="T2" fmla="*/ 38 w 45"/>
                  <a:gd name="T3" fmla="*/ 34 h 44"/>
                  <a:gd name="T4" fmla="*/ 23 w 45"/>
                  <a:gd name="T5" fmla="*/ 40 h 44"/>
                  <a:gd name="T6" fmla="*/ 4 w 45"/>
                  <a:gd name="T7" fmla="*/ 22 h 44"/>
                  <a:gd name="T8" fmla="*/ 24 w 45"/>
                  <a:gd name="T9" fmla="*/ 4 h 44"/>
                  <a:gd name="T10" fmla="*/ 40 w 45"/>
                  <a:gd name="T11" fmla="*/ 12 h 44"/>
                  <a:gd name="T12" fmla="*/ 40 w 45"/>
                  <a:gd name="T13" fmla="*/ 9 h 44"/>
                  <a:gd name="T14" fmla="*/ 38 w 45"/>
                  <a:gd name="T15" fmla="*/ 11 h 44"/>
                  <a:gd name="T16" fmla="*/ 41 w 45"/>
                  <a:gd name="T17" fmla="*/ 11 h 44"/>
                  <a:gd name="T18" fmla="*/ 24 w 45"/>
                  <a:gd name="T19" fmla="*/ 2 h 44"/>
                  <a:gd name="T20" fmla="*/ 3 w 45"/>
                  <a:gd name="T21" fmla="*/ 22 h 44"/>
                  <a:gd name="T22" fmla="*/ 24 w 45"/>
                  <a:gd name="T23" fmla="*/ 42 h 44"/>
                  <a:gd name="T24" fmla="*/ 37 w 45"/>
                  <a:gd name="T25" fmla="*/ 37 h 44"/>
                  <a:gd name="T26" fmla="*/ 43 w 45"/>
                  <a:gd name="T27" fmla="*/ 25 h 44"/>
                  <a:gd name="T28" fmla="*/ 43 w 45"/>
                  <a:gd name="T29" fmla="*/ 23 h 44"/>
                  <a:gd name="T30" fmla="*/ 41 w 45"/>
                  <a:gd name="T31" fmla="*/ 23 h 44"/>
                  <a:gd name="T32" fmla="*/ 26 w 45"/>
                  <a:gd name="T33" fmla="*/ 23 h 44"/>
                  <a:gd name="T34" fmla="*/ 28 w 45"/>
                  <a:gd name="T35" fmla="*/ 25 h 44"/>
                  <a:gd name="T36" fmla="*/ 28 w 45"/>
                  <a:gd name="T37" fmla="*/ 23 h 44"/>
                  <a:gd name="T38" fmla="*/ 26 w 45"/>
                  <a:gd name="T39" fmla="*/ 25 h 44"/>
                  <a:gd name="T40" fmla="*/ 43 w 45"/>
                  <a:gd name="T41" fmla="*/ 25 h 44"/>
                  <a:gd name="T42" fmla="*/ 41 w 45"/>
                  <a:gd name="T43" fmla="*/ 23 h 44"/>
                  <a:gd name="T44" fmla="*/ 24 w 45"/>
                  <a:gd name="T45" fmla="*/ 23 h 44"/>
                  <a:gd name="T46" fmla="*/ 24 w 45"/>
                  <a:gd name="T47" fmla="*/ 25 h 44"/>
                  <a:gd name="T48" fmla="*/ 24 w 45"/>
                  <a:gd name="T49" fmla="*/ 27 h 44"/>
                  <a:gd name="T50" fmla="*/ 26 w 45"/>
                  <a:gd name="T51" fmla="*/ 27 h 44"/>
                  <a:gd name="T52" fmla="*/ 41 w 45"/>
                  <a:gd name="T53" fmla="*/ 27 h 44"/>
                  <a:gd name="T54" fmla="*/ 39 w 45"/>
                  <a:gd name="T55" fmla="*/ 25 h 44"/>
                  <a:gd name="T56" fmla="*/ 34 w 45"/>
                  <a:gd name="T57" fmla="*/ 34 h 44"/>
                  <a:gd name="T58" fmla="*/ 24 w 45"/>
                  <a:gd name="T59" fmla="*/ 38 h 44"/>
                  <a:gd name="T60" fmla="*/ 7 w 45"/>
                  <a:gd name="T61" fmla="*/ 22 h 44"/>
                  <a:gd name="T62" fmla="*/ 24 w 45"/>
                  <a:gd name="T63" fmla="*/ 6 h 44"/>
                  <a:gd name="T64" fmla="*/ 38 w 45"/>
                  <a:gd name="T65" fmla="*/ 14 h 44"/>
                  <a:gd name="T66" fmla="*/ 39 w 45"/>
                  <a:gd name="T67" fmla="*/ 15 h 44"/>
                  <a:gd name="T68" fmla="*/ 41 w 45"/>
                  <a:gd name="T69" fmla="*/ 14 h 44"/>
                  <a:gd name="T70" fmla="*/ 43 w 45"/>
                  <a:gd name="T71" fmla="*/ 13 h 44"/>
                  <a:gd name="T72" fmla="*/ 44 w 45"/>
                  <a:gd name="T73" fmla="*/ 11 h 44"/>
                  <a:gd name="T74" fmla="*/ 43 w 45"/>
                  <a:gd name="T75" fmla="*/ 10 h 44"/>
                  <a:gd name="T76" fmla="*/ 24 w 45"/>
                  <a:gd name="T77" fmla="*/ 0 h 44"/>
                  <a:gd name="T78" fmla="*/ 0 w 45"/>
                  <a:gd name="T79" fmla="*/ 22 h 44"/>
                  <a:gd name="T80" fmla="*/ 23 w 45"/>
                  <a:gd name="T81" fmla="*/ 44 h 44"/>
                  <a:gd name="T82" fmla="*/ 40 w 45"/>
                  <a:gd name="T83" fmla="*/ 37 h 44"/>
                  <a:gd name="T84" fmla="*/ 45 w 45"/>
                  <a:gd name="T85" fmla="*/ 23 h 44"/>
                  <a:gd name="T86" fmla="*/ 45 w 45"/>
                  <a:gd name="T87" fmla="*/ 21 h 44"/>
                  <a:gd name="T88" fmla="*/ 43 w 45"/>
                  <a:gd name="T89" fmla="*/ 21 h 44"/>
                  <a:gd name="T90" fmla="*/ 26 w 45"/>
                  <a:gd name="T91" fmla="*/ 21 h 44"/>
                  <a:gd name="T92" fmla="*/ 24 w 45"/>
                  <a:gd name="T93" fmla="*/ 21 h 44"/>
                  <a:gd name="T94" fmla="*/ 24 w 45"/>
                  <a:gd name="T95"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 h="44">
                    <a:moveTo>
                      <a:pt x="41" y="23"/>
                    </a:moveTo>
                    <a:cubicBezTo>
                      <a:pt x="42" y="28"/>
                      <a:pt x="40" y="32"/>
                      <a:pt x="38" y="34"/>
                    </a:cubicBezTo>
                    <a:cubicBezTo>
                      <a:pt x="34" y="38"/>
                      <a:pt x="29" y="40"/>
                      <a:pt x="23" y="40"/>
                    </a:cubicBezTo>
                    <a:cubicBezTo>
                      <a:pt x="13" y="40"/>
                      <a:pt x="4" y="32"/>
                      <a:pt x="4" y="22"/>
                    </a:cubicBezTo>
                    <a:cubicBezTo>
                      <a:pt x="4" y="12"/>
                      <a:pt x="13" y="4"/>
                      <a:pt x="24" y="4"/>
                    </a:cubicBezTo>
                    <a:cubicBezTo>
                      <a:pt x="30" y="4"/>
                      <a:pt x="36" y="7"/>
                      <a:pt x="40" y="12"/>
                    </a:cubicBezTo>
                    <a:cubicBezTo>
                      <a:pt x="40" y="9"/>
                      <a:pt x="40" y="9"/>
                      <a:pt x="40" y="9"/>
                    </a:cubicBezTo>
                    <a:cubicBezTo>
                      <a:pt x="38" y="11"/>
                      <a:pt x="38" y="11"/>
                      <a:pt x="38" y="11"/>
                    </a:cubicBezTo>
                    <a:cubicBezTo>
                      <a:pt x="41" y="11"/>
                      <a:pt x="41" y="11"/>
                      <a:pt x="41" y="11"/>
                    </a:cubicBezTo>
                    <a:cubicBezTo>
                      <a:pt x="37" y="6"/>
                      <a:pt x="31" y="2"/>
                      <a:pt x="24" y="2"/>
                    </a:cubicBezTo>
                    <a:cubicBezTo>
                      <a:pt x="13" y="2"/>
                      <a:pt x="3" y="11"/>
                      <a:pt x="3" y="22"/>
                    </a:cubicBezTo>
                    <a:cubicBezTo>
                      <a:pt x="3" y="33"/>
                      <a:pt x="12" y="42"/>
                      <a:pt x="24" y="42"/>
                    </a:cubicBezTo>
                    <a:cubicBezTo>
                      <a:pt x="28" y="42"/>
                      <a:pt x="33" y="40"/>
                      <a:pt x="37" y="37"/>
                    </a:cubicBezTo>
                    <a:cubicBezTo>
                      <a:pt x="41" y="34"/>
                      <a:pt x="43" y="30"/>
                      <a:pt x="43" y="25"/>
                    </a:cubicBezTo>
                    <a:cubicBezTo>
                      <a:pt x="43" y="23"/>
                      <a:pt x="43" y="23"/>
                      <a:pt x="43" y="23"/>
                    </a:cubicBezTo>
                    <a:cubicBezTo>
                      <a:pt x="41" y="23"/>
                      <a:pt x="41" y="23"/>
                      <a:pt x="41" y="23"/>
                    </a:cubicBezTo>
                    <a:cubicBezTo>
                      <a:pt x="26" y="23"/>
                      <a:pt x="26" y="23"/>
                      <a:pt x="26" y="23"/>
                    </a:cubicBezTo>
                    <a:cubicBezTo>
                      <a:pt x="28" y="25"/>
                      <a:pt x="28" y="25"/>
                      <a:pt x="28" y="25"/>
                    </a:cubicBezTo>
                    <a:cubicBezTo>
                      <a:pt x="28" y="23"/>
                      <a:pt x="28" y="23"/>
                      <a:pt x="28" y="23"/>
                    </a:cubicBezTo>
                    <a:cubicBezTo>
                      <a:pt x="26" y="25"/>
                      <a:pt x="26" y="25"/>
                      <a:pt x="26" y="25"/>
                    </a:cubicBezTo>
                    <a:cubicBezTo>
                      <a:pt x="43" y="25"/>
                      <a:pt x="43" y="25"/>
                      <a:pt x="43" y="25"/>
                    </a:cubicBezTo>
                    <a:lnTo>
                      <a:pt x="41" y="23"/>
                    </a:lnTo>
                    <a:close/>
                    <a:moveTo>
                      <a:pt x="24" y="23"/>
                    </a:moveTo>
                    <a:cubicBezTo>
                      <a:pt x="24" y="25"/>
                      <a:pt x="24" y="25"/>
                      <a:pt x="24" y="25"/>
                    </a:cubicBezTo>
                    <a:cubicBezTo>
                      <a:pt x="24" y="27"/>
                      <a:pt x="24" y="27"/>
                      <a:pt x="24" y="27"/>
                    </a:cubicBezTo>
                    <a:cubicBezTo>
                      <a:pt x="26" y="27"/>
                      <a:pt x="26" y="27"/>
                      <a:pt x="26" y="27"/>
                    </a:cubicBezTo>
                    <a:cubicBezTo>
                      <a:pt x="41" y="27"/>
                      <a:pt x="41" y="27"/>
                      <a:pt x="41" y="27"/>
                    </a:cubicBezTo>
                    <a:cubicBezTo>
                      <a:pt x="39" y="25"/>
                      <a:pt x="39" y="25"/>
                      <a:pt x="39" y="25"/>
                    </a:cubicBezTo>
                    <a:cubicBezTo>
                      <a:pt x="39" y="29"/>
                      <a:pt x="37" y="32"/>
                      <a:pt x="34" y="34"/>
                    </a:cubicBezTo>
                    <a:cubicBezTo>
                      <a:pt x="31" y="36"/>
                      <a:pt x="27" y="38"/>
                      <a:pt x="24" y="38"/>
                    </a:cubicBezTo>
                    <a:cubicBezTo>
                      <a:pt x="14" y="38"/>
                      <a:pt x="7" y="31"/>
                      <a:pt x="7" y="22"/>
                    </a:cubicBezTo>
                    <a:cubicBezTo>
                      <a:pt x="7" y="14"/>
                      <a:pt x="15" y="6"/>
                      <a:pt x="24" y="6"/>
                    </a:cubicBezTo>
                    <a:cubicBezTo>
                      <a:pt x="29" y="6"/>
                      <a:pt x="34" y="9"/>
                      <a:pt x="38" y="14"/>
                    </a:cubicBezTo>
                    <a:cubicBezTo>
                      <a:pt x="39" y="15"/>
                      <a:pt x="39" y="15"/>
                      <a:pt x="39" y="15"/>
                    </a:cubicBezTo>
                    <a:cubicBezTo>
                      <a:pt x="41" y="14"/>
                      <a:pt x="41" y="14"/>
                      <a:pt x="41" y="14"/>
                    </a:cubicBezTo>
                    <a:cubicBezTo>
                      <a:pt x="43" y="13"/>
                      <a:pt x="43" y="13"/>
                      <a:pt x="43" y="13"/>
                    </a:cubicBezTo>
                    <a:cubicBezTo>
                      <a:pt x="44" y="11"/>
                      <a:pt x="44" y="11"/>
                      <a:pt x="44" y="11"/>
                    </a:cubicBezTo>
                    <a:cubicBezTo>
                      <a:pt x="43" y="10"/>
                      <a:pt x="43" y="10"/>
                      <a:pt x="43" y="10"/>
                    </a:cubicBezTo>
                    <a:cubicBezTo>
                      <a:pt x="38" y="3"/>
                      <a:pt x="31" y="0"/>
                      <a:pt x="24" y="0"/>
                    </a:cubicBezTo>
                    <a:cubicBezTo>
                      <a:pt x="11" y="0"/>
                      <a:pt x="0" y="10"/>
                      <a:pt x="0" y="22"/>
                    </a:cubicBezTo>
                    <a:cubicBezTo>
                      <a:pt x="0" y="34"/>
                      <a:pt x="11" y="44"/>
                      <a:pt x="23" y="44"/>
                    </a:cubicBezTo>
                    <a:cubicBezTo>
                      <a:pt x="30" y="44"/>
                      <a:pt x="36" y="42"/>
                      <a:pt x="40" y="37"/>
                    </a:cubicBezTo>
                    <a:cubicBezTo>
                      <a:pt x="45" y="33"/>
                      <a:pt x="45" y="27"/>
                      <a:pt x="45" y="23"/>
                    </a:cubicBezTo>
                    <a:cubicBezTo>
                      <a:pt x="45" y="21"/>
                      <a:pt x="45" y="21"/>
                      <a:pt x="45" y="21"/>
                    </a:cubicBezTo>
                    <a:cubicBezTo>
                      <a:pt x="43" y="21"/>
                      <a:pt x="43" y="21"/>
                      <a:pt x="43" y="21"/>
                    </a:cubicBezTo>
                    <a:cubicBezTo>
                      <a:pt x="26" y="21"/>
                      <a:pt x="26" y="21"/>
                      <a:pt x="26" y="21"/>
                    </a:cubicBezTo>
                    <a:cubicBezTo>
                      <a:pt x="24" y="21"/>
                      <a:pt x="24" y="21"/>
                      <a:pt x="24" y="21"/>
                    </a:cubicBezTo>
                    <a:lnTo>
                      <a:pt x="24"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Arial"/>
                </a:endParaRPr>
              </a:p>
            </p:txBody>
          </p:sp>
          <p:sp>
            <p:nvSpPr>
              <p:cNvPr id="11" name="Freeform 38"/>
              <p:cNvSpPr>
                <a:spLocks noEditPoints="1"/>
              </p:cNvSpPr>
              <p:nvPr/>
            </p:nvSpPr>
            <p:spPr bwMode="auto">
              <a:xfrm>
                <a:off x="1604" y="3190"/>
                <a:ext cx="196" cy="179"/>
              </a:xfrm>
              <a:custGeom>
                <a:avLst/>
                <a:gdLst>
                  <a:gd name="T0" fmla="*/ 14 w 27"/>
                  <a:gd name="T1" fmla="*/ 0 h 25"/>
                  <a:gd name="T2" fmla="*/ 0 w 27"/>
                  <a:gd name="T3" fmla="*/ 13 h 25"/>
                  <a:gd name="T4" fmla="*/ 14 w 27"/>
                  <a:gd name="T5" fmla="*/ 25 h 25"/>
                  <a:gd name="T6" fmla="*/ 27 w 27"/>
                  <a:gd name="T7" fmla="*/ 13 h 25"/>
                  <a:gd name="T8" fmla="*/ 14 w 27"/>
                  <a:gd name="T9" fmla="*/ 0 h 25"/>
                  <a:gd name="T10" fmla="*/ 13 w 27"/>
                  <a:gd name="T11" fmla="*/ 2 h 25"/>
                  <a:gd name="T12" fmla="*/ 24 w 27"/>
                  <a:gd name="T13" fmla="*/ 13 h 25"/>
                  <a:gd name="T14" fmla="*/ 13 w 27"/>
                  <a:gd name="T15" fmla="*/ 23 h 25"/>
                  <a:gd name="T16" fmla="*/ 3 w 27"/>
                  <a:gd name="T17" fmla="*/ 13 h 25"/>
                  <a:gd name="T18" fmla="*/ 13 w 27"/>
                  <a:gd name="T19"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5">
                    <a:moveTo>
                      <a:pt x="14" y="0"/>
                    </a:moveTo>
                    <a:cubicBezTo>
                      <a:pt x="6" y="0"/>
                      <a:pt x="0" y="6"/>
                      <a:pt x="0" y="13"/>
                    </a:cubicBezTo>
                    <a:cubicBezTo>
                      <a:pt x="0" y="20"/>
                      <a:pt x="6" y="25"/>
                      <a:pt x="14" y="25"/>
                    </a:cubicBezTo>
                    <a:cubicBezTo>
                      <a:pt x="21" y="25"/>
                      <a:pt x="27" y="20"/>
                      <a:pt x="27" y="13"/>
                    </a:cubicBezTo>
                    <a:cubicBezTo>
                      <a:pt x="27" y="6"/>
                      <a:pt x="21" y="0"/>
                      <a:pt x="14" y="0"/>
                    </a:cubicBezTo>
                    <a:moveTo>
                      <a:pt x="13" y="2"/>
                    </a:moveTo>
                    <a:cubicBezTo>
                      <a:pt x="20" y="2"/>
                      <a:pt x="24" y="7"/>
                      <a:pt x="24" y="13"/>
                    </a:cubicBezTo>
                    <a:cubicBezTo>
                      <a:pt x="24" y="19"/>
                      <a:pt x="20" y="23"/>
                      <a:pt x="13" y="23"/>
                    </a:cubicBezTo>
                    <a:cubicBezTo>
                      <a:pt x="7" y="23"/>
                      <a:pt x="3" y="18"/>
                      <a:pt x="3" y="13"/>
                    </a:cubicBezTo>
                    <a:cubicBezTo>
                      <a:pt x="3" y="7"/>
                      <a:pt x="7" y="2"/>
                      <a:pt x="13"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1219170"/>
                <a:endParaRPr lang="en-US" sz="2400">
                  <a:solidFill>
                    <a:prstClr val="black"/>
                  </a:solidFill>
                  <a:latin typeface="Arial"/>
                </a:endParaRPr>
              </a:p>
            </p:txBody>
          </p:sp>
          <p:sp>
            <p:nvSpPr>
              <p:cNvPr id="12" name="Freeform 39"/>
              <p:cNvSpPr>
                <a:spLocks noEditPoints="1"/>
              </p:cNvSpPr>
              <p:nvPr/>
            </p:nvSpPr>
            <p:spPr bwMode="auto">
              <a:xfrm>
                <a:off x="1604" y="3190"/>
                <a:ext cx="196" cy="179"/>
              </a:xfrm>
              <a:custGeom>
                <a:avLst/>
                <a:gdLst>
                  <a:gd name="T0" fmla="*/ 13 w 27"/>
                  <a:gd name="T1" fmla="*/ 0 h 25"/>
                  <a:gd name="T2" fmla="*/ 0 w 27"/>
                  <a:gd name="T3" fmla="*/ 13 h 25"/>
                  <a:gd name="T4" fmla="*/ 13 w 27"/>
                  <a:gd name="T5" fmla="*/ 25 h 25"/>
                  <a:gd name="T6" fmla="*/ 27 w 27"/>
                  <a:gd name="T7" fmla="*/ 13 h 25"/>
                  <a:gd name="T8" fmla="*/ 13 w 27"/>
                  <a:gd name="T9" fmla="*/ 0 h 25"/>
                  <a:gd name="T10" fmla="*/ 13 w 27"/>
                  <a:gd name="T11" fmla="*/ 2 h 25"/>
                  <a:gd name="T12" fmla="*/ 24 w 27"/>
                  <a:gd name="T13" fmla="*/ 13 h 25"/>
                  <a:gd name="T14" fmla="*/ 13 w 27"/>
                  <a:gd name="T15" fmla="*/ 23 h 25"/>
                  <a:gd name="T16" fmla="*/ 3 w 27"/>
                  <a:gd name="T17" fmla="*/ 13 h 25"/>
                  <a:gd name="T18" fmla="*/ 13 w 27"/>
                  <a:gd name="T19"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25">
                    <a:moveTo>
                      <a:pt x="13" y="0"/>
                    </a:moveTo>
                    <a:cubicBezTo>
                      <a:pt x="6" y="0"/>
                      <a:pt x="0" y="6"/>
                      <a:pt x="0" y="13"/>
                    </a:cubicBezTo>
                    <a:cubicBezTo>
                      <a:pt x="0" y="20"/>
                      <a:pt x="6" y="25"/>
                      <a:pt x="13" y="25"/>
                    </a:cubicBezTo>
                    <a:cubicBezTo>
                      <a:pt x="21" y="25"/>
                      <a:pt x="27" y="20"/>
                      <a:pt x="27" y="13"/>
                    </a:cubicBezTo>
                    <a:cubicBezTo>
                      <a:pt x="27" y="5"/>
                      <a:pt x="21" y="0"/>
                      <a:pt x="13" y="0"/>
                    </a:cubicBezTo>
                    <a:close/>
                    <a:moveTo>
                      <a:pt x="13" y="2"/>
                    </a:moveTo>
                    <a:cubicBezTo>
                      <a:pt x="20" y="2"/>
                      <a:pt x="24" y="7"/>
                      <a:pt x="24" y="13"/>
                    </a:cubicBezTo>
                    <a:cubicBezTo>
                      <a:pt x="24" y="19"/>
                      <a:pt x="20" y="23"/>
                      <a:pt x="13" y="23"/>
                    </a:cubicBezTo>
                    <a:cubicBezTo>
                      <a:pt x="7" y="23"/>
                      <a:pt x="3" y="18"/>
                      <a:pt x="3" y="13"/>
                    </a:cubicBezTo>
                    <a:cubicBezTo>
                      <a:pt x="3" y="7"/>
                      <a:pt x="7" y="2"/>
                      <a:pt x="13" y="2"/>
                    </a:cubicBezTo>
                    <a:close/>
                  </a:path>
                </a:pathLst>
              </a:custGeom>
              <a:noFill/>
              <a:ln w="14288"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defTabSz="1219170"/>
                <a:endParaRPr lang="en-US" sz="2400">
                  <a:solidFill>
                    <a:prstClr val="black"/>
                  </a:solidFill>
                  <a:latin typeface="Arial"/>
                </a:endParaRPr>
              </a:p>
            </p:txBody>
          </p:sp>
          <p:sp>
            <p:nvSpPr>
              <p:cNvPr id="13" name="Freeform 40"/>
              <p:cNvSpPr>
                <a:spLocks/>
              </p:cNvSpPr>
              <p:nvPr/>
            </p:nvSpPr>
            <p:spPr bwMode="auto">
              <a:xfrm>
                <a:off x="1776" y="3356"/>
                <a:ext cx="1289" cy="594"/>
              </a:xfrm>
              <a:custGeom>
                <a:avLst/>
                <a:gdLst>
                  <a:gd name="T0" fmla="*/ 177 w 179"/>
                  <a:gd name="T1" fmla="*/ 12 h 83"/>
                  <a:gd name="T2" fmla="*/ 164 w 179"/>
                  <a:gd name="T3" fmla="*/ 2 h 83"/>
                  <a:gd name="T4" fmla="*/ 111 w 179"/>
                  <a:gd name="T5" fmla="*/ 28 h 83"/>
                  <a:gd name="T6" fmla="*/ 1 w 179"/>
                  <a:gd name="T7" fmla="*/ 59 h 83"/>
                  <a:gd name="T8" fmla="*/ 0 w 179"/>
                  <a:gd name="T9" fmla="*/ 59 h 83"/>
                  <a:gd name="T10" fmla="*/ 0 w 179"/>
                  <a:gd name="T11" fmla="*/ 60 h 83"/>
                  <a:gd name="T12" fmla="*/ 0 w 179"/>
                  <a:gd name="T13" fmla="*/ 60 h 83"/>
                  <a:gd name="T14" fmla="*/ 101 w 179"/>
                  <a:gd name="T15" fmla="*/ 42 h 83"/>
                  <a:gd name="T16" fmla="*/ 176 w 179"/>
                  <a:gd name="T17" fmla="*/ 13 h 83"/>
                  <a:gd name="T18" fmla="*/ 179 w 179"/>
                  <a:gd name="T19" fmla="*/ 14 h 83"/>
                  <a:gd name="T20" fmla="*/ 177 w 179"/>
                  <a:gd name="T21" fmla="*/ 1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9" h="83">
                    <a:moveTo>
                      <a:pt x="177" y="12"/>
                    </a:moveTo>
                    <a:cubicBezTo>
                      <a:pt x="174" y="7"/>
                      <a:pt x="168" y="3"/>
                      <a:pt x="164" y="2"/>
                    </a:cubicBezTo>
                    <a:cubicBezTo>
                      <a:pt x="151" y="0"/>
                      <a:pt x="129" y="15"/>
                      <a:pt x="111" y="28"/>
                    </a:cubicBezTo>
                    <a:cubicBezTo>
                      <a:pt x="69" y="58"/>
                      <a:pt x="43" y="73"/>
                      <a:pt x="1" y="59"/>
                    </a:cubicBezTo>
                    <a:cubicBezTo>
                      <a:pt x="0" y="59"/>
                      <a:pt x="0" y="59"/>
                      <a:pt x="0" y="59"/>
                    </a:cubicBezTo>
                    <a:cubicBezTo>
                      <a:pt x="0" y="60"/>
                      <a:pt x="0" y="60"/>
                      <a:pt x="0" y="60"/>
                    </a:cubicBezTo>
                    <a:cubicBezTo>
                      <a:pt x="0" y="60"/>
                      <a:pt x="0" y="60"/>
                      <a:pt x="0" y="60"/>
                    </a:cubicBezTo>
                    <a:cubicBezTo>
                      <a:pt x="40" y="83"/>
                      <a:pt x="68" y="68"/>
                      <a:pt x="101" y="42"/>
                    </a:cubicBezTo>
                    <a:cubicBezTo>
                      <a:pt x="126" y="22"/>
                      <a:pt x="153" y="2"/>
                      <a:pt x="176" y="13"/>
                    </a:cubicBezTo>
                    <a:cubicBezTo>
                      <a:pt x="179" y="14"/>
                      <a:pt x="179" y="14"/>
                      <a:pt x="179" y="14"/>
                    </a:cubicBezTo>
                    <a:cubicBezTo>
                      <a:pt x="177" y="12"/>
                      <a:pt x="177" y="12"/>
                      <a:pt x="177" y="12"/>
                    </a:cubicBezTo>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Arial"/>
                </a:endParaRPr>
              </a:p>
            </p:txBody>
          </p:sp>
          <p:sp>
            <p:nvSpPr>
              <p:cNvPr id="14" name="Freeform 41"/>
              <p:cNvSpPr>
                <a:spLocks/>
              </p:cNvSpPr>
              <p:nvPr/>
            </p:nvSpPr>
            <p:spPr bwMode="auto">
              <a:xfrm>
                <a:off x="1851" y="2304"/>
                <a:ext cx="1061" cy="798"/>
              </a:xfrm>
              <a:custGeom>
                <a:avLst/>
                <a:gdLst>
                  <a:gd name="T0" fmla="*/ 48 w 148"/>
                  <a:gd name="T1" fmla="*/ 100 h 111"/>
                  <a:gd name="T2" fmla="*/ 62 w 148"/>
                  <a:gd name="T3" fmla="*/ 68 h 111"/>
                  <a:gd name="T4" fmla="*/ 48 w 148"/>
                  <a:gd name="T5" fmla="*/ 42 h 111"/>
                  <a:gd name="T6" fmla="*/ 29 w 148"/>
                  <a:gd name="T7" fmla="*/ 45 h 111"/>
                  <a:gd name="T8" fmla="*/ 11 w 148"/>
                  <a:gd name="T9" fmla="*/ 34 h 111"/>
                  <a:gd name="T10" fmla="*/ 36 w 148"/>
                  <a:gd name="T11" fmla="*/ 19 h 111"/>
                  <a:gd name="T12" fmla="*/ 89 w 148"/>
                  <a:gd name="T13" fmla="*/ 38 h 111"/>
                  <a:gd name="T14" fmla="*/ 89 w 148"/>
                  <a:gd name="T15" fmla="*/ 38 h 111"/>
                  <a:gd name="T16" fmla="*/ 88 w 148"/>
                  <a:gd name="T17" fmla="*/ 34 h 111"/>
                  <a:gd name="T18" fmla="*/ 107 w 148"/>
                  <a:gd name="T19" fmla="*/ 7 h 111"/>
                  <a:gd name="T20" fmla="*/ 139 w 148"/>
                  <a:gd name="T21" fmla="*/ 7 h 111"/>
                  <a:gd name="T22" fmla="*/ 136 w 148"/>
                  <a:gd name="T23" fmla="*/ 28 h 111"/>
                  <a:gd name="T24" fmla="*/ 116 w 148"/>
                  <a:gd name="T25" fmla="*/ 29 h 111"/>
                  <a:gd name="T26" fmla="*/ 113 w 148"/>
                  <a:gd name="T27" fmla="*/ 33 h 111"/>
                  <a:gd name="T28" fmla="*/ 117 w 148"/>
                  <a:gd name="T29" fmla="*/ 44 h 111"/>
                  <a:gd name="T30" fmla="*/ 99 w 148"/>
                  <a:gd name="T31" fmla="*/ 83 h 111"/>
                  <a:gd name="T32" fmla="*/ 100 w 148"/>
                  <a:gd name="T33" fmla="*/ 111 h 111"/>
                  <a:gd name="T34" fmla="*/ 109 w 148"/>
                  <a:gd name="T35" fmla="*/ 111 h 111"/>
                  <a:gd name="T36" fmla="*/ 104 w 148"/>
                  <a:gd name="T37" fmla="*/ 88 h 111"/>
                  <a:gd name="T38" fmla="*/ 111 w 148"/>
                  <a:gd name="T39" fmla="*/ 68 h 111"/>
                  <a:gd name="T40" fmla="*/ 124 w 148"/>
                  <a:gd name="T41" fmla="*/ 48 h 111"/>
                  <a:gd name="T42" fmla="*/ 124 w 148"/>
                  <a:gd name="T43" fmla="*/ 47 h 111"/>
                  <a:gd name="T44" fmla="*/ 122 w 148"/>
                  <a:gd name="T45" fmla="*/ 39 h 111"/>
                  <a:gd name="T46" fmla="*/ 119 w 148"/>
                  <a:gd name="T47" fmla="*/ 33 h 111"/>
                  <a:gd name="T48" fmla="*/ 138 w 148"/>
                  <a:gd name="T49" fmla="*/ 33 h 111"/>
                  <a:gd name="T50" fmla="*/ 146 w 148"/>
                  <a:gd name="T51" fmla="*/ 0 h 111"/>
                  <a:gd name="T52" fmla="*/ 108 w 148"/>
                  <a:gd name="T53" fmla="*/ 2 h 111"/>
                  <a:gd name="T54" fmla="*/ 108 w 148"/>
                  <a:gd name="T55" fmla="*/ 2 h 111"/>
                  <a:gd name="T56" fmla="*/ 108 w 148"/>
                  <a:gd name="T57" fmla="*/ 2 h 111"/>
                  <a:gd name="T58" fmla="*/ 82 w 148"/>
                  <a:gd name="T59" fmla="*/ 27 h 111"/>
                  <a:gd name="T60" fmla="*/ 33 w 148"/>
                  <a:gd name="T61" fmla="*/ 14 h 111"/>
                  <a:gd name="T62" fmla="*/ 33 w 148"/>
                  <a:gd name="T63" fmla="*/ 14 h 111"/>
                  <a:gd name="T64" fmla="*/ 0 w 148"/>
                  <a:gd name="T65" fmla="*/ 30 h 111"/>
                  <a:gd name="T66" fmla="*/ 1 w 148"/>
                  <a:gd name="T67" fmla="*/ 32 h 111"/>
                  <a:gd name="T68" fmla="*/ 30 w 148"/>
                  <a:gd name="T69" fmla="*/ 52 h 111"/>
                  <a:gd name="T70" fmla="*/ 30 w 148"/>
                  <a:gd name="T71" fmla="*/ 52 h 111"/>
                  <a:gd name="T72" fmla="*/ 30 w 148"/>
                  <a:gd name="T73" fmla="*/ 52 h 111"/>
                  <a:gd name="T74" fmla="*/ 47 w 148"/>
                  <a:gd name="T75" fmla="*/ 44 h 111"/>
                  <a:gd name="T76" fmla="*/ 50 w 148"/>
                  <a:gd name="T77" fmla="*/ 86 h 111"/>
                  <a:gd name="T78" fmla="*/ 43 w 148"/>
                  <a:gd name="T79" fmla="*/ 93 h 111"/>
                  <a:gd name="T80" fmla="*/ 48 w 148"/>
                  <a:gd name="T81" fmla="*/ 10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8" h="111">
                    <a:moveTo>
                      <a:pt x="48" y="100"/>
                    </a:moveTo>
                    <a:cubicBezTo>
                      <a:pt x="56" y="92"/>
                      <a:pt x="62" y="83"/>
                      <a:pt x="62" y="68"/>
                    </a:cubicBezTo>
                    <a:cubicBezTo>
                      <a:pt x="62" y="59"/>
                      <a:pt x="56" y="44"/>
                      <a:pt x="48" y="42"/>
                    </a:cubicBezTo>
                    <a:cubicBezTo>
                      <a:pt x="40" y="38"/>
                      <a:pt x="33" y="40"/>
                      <a:pt x="29" y="45"/>
                    </a:cubicBezTo>
                    <a:cubicBezTo>
                      <a:pt x="19" y="43"/>
                      <a:pt x="12" y="37"/>
                      <a:pt x="11" y="34"/>
                    </a:cubicBezTo>
                    <a:cubicBezTo>
                      <a:pt x="26" y="31"/>
                      <a:pt x="34" y="21"/>
                      <a:pt x="36" y="19"/>
                    </a:cubicBezTo>
                    <a:cubicBezTo>
                      <a:pt x="39" y="19"/>
                      <a:pt x="69" y="18"/>
                      <a:pt x="89" y="38"/>
                    </a:cubicBezTo>
                    <a:cubicBezTo>
                      <a:pt x="89" y="38"/>
                      <a:pt x="89" y="38"/>
                      <a:pt x="89" y="38"/>
                    </a:cubicBezTo>
                    <a:cubicBezTo>
                      <a:pt x="89" y="38"/>
                      <a:pt x="88" y="34"/>
                      <a:pt x="88" y="34"/>
                    </a:cubicBezTo>
                    <a:cubicBezTo>
                      <a:pt x="95" y="11"/>
                      <a:pt x="107" y="7"/>
                      <a:pt x="107" y="7"/>
                    </a:cubicBezTo>
                    <a:cubicBezTo>
                      <a:pt x="118" y="10"/>
                      <a:pt x="130" y="9"/>
                      <a:pt x="139" y="7"/>
                    </a:cubicBezTo>
                    <a:cubicBezTo>
                      <a:pt x="140" y="15"/>
                      <a:pt x="139" y="22"/>
                      <a:pt x="136" y="28"/>
                    </a:cubicBezTo>
                    <a:cubicBezTo>
                      <a:pt x="127" y="25"/>
                      <a:pt x="119" y="26"/>
                      <a:pt x="116" y="29"/>
                    </a:cubicBezTo>
                    <a:cubicBezTo>
                      <a:pt x="114" y="30"/>
                      <a:pt x="113" y="33"/>
                      <a:pt x="113" y="33"/>
                    </a:cubicBezTo>
                    <a:cubicBezTo>
                      <a:pt x="113" y="33"/>
                      <a:pt x="117" y="39"/>
                      <a:pt x="117" y="44"/>
                    </a:cubicBezTo>
                    <a:cubicBezTo>
                      <a:pt x="118" y="57"/>
                      <a:pt x="101" y="73"/>
                      <a:pt x="99" y="83"/>
                    </a:cubicBezTo>
                    <a:cubicBezTo>
                      <a:pt x="96" y="94"/>
                      <a:pt x="97" y="103"/>
                      <a:pt x="100" y="111"/>
                    </a:cubicBezTo>
                    <a:cubicBezTo>
                      <a:pt x="109" y="111"/>
                      <a:pt x="109" y="111"/>
                      <a:pt x="109" y="111"/>
                    </a:cubicBezTo>
                    <a:cubicBezTo>
                      <a:pt x="105" y="104"/>
                      <a:pt x="104" y="96"/>
                      <a:pt x="104" y="88"/>
                    </a:cubicBezTo>
                    <a:cubicBezTo>
                      <a:pt x="104" y="81"/>
                      <a:pt x="107" y="75"/>
                      <a:pt x="111" y="68"/>
                    </a:cubicBezTo>
                    <a:cubicBezTo>
                      <a:pt x="116" y="60"/>
                      <a:pt x="123" y="54"/>
                      <a:pt x="124" y="48"/>
                    </a:cubicBezTo>
                    <a:cubicBezTo>
                      <a:pt x="124" y="48"/>
                      <a:pt x="124" y="47"/>
                      <a:pt x="124" y="47"/>
                    </a:cubicBezTo>
                    <a:cubicBezTo>
                      <a:pt x="124" y="44"/>
                      <a:pt x="123" y="42"/>
                      <a:pt x="122" y="39"/>
                    </a:cubicBezTo>
                    <a:cubicBezTo>
                      <a:pt x="122" y="39"/>
                      <a:pt x="119" y="33"/>
                      <a:pt x="119" y="33"/>
                    </a:cubicBezTo>
                    <a:cubicBezTo>
                      <a:pt x="125" y="27"/>
                      <a:pt x="138" y="33"/>
                      <a:pt x="138" y="33"/>
                    </a:cubicBezTo>
                    <a:cubicBezTo>
                      <a:pt x="148" y="22"/>
                      <a:pt x="146" y="0"/>
                      <a:pt x="146" y="0"/>
                    </a:cubicBezTo>
                    <a:cubicBezTo>
                      <a:pt x="129" y="6"/>
                      <a:pt x="108" y="2"/>
                      <a:pt x="108" y="2"/>
                    </a:cubicBezTo>
                    <a:cubicBezTo>
                      <a:pt x="108" y="2"/>
                      <a:pt x="108" y="2"/>
                      <a:pt x="108" y="2"/>
                    </a:cubicBezTo>
                    <a:cubicBezTo>
                      <a:pt x="108" y="2"/>
                      <a:pt x="108" y="2"/>
                      <a:pt x="108" y="2"/>
                    </a:cubicBezTo>
                    <a:cubicBezTo>
                      <a:pt x="107" y="2"/>
                      <a:pt x="94" y="4"/>
                      <a:pt x="82" y="27"/>
                    </a:cubicBezTo>
                    <a:cubicBezTo>
                      <a:pt x="66" y="12"/>
                      <a:pt x="39" y="13"/>
                      <a:pt x="33" y="14"/>
                    </a:cubicBezTo>
                    <a:cubicBezTo>
                      <a:pt x="33" y="14"/>
                      <a:pt x="33" y="14"/>
                      <a:pt x="33" y="14"/>
                    </a:cubicBezTo>
                    <a:cubicBezTo>
                      <a:pt x="33" y="14"/>
                      <a:pt x="19" y="30"/>
                      <a:pt x="0" y="30"/>
                    </a:cubicBezTo>
                    <a:cubicBezTo>
                      <a:pt x="0" y="30"/>
                      <a:pt x="0" y="31"/>
                      <a:pt x="1" y="32"/>
                    </a:cubicBezTo>
                    <a:cubicBezTo>
                      <a:pt x="3" y="40"/>
                      <a:pt x="15" y="46"/>
                      <a:pt x="30" y="52"/>
                    </a:cubicBezTo>
                    <a:cubicBezTo>
                      <a:pt x="30" y="52"/>
                      <a:pt x="30" y="52"/>
                      <a:pt x="30" y="52"/>
                    </a:cubicBezTo>
                    <a:cubicBezTo>
                      <a:pt x="30" y="52"/>
                      <a:pt x="30" y="52"/>
                      <a:pt x="30" y="52"/>
                    </a:cubicBezTo>
                    <a:cubicBezTo>
                      <a:pt x="38" y="39"/>
                      <a:pt x="45" y="43"/>
                      <a:pt x="47" y="44"/>
                    </a:cubicBezTo>
                    <a:cubicBezTo>
                      <a:pt x="55" y="49"/>
                      <a:pt x="62" y="70"/>
                      <a:pt x="50" y="86"/>
                    </a:cubicBezTo>
                    <a:cubicBezTo>
                      <a:pt x="48" y="88"/>
                      <a:pt x="46" y="90"/>
                      <a:pt x="43" y="93"/>
                    </a:cubicBezTo>
                    <a:cubicBezTo>
                      <a:pt x="45" y="95"/>
                      <a:pt x="47" y="97"/>
                      <a:pt x="48" y="100"/>
                    </a:cubicBezTo>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Arial"/>
                </a:endParaRPr>
              </a:p>
            </p:txBody>
          </p:sp>
          <p:sp>
            <p:nvSpPr>
              <p:cNvPr id="15" name="Freeform 42"/>
              <p:cNvSpPr>
                <a:spLocks/>
              </p:cNvSpPr>
              <p:nvPr/>
            </p:nvSpPr>
            <p:spPr bwMode="auto">
              <a:xfrm>
                <a:off x="1719" y="3180"/>
                <a:ext cx="210" cy="604"/>
              </a:xfrm>
              <a:custGeom>
                <a:avLst/>
                <a:gdLst>
                  <a:gd name="T0" fmla="*/ 19 w 29"/>
                  <a:gd name="T1" fmla="*/ 84 h 84"/>
                  <a:gd name="T2" fmla="*/ 20 w 29"/>
                  <a:gd name="T3" fmla="*/ 84 h 84"/>
                  <a:gd name="T4" fmla="*/ 18 w 29"/>
                  <a:gd name="T5" fmla="*/ 32 h 84"/>
                  <a:gd name="T6" fmla="*/ 28 w 29"/>
                  <a:gd name="T7" fmla="*/ 13 h 84"/>
                  <a:gd name="T8" fmla="*/ 29 w 29"/>
                  <a:gd name="T9" fmla="*/ 0 h 84"/>
                  <a:gd name="T10" fmla="*/ 19 w 29"/>
                  <a:gd name="T11" fmla="*/ 84 h 84"/>
                </a:gdLst>
                <a:ahLst/>
                <a:cxnLst>
                  <a:cxn ang="0">
                    <a:pos x="T0" y="T1"/>
                  </a:cxn>
                  <a:cxn ang="0">
                    <a:pos x="T2" y="T3"/>
                  </a:cxn>
                  <a:cxn ang="0">
                    <a:pos x="T4" y="T5"/>
                  </a:cxn>
                  <a:cxn ang="0">
                    <a:pos x="T6" y="T7"/>
                  </a:cxn>
                  <a:cxn ang="0">
                    <a:pos x="T8" y="T9"/>
                  </a:cxn>
                  <a:cxn ang="0">
                    <a:pos x="T10" y="T11"/>
                  </a:cxn>
                </a:cxnLst>
                <a:rect l="0" t="0" r="r" b="b"/>
                <a:pathLst>
                  <a:path w="29" h="84">
                    <a:moveTo>
                      <a:pt x="19" y="84"/>
                    </a:moveTo>
                    <a:cubicBezTo>
                      <a:pt x="20" y="84"/>
                      <a:pt x="20" y="84"/>
                      <a:pt x="20" y="84"/>
                    </a:cubicBezTo>
                    <a:cubicBezTo>
                      <a:pt x="15" y="68"/>
                      <a:pt x="10" y="51"/>
                      <a:pt x="18" y="32"/>
                    </a:cubicBezTo>
                    <a:cubicBezTo>
                      <a:pt x="21" y="24"/>
                      <a:pt x="24" y="18"/>
                      <a:pt x="28" y="13"/>
                    </a:cubicBezTo>
                    <a:cubicBezTo>
                      <a:pt x="29" y="0"/>
                      <a:pt x="29" y="0"/>
                      <a:pt x="29" y="0"/>
                    </a:cubicBezTo>
                    <a:cubicBezTo>
                      <a:pt x="12" y="19"/>
                      <a:pt x="0" y="45"/>
                      <a:pt x="19" y="84"/>
                    </a:cubicBezTo>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Arial"/>
                </a:endParaRPr>
              </a:p>
            </p:txBody>
          </p:sp>
          <p:sp>
            <p:nvSpPr>
              <p:cNvPr id="16" name="Freeform 43"/>
              <p:cNvSpPr>
                <a:spLocks noEditPoints="1"/>
              </p:cNvSpPr>
              <p:nvPr/>
            </p:nvSpPr>
            <p:spPr bwMode="auto">
              <a:xfrm>
                <a:off x="1956" y="2990"/>
                <a:ext cx="274" cy="368"/>
              </a:xfrm>
              <a:custGeom>
                <a:avLst/>
                <a:gdLst>
                  <a:gd name="T0" fmla="*/ 10 w 38"/>
                  <a:gd name="T1" fmla="*/ 25 h 52"/>
                  <a:gd name="T2" fmla="*/ 7 w 38"/>
                  <a:gd name="T3" fmla="*/ 25 h 52"/>
                  <a:gd name="T4" fmla="*/ 7 w 38"/>
                  <a:gd name="T5" fmla="*/ 6 h 52"/>
                  <a:gd name="T6" fmla="*/ 9 w 38"/>
                  <a:gd name="T7" fmla="*/ 6 h 52"/>
                  <a:gd name="T8" fmla="*/ 18 w 38"/>
                  <a:gd name="T9" fmla="*/ 7 h 52"/>
                  <a:gd name="T10" fmla="*/ 25 w 38"/>
                  <a:gd name="T11" fmla="*/ 11 h 52"/>
                  <a:gd name="T12" fmla="*/ 26 w 38"/>
                  <a:gd name="T13" fmla="*/ 15 h 52"/>
                  <a:gd name="T14" fmla="*/ 10 w 38"/>
                  <a:gd name="T15" fmla="*/ 25 h 52"/>
                  <a:gd name="T16" fmla="*/ 18 w 38"/>
                  <a:gd name="T17" fmla="*/ 30 h 52"/>
                  <a:gd name="T18" fmla="*/ 33 w 38"/>
                  <a:gd name="T19" fmla="*/ 15 h 52"/>
                  <a:gd name="T20" fmla="*/ 30 w 38"/>
                  <a:gd name="T21" fmla="*/ 7 h 52"/>
                  <a:gd name="T22" fmla="*/ 25 w 38"/>
                  <a:gd name="T23" fmla="*/ 2 h 52"/>
                  <a:gd name="T24" fmla="*/ 23 w 38"/>
                  <a:gd name="T25" fmla="*/ 2 h 52"/>
                  <a:gd name="T26" fmla="*/ 9 w 38"/>
                  <a:gd name="T27" fmla="*/ 0 h 52"/>
                  <a:gd name="T28" fmla="*/ 0 w 38"/>
                  <a:gd name="T29" fmla="*/ 0 h 52"/>
                  <a:gd name="T30" fmla="*/ 0 w 38"/>
                  <a:gd name="T31" fmla="*/ 52 h 52"/>
                  <a:gd name="T32" fmla="*/ 7 w 38"/>
                  <a:gd name="T33" fmla="*/ 52 h 52"/>
                  <a:gd name="T34" fmla="*/ 7 w 38"/>
                  <a:gd name="T35" fmla="*/ 30 h 52"/>
                  <a:gd name="T36" fmla="*/ 10 w 38"/>
                  <a:gd name="T37" fmla="*/ 30 h 52"/>
                  <a:gd name="T38" fmla="*/ 28 w 38"/>
                  <a:gd name="T39" fmla="*/ 52 h 52"/>
                  <a:gd name="T40" fmla="*/ 38 w 38"/>
                  <a:gd name="T41" fmla="*/ 52 h 52"/>
                  <a:gd name="T42" fmla="*/ 18 w 38"/>
                  <a:gd name="T4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52">
                    <a:moveTo>
                      <a:pt x="10" y="25"/>
                    </a:moveTo>
                    <a:cubicBezTo>
                      <a:pt x="7" y="25"/>
                      <a:pt x="7" y="25"/>
                      <a:pt x="7" y="25"/>
                    </a:cubicBezTo>
                    <a:cubicBezTo>
                      <a:pt x="7" y="6"/>
                      <a:pt x="7" y="6"/>
                      <a:pt x="7" y="6"/>
                    </a:cubicBezTo>
                    <a:cubicBezTo>
                      <a:pt x="9" y="6"/>
                      <a:pt x="9" y="6"/>
                      <a:pt x="9" y="6"/>
                    </a:cubicBezTo>
                    <a:cubicBezTo>
                      <a:pt x="12" y="6"/>
                      <a:pt x="15" y="6"/>
                      <a:pt x="18" y="7"/>
                    </a:cubicBezTo>
                    <a:cubicBezTo>
                      <a:pt x="21" y="7"/>
                      <a:pt x="24" y="9"/>
                      <a:pt x="25" y="11"/>
                    </a:cubicBezTo>
                    <a:cubicBezTo>
                      <a:pt x="26" y="13"/>
                      <a:pt x="26" y="14"/>
                      <a:pt x="26" y="15"/>
                    </a:cubicBezTo>
                    <a:cubicBezTo>
                      <a:pt x="26" y="24"/>
                      <a:pt x="17" y="25"/>
                      <a:pt x="10" y="25"/>
                    </a:cubicBezTo>
                    <a:moveTo>
                      <a:pt x="18" y="30"/>
                    </a:moveTo>
                    <a:cubicBezTo>
                      <a:pt x="27" y="29"/>
                      <a:pt x="33" y="22"/>
                      <a:pt x="33" y="15"/>
                    </a:cubicBezTo>
                    <a:cubicBezTo>
                      <a:pt x="33" y="12"/>
                      <a:pt x="32" y="9"/>
                      <a:pt x="30" y="7"/>
                    </a:cubicBezTo>
                    <a:cubicBezTo>
                      <a:pt x="29" y="5"/>
                      <a:pt x="27" y="3"/>
                      <a:pt x="25" y="2"/>
                    </a:cubicBezTo>
                    <a:cubicBezTo>
                      <a:pt x="24" y="2"/>
                      <a:pt x="24" y="2"/>
                      <a:pt x="23" y="2"/>
                    </a:cubicBezTo>
                    <a:cubicBezTo>
                      <a:pt x="19" y="0"/>
                      <a:pt x="14" y="0"/>
                      <a:pt x="9" y="0"/>
                    </a:cubicBezTo>
                    <a:cubicBezTo>
                      <a:pt x="0" y="0"/>
                      <a:pt x="0" y="0"/>
                      <a:pt x="0" y="0"/>
                    </a:cubicBezTo>
                    <a:cubicBezTo>
                      <a:pt x="0" y="52"/>
                      <a:pt x="0" y="52"/>
                      <a:pt x="0" y="52"/>
                    </a:cubicBezTo>
                    <a:cubicBezTo>
                      <a:pt x="7" y="52"/>
                      <a:pt x="7" y="52"/>
                      <a:pt x="7" y="52"/>
                    </a:cubicBezTo>
                    <a:cubicBezTo>
                      <a:pt x="7" y="30"/>
                      <a:pt x="7" y="30"/>
                      <a:pt x="7" y="30"/>
                    </a:cubicBezTo>
                    <a:cubicBezTo>
                      <a:pt x="10" y="30"/>
                      <a:pt x="10" y="30"/>
                      <a:pt x="10" y="30"/>
                    </a:cubicBezTo>
                    <a:cubicBezTo>
                      <a:pt x="28" y="52"/>
                      <a:pt x="28" y="52"/>
                      <a:pt x="28" y="52"/>
                    </a:cubicBezTo>
                    <a:cubicBezTo>
                      <a:pt x="38" y="52"/>
                      <a:pt x="38" y="52"/>
                      <a:pt x="38" y="52"/>
                    </a:cubicBezTo>
                    <a:lnTo>
                      <a:pt x="18" y="30"/>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Arial"/>
                </a:endParaRPr>
              </a:p>
            </p:txBody>
          </p:sp>
          <p:sp>
            <p:nvSpPr>
              <p:cNvPr id="17" name="Freeform 44"/>
              <p:cNvSpPr>
                <a:spLocks noEditPoints="1"/>
              </p:cNvSpPr>
              <p:nvPr/>
            </p:nvSpPr>
            <p:spPr bwMode="auto">
              <a:xfrm>
                <a:off x="2216" y="3121"/>
                <a:ext cx="256" cy="254"/>
              </a:xfrm>
              <a:custGeom>
                <a:avLst/>
                <a:gdLst>
                  <a:gd name="T0" fmla="*/ 7 w 36"/>
                  <a:gd name="T1" fmla="*/ 13 h 35"/>
                  <a:gd name="T2" fmla="*/ 18 w 36"/>
                  <a:gd name="T3" fmla="*/ 5 h 35"/>
                  <a:gd name="T4" fmla="*/ 29 w 36"/>
                  <a:gd name="T5" fmla="*/ 13 h 35"/>
                  <a:gd name="T6" fmla="*/ 7 w 36"/>
                  <a:gd name="T7" fmla="*/ 13 h 35"/>
                  <a:gd name="T8" fmla="*/ 18 w 36"/>
                  <a:gd name="T9" fmla="*/ 0 h 35"/>
                  <a:gd name="T10" fmla="*/ 0 w 36"/>
                  <a:gd name="T11" fmla="*/ 17 h 35"/>
                  <a:gd name="T12" fmla="*/ 18 w 36"/>
                  <a:gd name="T13" fmla="*/ 35 h 35"/>
                  <a:gd name="T14" fmla="*/ 36 w 36"/>
                  <a:gd name="T15" fmla="*/ 26 h 35"/>
                  <a:gd name="T16" fmla="*/ 30 w 36"/>
                  <a:gd name="T17" fmla="*/ 23 h 35"/>
                  <a:gd name="T18" fmla="*/ 18 w 36"/>
                  <a:gd name="T19" fmla="*/ 29 h 35"/>
                  <a:gd name="T20" fmla="*/ 7 w 36"/>
                  <a:gd name="T21" fmla="*/ 18 h 35"/>
                  <a:gd name="T22" fmla="*/ 36 w 36"/>
                  <a:gd name="T23" fmla="*/ 18 h 35"/>
                  <a:gd name="T24" fmla="*/ 36 w 36"/>
                  <a:gd name="T25" fmla="*/ 17 h 35"/>
                  <a:gd name="T26" fmla="*/ 18 w 36"/>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5">
                    <a:moveTo>
                      <a:pt x="7" y="13"/>
                    </a:moveTo>
                    <a:cubicBezTo>
                      <a:pt x="8" y="9"/>
                      <a:pt x="13" y="5"/>
                      <a:pt x="18" y="5"/>
                    </a:cubicBezTo>
                    <a:cubicBezTo>
                      <a:pt x="24" y="5"/>
                      <a:pt x="28" y="9"/>
                      <a:pt x="29" y="13"/>
                    </a:cubicBezTo>
                    <a:cubicBezTo>
                      <a:pt x="7" y="13"/>
                      <a:pt x="7" y="13"/>
                      <a:pt x="7" y="13"/>
                    </a:cubicBezTo>
                    <a:moveTo>
                      <a:pt x="18" y="0"/>
                    </a:moveTo>
                    <a:cubicBezTo>
                      <a:pt x="6" y="0"/>
                      <a:pt x="0" y="7"/>
                      <a:pt x="0" y="17"/>
                    </a:cubicBezTo>
                    <a:cubicBezTo>
                      <a:pt x="0" y="27"/>
                      <a:pt x="7" y="35"/>
                      <a:pt x="18" y="35"/>
                    </a:cubicBezTo>
                    <a:cubicBezTo>
                      <a:pt x="26" y="35"/>
                      <a:pt x="32" y="31"/>
                      <a:pt x="36" y="26"/>
                    </a:cubicBezTo>
                    <a:cubicBezTo>
                      <a:pt x="30" y="23"/>
                      <a:pt x="30" y="23"/>
                      <a:pt x="30" y="23"/>
                    </a:cubicBezTo>
                    <a:cubicBezTo>
                      <a:pt x="27" y="27"/>
                      <a:pt x="24" y="29"/>
                      <a:pt x="18" y="29"/>
                    </a:cubicBezTo>
                    <a:cubicBezTo>
                      <a:pt x="11" y="29"/>
                      <a:pt x="7" y="24"/>
                      <a:pt x="7" y="18"/>
                    </a:cubicBezTo>
                    <a:cubicBezTo>
                      <a:pt x="36" y="18"/>
                      <a:pt x="36" y="18"/>
                      <a:pt x="36" y="18"/>
                    </a:cubicBezTo>
                    <a:cubicBezTo>
                      <a:pt x="36" y="17"/>
                      <a:pt x="36" y="17"/>
                      <a:pt x="36" y="17"/>
                    </a:cubicBezTo>
                    <a:cubicBezTo>
                      <a:pt x="36" y="8"/>
                      <a:pt x="30" y="0"/>
                      <a:pt x="18" y="0"/>
                    </a:cubicBez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Arial"/>
                </a:endParaRPr>
              </a:p>
            </p:txBody>
          </p:sp>
          <p:sp>
            <p:nvSpPr>
              <p:cNvPr id="18" name="Freeform 45"/>
              <p:cNvSpPr>
                <a:spLocks noEditPoints="1"/>
              </p:cNvSpPr>
              <p:nvPr/>
            </p:nvSpPr>
            <p:spPr bwMode="auto">
              <a:xfrm>
                <a:off x="2496" y="2929"/>
                <a:ext cx="274" cy="446"/>
              </a:xfrm>
              <a:custGeom>
                <a:avLst/>
                <a:gdLst>
                  <a:gd name="T0" fmla="*/ 32 w 38"/>
                  <a:gd name="T1" fmla="*/ 44 h 62"/>
                  <a:gd name="T2" fmla="*/ 31 w 38"/>
                  <a:gd name="T3" fmla="*/ 48 h 62"/>
                  <a:gd name="T4" fmla="*/ 19 w 38"/>
                  <a:gd name="T5" fmla="*/ 56 h 62"/>
                  <a:gd name="T6" fmla="*/ 7 w 38"/>
                  <a:gd name="T7" fmla="*/ 44 h 62"/>
                  <a:gd name="T8" fmla="*/ 15 w 38"/>
                  <a:gd name="T9" fmla="*/ 33 h 62"/>
                  <a:gd name="T10" fmla="*/ 19 w 38"/>
                  <a:gd name="T11" fmla="*/ 32 h 62"/>
                  <a:gd name="T12" fmla="*/ 24 w 38"/>
                  <a:gd name="T13" fmla="*/ 33 h 62"/>
                  <a:gd name="T14" fmla="*/ 31 w 38"/>
                  <a:gd name="T15" fmla="*/ 41 h 62"/>
                  <a:gd name="T16" fmla="*/ 32 w 38"/>
                  <a:gd name="T17" fmla="*/ 44 h 62"/>
                  <a:gd name="T18" fmla="*/ 31 w 38"/>
                  <a:gd name="T19" fmla="*/ 0 h 62"/>
                  <a:gd name="T20" fmla="*/ 31 w 38"/>
                  <a:gd name="T21" fmla="*/ 33 h 62"/>
                  <a:gd name="T22" fmla="*/ 31 w 38"/>
                  <a:gd name="T23" fmla="*/ 33 h 62"/>
                  <a:gd name="T24" fmla="*/ 20 w 38"/>
                  <a:gd name="T25" fmla="*/ 27 h 62"/>
                  <a:gd name="T26" fmla="*/ 18 w 38"/>
                  <a:gd name="T27" fmla="*/ 27 h 62"/>
                  <a:gd name="T28" fmla="*/ 11 w 38"/>
                  <a:gd name="T29" fmla="*/ 28 h 62"/>
                  <a:gd name="T30" fmla="*/ 0 w 38"/>
                  <a:gd name="T31" fmla="*/ 44 h 62"/>
                  <a:gd name="T32" fmla="*/ 18 w 38"/>
                  <a:gd name="T33" fmla="*/ 62 h 62"/>
                  <a:gd name="T34" fmla="*/ 31 w 38"/>
                  <a:gd name="T35" fmla="*/ 55 h 62"/>
                  <a:gd name="T36" fmla="*/ 31 w 38"/>
                  <a:gd name="T37" fmla="*/ 55 h 62"/>
                  <a:gd name="T38" fmla="*/ 31 w 38"/>
                  <a:gd name="T39" fmla="*/ 60 h 62"/>
                  <a:gd name="T40" fmla="*/ 38 w 38"/>
                  <a:gd name="T41" fmla="*/ 60 h 62"/>
                  <a:gd name="T42" fmla="*/ 38 w 38"/>
                  <a:gd name="T43" fmla="*/ 0 h 62"/>
                  <a:gd name="T44" fmla="*/ 31 w 38"/>
                  <a:gd name="T45"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62">
                    <a:moveTo>
                      <a:pt x="32" y="44"/>
                    </a:moveTo>
                    <a:cubicBezTo>
                      <a:pt x="32" y="46"/>
                      <a:pt x="31" y="47"/>
                      <a:pt x="31" y="48"/>
                    </a:cubicBezTo>
                    <a:cubicBezTo>
                      <a:pt x="30" y="53"/>
                      <a:pt x="26" y="56"/>
                      <a:pt x="19" y="56"/>
                    </a:cubicBezTo>
                    <a:cubicBezTo>
                      <a:pt x="12" y="56"/>
                      <a:pt x="7" y="50"/>
                      <a:pt x="7" y="44"/>
                    </a:cubicBezTo>
                    <a:cubicBezTo>
                      <a:pt x="7" y="40"/>
                      <a:pt x="10" y="35"/>
                      <a:pt x="15" y="33"/>
                    </a:cubicBezTo>
                    <a:cubicBezTo>
                      <a:pt x="16" y="33"/>
                      <a:pt x="18" y="32"/>
                      <a:pt x="19" y="32"/>
                    </a:cubicBezTo>
                    <a:cubicBezTo>
                      <a:pt x="21" y="32"/>
                      <a:pt x="23" y="33"/>
                      <a:pt x="24" y="33"/>
                    </a:cubicBezTo>
                    <a:cubicBezTo>
                      <a:pt x="28" y="35"/>
                      <a:pt x="30" y="38"/>
                      <a:pt x="31" y="41"/>
                    </a:cubicBezTo>
                    <a:cubicBezTo>
                      <a:pt x="31" y="42"/>
                      <a:pt x="32" y="43"/>
                      <a:pt x="32" y="44"/>
                    </a:cubicBezTo>
                    <a:moveTo>
                      <a:pt x="31" y="0"/>
                    </a:moveTo>
                    <a:cubicBezTo>
                      <a:pt x="31" y="33"/>
                      <a:pt x="31" y="33"/>
                      <a:pt x="31" y="33"/>
                    </a:cubicBezTo>
                    <a:cubicBezTo>
                      <a:pt x="31" y="33"/>
                      <a:pt x="31" y="33"/>
                      <a:pt x="31" y="33"/>
                    </a:cubicBezTo>
                    <a:cubicBezTo>
                      <a:pt x="28" y="30"/>
                      <a:pt x="25" y="28"/>
                      <a:pt x="20" y="27"/>
                    </a:cubicBezTo>
                    <a:cubicBezTo>
                      <a:pt x="20" y="27"/>
                      <a:pt x="19" y="27"/>
                      <a:pt x="18" y="27"/>
                    </a:cubicBezTo>
                    <a:cubicBezTo>
                      <a:pt x="15" y="27"/>
                      <a:pt x="13" y="27"/>
                      <a:pt x="11" y="28"/>
                    </a:cubicBezTo>
                    <a:cubicBezTo>
                      <a:pt x="4" y="31"/>
                      <a:pt x="0" y="37"/>
                      <a:pt x="0" y="44"/>
                    </a:cubicBezTo>
                    <a:cubicBezTo>
                      <a:pt x="0" y="53"/>
                      <a:pt x="7" y="62"/>
                      <a:pt x="18" y="62"/>
                    </a:cubicBezTo>
                    <a:cubicBezTo>
                      <a:pt x="24" y="62"/>
                      <a:pt x="28" y="59"/>
                      <a:pt x="31" y="55"/>
                    </a:cubicBezTo>
                    <a:cubicBezTo>
                      <a:pt x="31" y="55"/>
                      <a:pt x="31" y="55"/>
                      <a:pt x="31" y="55"/>
                    </a:cubicBezTo>
                    <a:cubicBezTo>
                      <a:pt x="31" y="60"/>
                      <a:pt x="31" y="60"/>
                      <a:pt x="31" y="60"/>
                    </a:cubicBezTo>
                    <a:cubicBezTo>
                      <a:pt x="38" y="60"/>
                      <a:pt x="38" y="60"/>
                      <a:pt x="38" y="60"/>
                    </a:cubicBezTo>
                    <a:cubicBezTo>
                      <a:pt x="38" y="0"/>
                      <a:pt x="38" y="0"/>
                      <a:pt x="38" y="0"/>
                    </a:cubicBezTo>
                    <a:lnTo>
                      <a:pt x="31" y="0"/>
                    </a:lnTo>
                    <a:close/>
                  </a:path>
                </a:pathLst>
              </a:custGeom>
              <a:solidFill>
                <a:srgbClr val="FF000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a:endParaRPr lang="en-US" sz="2400">
                  <a:solidFill>
                    <a:prstClr val="black"/>
                  </a:solidFill>
                  <a:latin typeface="Arial"/>
                </a:endParaRPr>
              </a:p>
            </p:txBody>
          </p:sp>
          <p:sp>
            <p:nvSpPr>
              <p:cNvPr id="19" name="Text Box 46"/>
              <p:cNvSpPr txBox="1">
                <a:spLocks noChangeArrowheads="1"/>
              </p:cNvSpPr>
              <p:nvPr/>
            </p:nvSpPr>
            <p:spPr bwMode="auto">
              <a:xfrm>
                <a:off x="2742" y="2872"/>
                <a:ext cx="301" cy="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21907" tIns="60953" rIns="121907" bIns="60953">
                <a:spAutoFit/>
              </a:bodyPr>
              <a:lstStyle/>
              <a:p>
                <a:pPr defTabSz="1219170"/>
                <a:r>
                  <a:rPr lang="en-US" altLang="en-US" sz="800" b="1">
                    <a:solidFill>
                      <a:prstClr val="black"/>
                    </a:solidFill>
                    <a:latin typeface="Arial"/>
                    <a:cs typeface="Arial" pitchFamily="34" charset="0"/>
                  </a:rPr>
                  <a:t>SM</a:t>
                </a:r>
              </a:p>
            </p:txBody>
          </p:sp>
          <p:sp>
            <p:nvSpPr>
              <p:cNvPr id="20" name="Rectangle 47"/>
              <p:cNvSpPr>
                <a:spLocks noChangeArrowheads="1"/>
              </p:cNvSpPr>
              <p:nvPr/>
            </p:nvSpPr>
            <p:spPr bwMode="auto">
              <a:xfrm>
                <a:off x="1548" y="3244"/>
                <a:ext cx="27" cy="27"/>
              </a:xfrm>
              <a:prstGeom prst="rect">
                <a:avLst/>
              </a:prstGeom>
              <a:solidFill>
                <a:srgbClr val="0000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9170"/>
                <a:endParaRPr lang="en-US" sz="2400">
                  <a:solidFill>
                    <a:prstClr val="black"/>
                  </a:solidFill>
                  <a:latin typeface="Arial"/>
                </a:endParaRPr>
              </a:p>
            </p:txBody>
          </p:sp>
        </p:grpSp>
        <p:pic>
          <p:nvPicPr>
            <p:cNvPr id="31" name="Picture 6"/>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016750" y="2257365"/>
              <a:ext cx="2793186" cy="1890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3" name="Group 32"/>
            <p:cNvGrpSpPr/>
            <p:nvPr/>
          </p:nvGrpSpPr>
          <p:grpSpPr>
            <a:xfrm>
              <a:off x="722201" y="4330700"/>
              <a:ext cx="7699598" cy="2035890"/>
              <a:chOff x="314325" y="4358045"/>
              <a:chExt cx="6916398" cy="1828800"/>
            </a:xfrm>
          </p:grpSpPr>
          <p:pic>
            <p:nvPicPr>
              <p:cNvPr id="3" name="Picture 6" descr="TIme 4-03-spash"/>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4428256" y="4358045"/>
                <a:ext cx="2802467" cy="18288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559875" y="4358045"/>
                <a:ext cx="1753414"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descr="DO_0224__0"/>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14325" y="4358045"/>
                <a:ext cx="2130582"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 name="Picture 2"/>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763238" y="1558456"/>
              <a:ext cx="2008537" cy="270832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 name="Picture 5" descr="\\mfad.mfroot.org\rchdept\CV\Group\Snhayes\Slides-Women as of 11-01-15\Heart Truth-Mil Hearts-911\Red Dress\Gdgrpshotreddress.jpe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5897880" y="2438400"/>
              <a:ext cx="2522759" cy="1828376"/>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35" name="Slide Number Placeholder 3">
            <a:extLst>
              <a:ext uri="{FF2B5EF4-FFF2-40B4-BE49-F238E27FC236}">
                <a16:creationId xmlns:a16="http://schemas.microsoft.com/office/drawing/2014/main" id="{42E8E066-0229-4C90-A0DF-781878BC75FC}"/>
              </a:ext>
            </a:extLst>
          </p:cNvPr>
          <p:cNvSpPr txBox="1">
            <a:spLocks/>
          </p:cNvSpPr>
          <p:nvPr/>
        </p:nvSpPr>
        <p:spPr>
          <a:xfrm>
            <a:off x="879145" y="6420129"/>
            <a:ext cx="3048000" cy="381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2667" dirty="0">
                <a:solidFill>
                  <a:prstClr val="black"/>
                </a:solidFill>
                <a:latin typeface="Arial"/>
              </a:rPr>
              <a:t>@SharonneHayes</a:t>
            </a:r>
          </a:p>
          <a:p>
            <a:pPr defTabSz="1219170">
              <a:defRPr/>
            </a:pPr>
            <a:endParaRPr lang="en-US" sz="2400" dirty="0">
              <a:solidFill>
                <a:prstClr val="black"/>
              </a:solidFill>
              <a:latin typeface="Arial"/>
            </a:endParaRPr>
          </a:p>
        </p:txBody>
      </p:sp>
    </p:spTree>
    <p:extLst>
      <p:ext uri="{BB962C8B-B14F-4D97-AF65-F5344CB8AC3E}">
        <p14:creationId xmlns:p14="http://schemas.microsoft.com/office/powerpoint/2010/main" val="3953985990"/>
      </p:ext>
    </p:extLst>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70675" name="Rectangle 19"/>
          <p:cNvSpPr>
            <a:spLocks noGrp="1" noChangeArrowheads="1"/>
          </p:cNvSpPr>
          <p:nvPr>
            <p:ph type="title"/>
          </p:nvPr>
        </p:nvSpPr>
        <p:spPr>
          <a:xfrm>
            <a:off x="474133" y="2209800"/>
            <a:ext cx="3081867" cy="1128712"/>
          </a:xfrm>
        </p:spPr>
        <p:txBody>
          <a:bodyPr/>
          <a:lstStyle/>
          <a:p>
            <a:r>
              <a:rPr lang="en-US" altLang="en-US" dirty="0">
                <a:solidFill>
                  <a:schemeClr val="bg1"/>
                </a:solidFill>
              </a:rPr>
              <a:t>Advocacy </a:t>
            </a:r>
          </a:p>
        </p:txBody>
      </p:sp>
      <p:pic>
        <p:nvPicPr>
          <p:cNvPr id="70671" name="Picture 15" descr="chicago1"/>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0"/>
            <a:ext cx="4165600" cy="2493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0661" name="Picture 5" descr="Group Phot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1600" y="3246437"/>
            <a:ext cx="5242984" cy="36115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89493" y="3414306"/>
            <a:ext cx="2681816" cy="344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472909" y="2755066"/>
            <a:ext cx="3617491" cy="2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50165" y="381001"/>
            <a:ext cx="5074823" cy="237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762606" y="64583"/>
            <a:ext cx="2336807" cy="343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B7EEAD27-D147-41B4-AA80-D5C7EA87F03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211192" y="4976979"/>
            <a:ext cx="2140925" cy="1857984"/>
          </a:xfrm>
          <a:prstGeom prst="rect">
            <a:avLst/>
          </a:prstGeom>
        </p:spPr>
      </p:pic>
      <p:sp>
        <p:nvSpPr>
          <p:cNvPr id="13" name="TextBox 12">
            <a:extLst>
              <a:ext uri="{FF2B5EF4-FFF2-40B4-BE49-F238E27FC236}">
                <a16:creationId xmlns:a16="http://schemas.microsoft.com/office/drawing/2014/main" id="{C2173975-C76A-464E-96BC-A085D703DBC5}"/>
              </a:ext>
            </a:extLst>
          </p:cNvPr>
          <p:cNvSpPr txBox="1"/>
          <p:nvPr/>
        </p:nvSpPr>
        <p:spPr>
          <a:xfrm>
            <a:off x="4983202" y="6477000"/>
            <a:ext cx="4094399" cy="424732"/>
          </a:xfrm>
          <a:prstGeom prst="rect">
            <a:avLst/>
          </a:prstGeom>
          <a:noFill/>
        </p:spPr>
        <p:txBody>
          <a:bodyPr wrap="square">
            <a:spAutoFit/>
          </a:bodyPr>
          <a:lstStyle/>
          <a:p>
            <a:pPr algn="ctr" defTabSz="1219170" eaLnBrk="0" hangingPunct="0">
              <a:lnSpc>
                <a:spcPct val="90000"/>
              </a:lnSpc>
              <a:defRPr/>
            </a:pPr>
            <a:r>
              <a:rPr lang="en-US" sz="2400" dirty="0">
                <a:solidFill>
                  <a:srgbClr val="FFFFFF"/>
                </a:solidFill>
                <a:latin typeface="Arial"/>
              </a:rPr>
              <a:t>@SharonneHayes</a:t>
            </a:r>
          </a:p>
        </p:txBody>
      </p:sp>
    </p:spTree>
    <p:extLst>
      <p:ext uri="{BB962C8B-B14F-4D97-AF65-F5344CB8AC3E}">
        <p14:creationId xmlns:p14="http://schemas.microsoft.com/office/powerpoint/2010/main" val="3045448870"/>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FF0000"/>
        </a:solidFill>
        <a:effectLst/>
      </p:bgPr>
    </p:bg>
    <p:spTree>
      <p:nvGrpSpPr>
        <p:cNvPr id="1" name=""/>
        <p:cNvGrpSpPr/>
        <p:nvPr/>
      </p:nvGrpSpPr>
      <p:grpSpPr>
        <a:xfrm>
          <a:off x="0" y="0"/>
          <a:ext cx="0" cy="0"/>
          <a:chOff x="0" y="0"/>
          <a:chExt cx="0" cy="0"/>
        </a:xfrm>
      </p:grpSpPr>
      <p:sp>
        <p:nvSpPr>
          <p:cNvPr id="598018" name="Rectangle 2"/>
          <p:cNvSpPr>
            <a:spLocks noGrp="1" noChangeArrowheads="1"/>
          </p:cNvSpPr>
          <p:nvPr>
            <p:ph type="title" sz="quarter"/>
          </p:nvPr>
        </p:nvSpPr>
        <p:spPr>
          <a:xfrm>
            <a:off x="3183467" y="381001"/>
            <a:ext cx="8500533" cy="1128713"/>
          </a:xfrm>
        </p:spPr>
        <p:txBody>
          <a:bodyPr/>
          <a:lstStyle/>
          <a:p>
            <a:pPr algn="ctr"/>
            <a:r>
              <a:rPr lang="en-US" altLang="en-US" dirty="0">
                <a:solidFill>
                  <a:schemeClr val="bg1"/>
                </a:solidFill>
              </a:rPr>
              <a:t>Heart Month at the White House</a:t>
            </a:r>
            <a:br>
              <a:rPr lang="en-US" altLang="en-US" dirty="0">
                <a:solidFill>
                  <a:schemeClr val="bg1"/>
                </a:solidFill>
              </a:rPr>
            </a:br>
            <a:r>
              <a:rPr lang="en-US" altLang="en-US" dirty="0">
                <a:solidFill>
                  <a:schemeClr val="bg1"/>
                </a:solidFill>
              </a:rPr>
              <a:t>February 2, 2004</a:t>
            </a:r>
          </a:p>
        </p:txBody>
      </p:sp>
      <p:pic>
        <p:nvPicPr>
          <p:cNvPr id="598019" name="Picture 3" descr="0004223-R2-021-9"/>
          <p:cNvPicPr>
            <a:picLocks noGrp="1" noChangeAspect="1" noChangeArrowheads="1"/>
          </p:cNvPicPr>
          <p:nvPr>
            <p:ph sz="quarter" idx="1"/>
          </p:nvPr>
        </p:nvPicPr>
        <p:blipFill>
          <a:blip r:embed="rId3" cstate="email">
            <a:extLst>
              <a:ext uri="{28A0092B-C50C-407E-A947-70E740481C1C}">
                <a14:useLocalDpi xmlns:a14="http://schemas.microsoft.com/office/drawing/2010/main"/>
              </a:ext>
            </a:extLst>
          </a:blip>
          <a:srcRect/>
          <a:stretch>
            <a:fillRect/>
          </a:stretch>
        </p:blipFill>
        <p:spPr>
          <a:xfrm>
            <a:off x="887122" y="922467"/>
            <a:ext cx="2296345" cy="309482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8020" name="Picture 4" descr="capt"/>
          <p:cNvPicPr>
            <a:picLocks noGrp="1" noChangeAspect="1" noChangeArrowheads="1"/>
          </p:cNvPicPr>
          <p:nvPr>
            <p:ph sz="quarter" idx="2"/>
          </p:nvPr>
        </p:nvPicPr>
        <p:blipFill>
          <a:blip r:embed="rId4" cstate="email">
            <a:extLst>
              <a:ext uri="{28A0092B-C50C-407E-A947-70E740481C1C}">
                <a14:useLocalDpi xmlns:a14="http://schemas.microsoft.com/office/drawing/2010/main"/>
              </a:ext>
            </a:extLst>
          </a:blip>
          <a:srcRect/>
          <a:stretch>
            <a:fillRect/>
          </a:stretch>
        </p:blipFill>
        <p:spPr>
          <a:xfrm>
            <a:off x="-48976" y="3869155"/>
            <a:ext cx="3657600" cy="2490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8" descr="President George W. Bush and Laura Bush talk with heart disease survivors after signing the American Heart Month Proclamation in the East Room Feb. 2, 2003."/>
          <p:cNvPicPr>
            <a:picLocks noGrp="1" noChangeAspect="1" noChangeArrowheads="1"/>
          </p:cNvPicPr>
          <p:nvPr>
            <p:ph sz="quarter" idx="3"/>
          </p:nvPr>
        </p:nvPicPr>
        <p:blipFill>
          <a:blip r:embed="rId5" cstate="email">
            <a:extLst>
              <a:ext uri="{28A0092B-C50C-407E-A947-70E740481C1C}">
                <a14:useLocalDpi xmlns:a14="http://schemas.microsoft.com/office/drawing/2010/main"/>
              </a:ext>
            </a:extLst>
          </a:blip>
          <a:srcRect/>
          <a:stretch>
            <a:fillRect/>
          </a:stretch>
        </p:blipFill>
        <p:spPr>
          <a:xfrm>
            <a:off x="6811783" y="1438514"/>
            <a:ext cx="4191256" cy="235804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8022" name="Picture 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91451" y="3796559"/>
            <a:ext cx="4400549" cy="2540000"/>
          </a:xfrm>
          <a:prstGeom prst="rect">
            <a:avLst/>
          </a:prstGeom>
          <a:noFill/>
          <a:extLst>
            <a:ext uri="{909E8E84-426E-40DD-AFC4-6F175D3DCCD1}">
              <a14:hiddenFill xmlns:a14="http://schemas.microsoft.com/office/drawing/2010/main">
                <a:solidFill>
                  <a:srgbClr val="FFFFFF"/>
                </a:solidFill>
              </a14:hiddenFill>
            </a:ext>
          </a:extLst>
        </p:spPr>
      </p:pic>
      <p:pic>
        <p:nvPicPr>
          <p:cNvPr id="598023" name="Picture 7"/>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54183" y="1437118"/>
            <a:ext cx="3657600" cy="24320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Signing_0"/>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3608624" y="3790039"/>
            <a:ext cx="4352776" cy="2514600"/>
          </a:xfrm>
          <a:prstGeom prst="rect">
            <a:avLst/>
          </a:prstGeom>
          <a:ln w="19050">
            <a:no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10" name="TextBox 9">
            <a:extLst>
              <a:ext uri="{FF2B5EF4-FFF2-40B4-BE49-F238E27FC236}">
                <a16:creationId xmlns:a16="http://schemas.microsoft.com/office/drawing/2014/main" id="{7748FEA2-2A5C-4A90-8ACB-D79FB0C67B69}"/>
              </a:ext>
            </a:extLst>
          </p:cNvPr>
          <p:cNvSpPr txBox="1"/>
          <p:nvPr/>
        </p:nvSpPr>
        <p:spPr>
          <a:xfrm>
            <a:off x="3630245" y="6377235"/>
            <a:ext cx="4094399" cy="424732"/>
          </a:xfrm>
          <a:prstGeom prst="rect">
            <a:avLst/>
          </a:prstGeom>
          <a:noFill/>
        </p:spPr>
        <p:txBody>
          <a:bodyPr wrap="square">
            <a:spAutoFit/>
          </a:bodyPr>
          <a:lstStyle/>
          <a:p>
            <a:pPr algn="ctr" defTabSz="1219170" eaLnBrk="0" hangingPunct="0">
              <a:lnSpc>
                <a:spcPct val="90000"/>
              </a:lnSpc>
              <a:defRPr/>
            </a:pPr>
            <a:r>
              <a:rPr lang="en-US" sz="2400" dirty="0">
                <a:solidFill>
                  <a:srgbClr val="FFFFFF"/>
                </a:solidFill>
                <a:latin typeface="Arial"/>
              </a:rPr>
              <a:t>@SharonneHayes</a:t>
            </a:r>
          </a:p>
        </p:txBody>
      </p:sp>
    </p:spTree>
    <p:extLst>
      <p:ext uri="{BB962C8B-B14F-4D97-AF65-F5344CB8AC3E}">
        <p14:creationId xmlns:p14="http://schemas.microsoft.com/office/powerpoint/2010/main" val="1530722013"/>
      </p:ext>
    </p:extLst>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5253" y="584200"/>
            <a:ext cx="2739128" cy="5324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5258" y="630015"/>
            <a:ext cx="2739127" cy="53546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64085" y="587153"/>
            <a:ext cx="2281767" cy="5440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269"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73407" y="584201"/>
            <a:ext cx="2739127" cy="55181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963BB0-7B89-4A9D-8CB8-34627ACED120}"/>
              </a:ext>
            </a:extLst>
          </p:cNvPr>
          <p:cNvSpPr txBox="1"/>
          <p:nvPr/>
        </p:nvSpPr>
        <p:spPr>
          <a:xfrm>
            <a:off x="-192710" y="6354779"/>
            <a:ext cx="4094399" cy="424732"/>
          </a:xfrm>
          <a:prstGeom prst="rect">
            <a:avLst/>
          </a:prstGeom>
          <a:noFill/>
        </p:spPr>
        <p:txBody>
          <a:bodyPr wrap="square">
            <a:spAutoFit/>
          </a:bodyPr>
          <a:lstStyle/>
          <a:p>
            <a:pPr algn="ctr" defTabSz="1219170" eaLnBrk="0" hangingPunct="0">
              <a:lnSpc>
                <a:spcPct val="90000"/>
              </a:lnSpc>
              <a:defRPr/>
            </a:pPr>
            <a:r>
              <a:rPr lang="en-US" sz="2400" dirty="0">
                <a:solidFill>
                  <a:srgbClr val="FFFFFF"/>
                </a:solidFill>
                <a:latin typeface="GillSans"/>
              </a:rPr>
              <a:t>@SharonneHayes</a:t>
            </a:r>
          </a:p>
        </p:txBody>
      </p:sp>
    </p:spTree>
    <p:extLst>
      <p:ext uri="{BB962C8B-B14F-4D97-AF65-F5344CB8AC3E}">
        <p14:creationId xmlns:p14="http://schemas.microsoft.com/office/powerpoint/2010/main" val="483708593"/>
      </p:ext>
    </p:extLst>
  </p:cSld>
  <p:clrMapOvr>
    <a:masterClrMapping/>
  </p:clrMapOvr>
  <p:transition spd="slow">
    <p:wipe dir="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3200" y="34"/>
            <a:ext cx="11988800" cy="683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9ABD1FE4-4298-4B86-91B4-3262D6194BBF}"/>
              </a:ext>
            </a:extLst>
          </p:cNvPr>
          <p:cNvSpPr txBox="1">
            <a:spLocks/>
          </p:cNvSpPr>
          <p:nvPr/>
        </p:nvSpPr>
        <p:spPr>
          <a:xfrm>
            <a:off x="9125097" y="6380460"/>
            <a:ext cx="3048000" cy="381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2667" dirty="0">
                <a:solidFill>
                  <a:prstClr val="black"/>
                </a:solidFill>
                <a:latin typeface="Arial"/>
              </a:rPr>
              <a:t>@SharonneHayes</a:t>
            </a:r>
          </a:p>
          <a:p>
            <a:pPr defTabSz="1219170">
              <a:defRPr/>
            </a:pPr>
            <a:endParaRPr lang="en-US" sz="2400" dirty="0">
              <a:solidFill>
                <a:prstClr val="white"/>
              </a:solidFill>
              <a:latin typeface="Arial"/>
            </a:endParaRPr>
          </a:p>
        </p:txBody>
      </p:sp>
    </p:spTree>
    <p:extLst>
      <p:ext uri="{BB962C8B-B14F-4D97-AF65-F5344CB8AC3E}">
        <p14:creationId xmlns:p14="http://schemas.microsoft.com/office/powerpoint/2010/main" val="335508398"/>
      </p:ext>
    </p:extLst>
  </p:cSld>
  <p:clrMapOvr>
    <a:masterClrMapping/>
  </p:clrMapOvr>
  <p:transition spd="slow">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Number Placeholder 3"/>
          <p:cNvSpPr>
            <a:spLocks noGrp="1"/>
          </p:cNvSpPr>
          <p:nvPr>
            <p:ph type="sldNum" sz="quarter" idx="10"/>
          </p:nvPr>
        </p:nvSpPr>
        <p:spPr>
          <a:noFill/>
        </p:spPr>
        <p:txBody>
          <a:bodyPr/>
          <a:lstStyle>
            <a:lvl1pPr eaLnBrk="0" hangingPunct="0">
              <a:defRPr>
                <a:solidFill>
                  <a:schemeClr val="tx1"/>
                </a:solidFill>
                <a:latin typeface="Arial" pitchFamily="34" charset="0"/>
                <a:cs typeface="Arial" pitchFamily="34" charset="0"/>
              </a:defRPr>
            </a:lvl1pPr>
            <a:lvl2pPr marL="990454" indent="-380944" eaLnBrk="0" hangingPunct="0">
              <a:defRPr>
                <a:solidFill>
                  <a:schemeClr val="tx1"/>
                </a:solidFill>
                <a:latin typeface="Arial" pitchFamily="34" charset="0"/>
                <a:cs typeface="Arial" pitchFamily="34" charset="0"/>
              </a:defRPr>
            </a:lvl2pPr>
            <a:lvl3pPr marL="1523773" indent="-304752" eaLnBrk="0" hangingPunct="0">
              <a:defRPr>
                <a:solidFill>
                  <a:schemeClr val="tx1"/>
                </a:solidFill>
                <a:latin typeface="Arial" pitchFamily="34" charset="0"/>
                <a:cs typeface="Arial" pitchFamily="34" charset="0"/>
              </a:defRPr>
            </a:lvl3pPr>
            <a:lvl4pPr marL="2133280" indent="-304752" eaLnBrk="0" hangingPunct="0">
              <a:defRPr>
                <a:solidFill>
                  <a:schemeClr val="tx1"/>
                </a:solidFill>
                <a:latin typeface="Arial" pitchFamily="34" charset="0"/>
                <a:cs typeface="Arial" pitchFamily="34" charset="0"/>
              </a:defRPr>
            </a:lvl4pPr>
            <a:lvl5pPr marL="2742790" indent="-304752" eaLnBrk="0" hangingPunct="0">
              <a:defRPr>
                <a:solidFill>
                  <a:schemeClr val="tx1"/>
                </a:solidFill>
                <a:latin typeface="Arial" pitchFamily="34" charset="0"/>
                <a:cs typeface="Arial" pitchFamily="34" charset="0"/>
              </a:defRPr>
            </a:lvl5pPr>
            <a:lvl6pPr marL="3352296" indent="-304752" eaLnBrk="0" fontAlgn="base" hangingPunct="0">
              <a:spcBef>
                <a:spcPct val="0"/>
              </a:spcBef>
              <a:spcAft>
                <a:spcPct val="0"/>
              </a:spcAft>
              <a:defRPr>
                <a:solidFill>
                  <a:schemeClr val="tx1"/>
                </a:solidFill>
                <a:latin typeface="Arial" pitchFamily="34" charset="0"/>
                <a:cs typeface="Arial" pitchFamily="34" charset="0"/>
              </a:defRPr>
            </a:lvl6pPr>
            <a:lvl7pPr marL="3961808" indent="-304752" eaLnBrk="0" fontAlgn="base" hangingPunct="0">
              <a:spcBef>
                <a:spcPct val="0"/>
              </a:spcBef>
              <a:spcAft>
                <a:spcPct val="0"/>
              </a:spcAft>
              <a:defRPr>
                <a:solidFill>
                  <a:schemeClr val="tx1"/>
                </a:solidFill>
                <a:latin typeface="Arial" pitchFamily="34" charset="0"/>
                <a:cs typeface="Arial" pitchFamily="34" charset="0"/>
              </a:defRPr>
            </a:lvl7pPr>
            <a:lvl8pPr marL="4571316" indent="-304752" eaLnBrk="0" fontAlgn="base" hangingPunct="0">
              <a:spcBef>
                <a:spcPct val="0"/>
              </a:spcBef>
              <a:spcAft>
                <a:spcPct val="0"/>
              </a:spcAft>
              <a:defRPr>
                <a:solidFill>
                  <a:schemeClr val="tx1"/>
                </a:solidFill>
                <a:latin typeface="Arial" pitchFamily="34" charset="0"/>
                <a:cs typeface="Arial" pitchFamily="34" charset="0"/>
              </a:defRPr>
            </a:lvl8pPr>
            <a:lvl9pPr marL="5180824" indent="-304752" eaLnBrk="0" fontAlgn="base" hangingPunct="0">
              <a:spcBef>
                <a:spcPct val="0"/>
              </a:spcBef>
              <a:spcAft>
                <a:spcPct val="0"/>
              </a:spcAft>
              <a:defRPr>
                <a:solidFill>
                  <a:schemeClr val="tx1"/>
                </a:solidFill>
                <a:latin typeface="Arial" pitchFamily="34" charset="0"/>
                <a:cs typeface="Arial" pitchFamily="34" charset="0"/>
              </a:defRPr>
            </a:lvl9pPr>
          </a:lstStyle>
          <a:p>
            <a:pPr algn="r" defTabSz="1219170" eaLnBrk="1" hangingPunct="1">
              <a:lnSpc>
                <a:spcPct val="90000"/>
              </a:lnSpc>
              <a:defRPr/>
            </a:pPr>
            <a:r>
              <a:rPr lang="en-US" sz="933">
                <a:solidFill>
                  <a:srgbClr val="1D68E0"/>
                </a:solidFill>
              </a:rPr>
              <a:t>©2011 MFMER  |  slide-</a:t>
            </a:r>
            <a:fld id="{FF8FADD4-EA1D-47A3-956F-B68947B6C294}" type="slidenum">
              <a:rPr lang="en-US" sz="933">
                <a:solidFill>
                  <a:srgbClr val="1D68E0"/>
                </a:solidFill>
              </a:rPr>
              <a:pPr algn="r" defTabSz="1219170" eaLnBrk="1" hangingPunct="1">
                <a:lnSpc>
                  <a:spcPct val="90000"/>
                </a:lnSpc>
                <a:defRPr/>
              </a:pPr>
              <a:t>59</a:t>
            </a:fld>
            <a:endParaRPr lang="en-US" sz="933">
              <a:solidFill>
                <a:srgbClr val="1D68E0"/>
              </a:solidFill>
            </a:endParaRPr>
          </a:p>
        </p:txBody>
      </p:sp>
      <p:sp>
        <p:nvSpPr>
          <p:cNvPr id="262152" name="AutoShape 8"/>
          <p:cNvSpPr>
            <a:spLocks noChangeArrowheads="1"/>
          </p:cNvSpPr>
          <p:nvPr/>
        </p:nvSpPr>
        <p:spPr bwMode="auto">
          <a:xfrm>
            <a:off x="7721601" y="571509"/>
            <a:ext cx="4199467" cy="2123759"/>
          </a:xfrm>
          <a:prstGeom prst="roundRect">
            <a:avLst>
              <a:gd name="adj" fmla="val 16667"/>
            </a:avLst>
          </a:prstGeom>
          <a:pattFill prst="pct50">
            <a:fgClr>
              <a:schemeClr val="tx1"/>
            </a:fgClr>
            <a:bgClr>
              <a:schemeClr val="bg1"/>
            </a:bgClr>
          </a:pattFill>
          <a:ln w="9525">
            <a:solidFill>
              <a:schemeClr val="tx1"/>
            </a:solidFill>
            <a:round/>
            <a:headEnd/>
            <a:tailEnd/>
          </a:ln>
        </p:spPr>
        <p:txBody>
          <a:bodyPr wrap="none" lIns="121907" tIns="60953" rIns="121907" bIns="60953" anchor="ctr"/>
          <a:lstStyle/>
          <a:p>
            <a:pPr defTabSz="1219170" fontAlgn="base">
              <a:spcBef>
                <a:spcPct val="0"/>
              </a:spcBef>
              <a:spcAft>
                <a:spcPct val="0"/>
              </a:spcAft>
              <a:defRPr/>
            </a:pPr>
            <a:endParaRPr lang="en-US" sz="2400">
              <a:solidFill>
                <a:srgbClr val="FFFFFF"/>
              </a:solidFill>
              <a:latin typeface="Arial"/>
              <a:cs typeface="Arial" pitchFamily="34" charset="0"/>
            </a:endParaRPr>
          </a:p>
        </p:txBody>
      </p:sp>
      <p:pic>
        <p:nvPicPr>
          <p:cNvPr id="145412"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333" y="3647885"/>
            <a:ext cx="12192000" cy="3210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2151" name="Rectangle 7"/>
          <p:cNvSpPr>
            <a:spLocks noChangeArrowheads="1"/>
          </p:cNvSpPr>
          <p:nvPr/>
        </p:nvSpPr>
        <p:spPr bwMode="auto">
          <a:xfrm>
            <a:off x="7871884" y="725491"/>
            <a:ext cx="3841749" cy="1969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7" tIns="60953" rIns="121907" bIns="60953">
            <a:spAutoFit/>
          </a:bodyPr>
          <a:lstStyle/>
          <a:p>
            <a:pPr defTabSz="1219170" fontAlgn="base">
              <a:spcBef>
                <a:spcPct val="0"/>
              </a:spcBef>
              <a:spcAft>
                <a:spcPct val="0"/>
              </a:spcAft>
              <a:defRPr/>
            </a:pPr>
            <a:r>
              <a:rPr lang="en-US" sz="2400" b="1" dirty="0">
                <a:solidFill>
                  <a:srgbClr val="000000"/>
                </a:solidFill>
                <a:latin typeface="Arial"/>
                <a:cs typeface="Arial" pitchFamily="34" charset="0"/>
              </a:rPr>
              <a:t>“ Active recruitment was unnecessary because 18 women had requested study information within 7 days of IRB approval ” </a:t>
            </a:r>
          </a:p>
        </p:txBody>
      </p:sp>
      <p:sp>
        <p:nvSpPr>
          <p:cNvPr id="145414" name="Text Box 9"/>
          <p:cNvSpPr txBox="1">
            <a:spLocks noChangeArrowheads="1"/>
          </p:cNvSpPr>
          <p:nvPr/>
        </p:nvSpPr>
        <p:spPr bwMode="auto">
          <a:xfrm>
            <a:off x="-21167" y="3157402"/>
            <a:ext cx="12149667" cy="49053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6575" rIns="0" bIns="0"/>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1219170" eaLnBrk="1" fontAlgn="base" hangingPunct="1">
              <a:lnSpc>
                <a:spcPct val="90000"/>
              </a:lnSpc>
              <a:spcBef>
                <a:spcPct val="0"/>
              </a:spcBef>
              <a:spcAft>
                <a:spcPct val="0"/>
              </a:spcAft>
              <a:defRPr/>
            </a:pPr>
            <a:r>
              <a:rPr lang="en-US" sz="3733" b="1" dirty="0">
                <a:solidFill>
                  <a:srgbClr val="FFFFFF"/>
                </a:solidFill>
              </a:rPr>
              <a:t>Mayo Clinic Proceedings, 2011</a:t>
            </a:r>
          </a:p>
        </p:txBody>
      </p:sp>
      <p:pic>
        <p:nvPicPr>
          <p:cNvPr id="14541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 y="152403"/>
            <a:ext cx="6705600"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3">
            <a:extLst>
              <a:ext uri="{FF2B5EF4-FFF2-40B4-BE49-F238E27FC236}">
                <a16:creationId xmlns:a16="http://schemas.microsoft.com/office/drawing/2014/main" id="{2C901F9D-6161-4F7B-87EB-861355FA386D}"/>
              </a:ext>
            </a:extLst>
          </p:cNvPr>
          <p:cNvSpPr txBox="1">
            <a:spLocks/>
          </p:cNvSpPr>
          <p:nvPr/>
        </p:nvSpPr>
        <p:spPr>
          <a:xfrm>
            <a:off x="8940801" y="6267963"/>
            <a:ext cx="3182975" cy="590037"/>
          </a:xfrm>
          <a:prstGeom prst="rect">
            <a:avLst/>
          </a:prstGeom>
          <a:solidFill>
            <a:schemeClr val="tx1"/>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2667" dirty="0">
                <a:solidFill>
                  <a:srgbClr val="000000"/>
                </a:solidFill>
                <a:latin typeface="Arial"/>
              </a:rPr>
              <a:t>@SharonneHayes</a:t>
            </a:r>
          </a:p>
          <a:p>
            <a:pPr defTabSz="1219170">
              <a:defRPr/>
            </a:pPr>
            <a:endParaRPr lang="en-US" sz="2400" dirty="0">
              <a:solidFill>
                <a:srgbClr val="FFFFFF"/>
              </a:solidFill>
              <a:latin typeface="Arial"/>
            </a:endParaRPr>
          </a:p>
        </p:txBody>
      </p:sp>
    </p:spTree>
    <p:extLst>
      <p:ext uri="{BB962C8B-B14F-4D97-AF65-F5344CB8AC3E}">
        <p14:creationId xmlns:p14="http://schemas.microsoft.com/office/powerpoint/2010/main" val="231359894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2152"/>
                                        </p:tgtEl>
                                        <p:attrNameLst>
                                          <p:attrName>style.visibility</p:attrName>
                                        </p:attrNameLst>
                                      </p:cBhvr>
                                      <p:to>
                                        <p:strVal val="visible"/>
                                      </p:to>
                                    </p:set>
                                    <p:animEffect transition="in" filter="fade">
                                      <p:cBhvr>
                                        <p:cTn id="7" dur="10"/>
                                        <p:tgtEl>
                                          <p:spTgt spid="2621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2151"/>
                                        </p:tgtEl>
                                        <p:attrNameLst>
                                          <p:attrName>style.visibility</p:attrName>
                                        </p:attrNameLst>
                                      </p:cBhvr>
                                      <p:to>
                                        <p:strVal val="visible"/>
                                      </p:to>
                                    </p:set>
                                    <p:animEffect transition="in" filter="fade">
                                      <p:cBhvr>
                                        <p:cTn id="10" dur="500"/>
                                        <p:tgtEl>
                                          <p:spTgt spid="262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52" grpId="0" animBg="1"/>
      <p:bldP spid="26215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5BFE23-6384-44CA-B643-A9C7155CE8BB}"/>
              </a:ext>
            </a:extLst>
          </p:cNvPr>
          <p:cNvSpPr>
            <a:spLocks noGrp="1"/>
          </p:cNvSpPr>
          <p:nvPr>
            <p:ph sz="half" idx="1"/>
          </p:nvPr>
        </p:nvSpPr>
        <p:spPr>
          <a:xfrm>
            <a:off x="2018590" y="2438771"/>
            <a:ext cx="4387860" cy="899909"/>
          </a:xfrm>
        </p:spPr>
        <p:txBody>
          <a:bodyPr lIns="91440" tIns="45720" rIns="91440" bIns="45720" anchor="ctr">
            <a:noAutofit/>
          </a:bodyPr>
          <a:lstStyle/>
          <a:p>
            <a:r>
              <a:rPr lang="en-US" sz="2800" dirty="0">
                <a:solidFill>
                  <a:schemeClr val="accent1"/>
                </a:solidFill>
              </a:rPr>
              <a:t>Program Description</a:t>
            </a:r>
          </a:p>
        </p:txBody>
      </p:sp>
      <p:sp>
        <p:nvSpPr>
          <p:cNvPr id="3" name="Content Placeholder 2">
            <a:extLst>
              <a:ext uri="{FF2B5EF4-FFF2-40B4-BE49-F238E27FC236}">
                <a16:creationId xmlns:a16="http://schemas.microsoft.com/office/drawing/2014/main" id="{0BA595C2-D441-48FE-B57B-AF6C9099621E}"/>
              </a:ext>
            </a:extLst>
          </p:cNvPr>
          <p:cNvSpPr>
            <a:spLocks noGrp="1"/>
          </p:cNvSpPr>
          <p:nvPr>
            <p:ph sz="half" idx="13"/>
          </p:nvPr>
        </p:nvSpPr>
        <p:spPr>
          <a:xfrm>
            <a:off x="2102913" y="4652554"/>
            <a:ext cx="4491267" cy="804662"/>
          </a:xfrm>
        </p:spPr>
        <p:txBody>
          <a:bodyPr lIns="91440" tIns="45720" rIns="91440" bIns="45720" anchor="ctr">
            <a:noAutofit/>
          </a:bodyPr>
          <a:lstStyle/>
          <a:p>
            <a:r>
              <a:rPr lang="en-US" sz="2800" dirty="0">
                <a:solidFill>
                  <a:schemeClr val="accent1"/>
                </a:solidFill>
              </a:rPr>
              <a:t>Market Analysis &amp; Marketing Strategy</a:t>
            </a:r>
          </a:p>
        </p:txBody>
      </p:sp>
      <p:sp>
        <p:nvSpPr>
          <p:cNvPr id="4" name="Content Placeholder 3">
            <a:extLst>
              <a:ext uri="{FF2B5EF4-FFF2-40B4-BE49-F238E27FC236}">
                <a16:creationId xmlns:a16="http://schemas.microsoft.com/office/drawing/2014/main" id="{A3CE947C-6C9C-4E2B-8838-E5AE3A0C7820}"/>
              </a:ext>
            </a:extLst>
          </p:cNvPr>
          <p:cNvSpPr>
            <a:spLocks noGrp="1"/>
          </p:cNvSpPr>
          <p:nvPr>
            <p:ph sz="half" idx="14"/>
          </p:nvPr>
        </p:nvSpPr>
        <p:spPr>
          <a:xfrm>
            <a:off x="2102913" y="3611288"/>
            <a:ext cx="3039002" cy="793837"/>
          </a:xfrm>
        </p:spPr>
        <p:txBody>
          <a:bodyPr lIns="91440" tIns="45720" rIns="91440" bIns="45720" anchor="ctr">
            <a:noAutofit/>
          </a:bodyPr>
          <a:lstStyle/>
          <a:p>
            <a:endParaRPr lang="en-US" sz="2800" b="1" dirty="0">
              <a:solidFill>
                <a:schemeClr val="accent1"/>
              </a:solidFill>
            </a:endParaRPr>
          </a:p>
          <a:p>
            <a:r>
              <a:rPr lang="en-US" sz="2800" dirty="0">
                <a:solidFill>
                  <a:schemeClr val="accent1"/>
                </a:solidFill>
              </a:rPr>
              <a:t>Operating Plan</a:t>
            </a:r>
          </a:p>
          <a:p>
            <a:endParaRPr lang="en-US" sz="2800" b="1" dirty="0">
              <a:solidFill>
                <a:schemeClr val="accent1"/>
              </a:solidFill>
            </a:endParaRPr>
          </a:p>
        </p:txBody>
      </p:sp>
      <p:sp>
        <p:nvSpPr>
          <p:cNvPr id="5" name="Content Placeholder 4">
            <a:extLst>
              <a:ext uri="{FF2B5EF4-FFF2-40B4-BE49-F238E27FC236}">
                <a16:creationId xmlns:a16="http://schemas.microsoft.com/office/drawing/2014/main" id="{2A7CFB29-AF0F-489F-B790-9DFF0280E998}"/>
              </a:ext>
            </a:extLst>
          </p:cNvPr>
          <p:cNvSpPr>
            <a:spLocks noGrp="1"/>
          </p:cNvSpPr>
          <p:nvPr>
            <p:ph sz="half" idx="15"/>
          </p:nvPr>
        </p:nvSpPr>
        <p:spPr>
          <a:xfrm>
            <a:off x="2024146" y="5781679"/>
            <a:ext cx="3810295" cy="793837"/>
          </a:xfrm>
        </p:spPr>
        <p:txBody>
          <a:bodyPr lIns="91440" tIns="45720" rIns="91440" bIns="45720" anchor="ctr">
            <a:noAutofit/>
          </a:bodyPr>
          <a:lstStyle/>
          <a:p>
            <a:r>
              <a:rPr lang="en-US" sz="2800" dirty="0">
                <a:solidFill>
                  <a:schemeClr val="accent1"/>
                </a:solidFill>
              </a:rPr>
              <a:t>Financial Plan</a:t>
            </a:r>
          </a:p>
        </p:txBody>
      </p:sp>
      <p:sp>
        <p:nvSpPr>
          <p:cNvPr id="6" name="Content Placeholder 5">
            <a:extLst>
              <a:ext uri="{FF2B5EF4-FFF2-40B4-BE49-F238E27FC236}">
                <a16:creationId xmlns:a16="http://schemas.microsoft.com/office/drawing/2014/main" id="{A48307C1-F579-4EC1-9200-D14DAD9972DC}"/>
              </a:ext>
            </a:extLst>
          </p:cNvPr>
          <p:cNvSpPr>
            <a:spLocks noGrp="1"/>
          </p:cNvSpPr>
          <p:nvPr>
            <p:ph sz="half" idx="16"/>
          </p:nvPr>
        </p:nvSpPr>
        <p:spPr>
          <a:xfrm>
            <a:off x="2020972" y="1400784"/>
            <a:ext cx="3717098" cy="899909"/>
          </a:xfrm>
        </p:spPr>
        <p:txBody>
          <a:bodyPr lIns="91440" tIns="45720" rIns="91440" bIns="45720" anchor="ctr">
            <a:noAutofit/>
          </a:bodyPr>
          <a:lstStyle/>
          <a:p>
            <a:r>
              <a:rPr lang="en-US" sz="2800" dirty="0">
                <a:solidFill>
                  <a:schemeClr val="accent1"/>
                </a:solidFill>
              </a:rPr>
              <a:t>Executive Summary </a:t>
            </a:r>
          </a:p>
        </p:txBody>
      </p:sp>
      <p:sp>
        <p:nvSpPr>
          <p:cNvPr id="7" name="Content Placeholder 6">
            <a:extLst>
              <a:ext uri="{FF2B5EF4-FFF2-40B4-BE49-F238E27FC236}">
                <a16:creationId xmlns:a16="http://schemas.microsoft.com/office/drawing/2014/main" id="{99A2674F-9200-4503-B91A-BD7A1BC0F3F2}"/>
              </a:ext>
            </a:extLst>
          </p:cNvPr>
          <p:cNvSpPr>
            <a:spLocks noGrp="1"/>
          </p:cNvSpPr>
          <p:nvPr>
            <p:ph idx="10"/>
          </p:nvPr>
        </p:nvSpPr>
        <p:spPr>
          <a:xfrm>
            <a:off x="851730" y="163887"/>
            <a:ext cx="8112153" cy="742122"/>
          </a:xfrm>
        </p:spPr>
        <p:txBody>
          <a:bodyPr lIns="91440" tIns="45720" rIns="91440" bIns="45720" anchor="t"/>
          <a:lstStyle/>
          <a:p>
            <a:r>
              <a:rPr lang="en-US" sz="3600" dirty="0"/>
              <a:t>But I didn’t go to business school!</a:t>
            </a:r>
          </a:p>
          <a:p>
            <a:endParaRPr lang="en-US" dirty="0"/>
          </a:p>
        </p:txBody>
      </p:sp>
      <p:sp>
        <p:nvSpPr>
          <p:cNvPr id="13" name="TextBox 12">
            <a:extLst>
              <a:ext uri="{FF2B5EF4-FFF2-40B4-BE49-F238E27FC236}">
                <a16:creationId xmlns:a16="http://schemas.microsoft.com/office/drawing/2014/main" id="{0C0E493E-71F7-4EFF-9687-A8E6B3CE49D5}"/>
              </a:ext>
            </a:extLst>
          </p:cNvPr>
          <p:cNvSpPr txBox="1"/>
          <p:nvPr/>
        </p:nvSpPr>
        <p:spPr>
          <a:xfrm>
            <a:off x="1794173" y="980433"/>
            <a:ext cx="6695485" cy="584775"/>
          </a:xfrm>
          <a:prstGeom prst="rect">
            <a:avLst/>
          </a:prstGeom>
          <a:noFill/>
        </p:spPr>
        <p:txBody>
          <a:bodyPr wrap="square" rtlCol="0">
            <a:spAutoFit/>
          </a:bodyPr>
          <a:lstStyle/>
          <a:p>
            <a:r>
              <a:rPr lang="en-US" sz="3200" dirty="0">
                <a:solidFill>
                  <a:srgbClr val="00B0F0"/>
                </a:solidFill>
                <a:latin typeface="Helvetica" panose="020B0604020202020204" pitchFamily="34" charset="0"/>
                <a:cs typeface="Helvetica" panose="020B0604020202020204" pitchFamily="34" charset="0"/>
              </a:rPr>
              <a:t>Fortunately, there’s a recipe…</a:t>
            </a:r>
          </a:p>
        </p:txBody>
      </p:sp>
      <p:pic>
        <p:nvPicPr>
          <p:cNvPr id="16" name="Picture 15" descr="Text&#10;&#10;Description automatically generated with medium confidence">
            <a:extLst>
              <a:ext uri="{FF2B5EF4-FFF2-40B4-BE49-F238E27FC236}">
                <a16:creationId xmlns:a16="http://schemas.microsoft.com/office/drawing/2014/main" id="{E5FEBBBC-E678-497C-A185-21735244ED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65021" y="1954635"/>
            <a:ext cx="5335898" cy="353236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819533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 y="4085"/>
            <a:ext cx="4620375" cy="251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snh01\Pictures\2014 Misc\2014-05-03 SCADWALK\photo 2.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p:blipFill>
        <p:spPr bwMode="auto">
          <a:xfrm>
            <a:off x="4686922" y="4088"/>
            <a:ext cx="2283687" cy="19759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3502929" y="1548882"/>
            <a:ext cx="3603009" cy="1696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C:\Users\snh01\Pictures\2016 Misc\2016-09-West Coast SCAD Walk\14330032_10154247852243387_2777366723474469338_n.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79525" y="4085"/>
            <a:ext cx="5207945" cy="308479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29820" y="3132284"/>
            <a:ext cx="9098585" cy="3695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977801" y="2517920"/>
            <a:ext cx="1323467" cy="2022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5"/>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7503" y="4540375"/>
            <a:ext cx="3398771" cy="2287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3" name="Picture 1"/>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2639535" y="1185488"/>
            <a:ext cx="7139296" cy="468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0135" name="Picture 7" descr="MC-Bu-Bk 150"/>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6970610" y="-37433"/>
            <a:ext cx="4926271" cy="12240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snh01\Pictures\2016 Misc\2016-04-30 SCADaddle\2016_SCADaddle_266.jpg"/>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4" y="2179794"/>
            <a:ext cx="1977801" cy="2360583"/>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3">
            <a:extLst>
              <a:ext uri="{FF2B5EF4-FFF2-40B4-BE49-F238E27FC236}">
                <a16:creationId xmlns:a16="http://schemas.microsoft.com/office/drawing/2014/main" id="{50271C76-DFCF-4E84-9DFB-B3C4F5168ACE}"/>
              </a:ext>
            </a:extLst>
          </p:cNvPr>
          <p:cNvSpPr txBox="1">
            <a:spLocks/>
          </p:cNvSpPr>
          <p:nvPr/>
        </p:nvSpPr>
        <p:spPr>
          <a:xfrm>
            <a:off x="9125097" y="6380460"/>
            <a:ext cx="3048000" cy="381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2667" dirty="0">
                <a:solidFill>
                  <a:srgbClr val="FFFFFF"/>
                </a:solidFill>
                <a:latin typeface="Arial"/>
                <a:cs typeface="Arial"/>
              </a:rPr>
              <a:t>@SharonneHayes</a:t>
            </a:r>
          </a:p>
          <a:p>
            <a:pPr defTabSz="1219170">
              <a:defRPr/>
            </a:pPr>
            <a:endParaRPr lang="en-US" sz="2400" dirty="0">
              <a:solidFill>
                <a:srgbClr val="000000"/>
              </a:solidFill>
              <a:latin typeface="Arial"/>
              <a:cs typeface="Arial"/>
            </a:endParaRPr>
          </a:p>
        </p:txBody>
      </p:sp>
    </p:spTree>
    <p:extLst>
      <p:ext uri="{BB962C8B-B14F-4D97-AF65-F5344CB8AC3E}">
        <p14:creationId xmlns:p14="http://schemas.microsoft.com/office/powerpoint/2010/main" val="427669792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193"/>
                                        </p:tgtEl>
                                        <p:attrNameLst>
                                          <p:attrName>style.visibility</p:attrName>
                                        </p:attrNameLst>
                                      </p:cBhvr>
                                      <p:to>
                                        <p:strVal val="visible"/>
                                      </p:to>
                                    </p:set>
                                    <p:anim calcmode="lin" valueType="num">
                                      <p:cBhvr>
                                        <p:cTn id="7" dur="500" fill="hold"/>
                                        <p:tgtEl>
                                          <p:spTgt spid="8193"/>
                                        </p:tgtEl>
                                        <p:attrNameLst>
                                          <p:attrName>ppt_w</p:attrName>
                                        </p:attrNameLst>
                                      </p:cBhvr>
                                      <p:tavLst>
                                        <p:tav tm="0">
                                          <p:val>
                                            <p:fltVal val="0"/>
                                          </p:val>
                                        </p:tav>
                                        <p:tav tm="100000">
                                          <p:val>
                                            <p:strVal val="#ppt_w"/>
                                          </p:val>
                                        </p:tav>
                                      </p:tavLst>
                                    </p:anim>
                                    <p:anim calcmode="lin" valueType="num">
                                      <p:cBhvr>
                                        <p:cTn id="8" dur="500" fill="hold"/>
                                        <p:tgtEl>
                                          <p:spTgt spid="8193"/>
                                        </p:tgtEl>
                                        <p:attrNameLst>
                                          <p:attrName>ppt_h</p:attrName>
                                        </p:attrNameLst>
                                      </p:cBhvr>
                                      <p:tavLst>
                                        <p:tav tm="0">
                                          <p:val>
                                            <p:fltVal val="0"/>
                                          </p:val>
                                        </p:tav>
                                        <p:tav tm="100000">
                                          <p:val>
                                            <p:strVal val="#ppt_h"/>
                                          </p:val>
                                        </p:tav>
                                      </p:tavLst>
                                    </p:anim>
                                    <p:animEffect transition="in" filter="fade">
                                      <p:cBhvr>
                                        <p:cTn id="9" dur="500"/>
                                        <p:tgtEl>
                                          <p:spTgt spid="8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grpSp>
        <p:nvGrpSpPr>
          <p:cNvPr id="3" name="Group 2"/>
          <p:cNvGrpSpPr/>
          <p:nvPr/>
        </p:nvGrpSpPr>
        <p:grpSpPr>
          <a:xfrm>
            <a:off x="6705600" y="90241"/>
            <a:ext cx="5412369" cy="6728347"/>
            <a:chOff x="4520341" y="-1448323"/>
            <a:chExt cx="4788334" cy="6728346"/>
          </a:xfrm>
        </p:grpSpPr>
        <p:pic>
          <p:nvPicPr>
            <p:cNvPr id="6147" name="Picture 3" descr="C:\Users\snh01\Pictures\2016 Misc\NBC SCAD2.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52788" y="2088107"/>
              <a:ext cx="4255887" cy="319191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snh01\Pictures\2016 Misc\NBC-SCAD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520341" y="-1448323"/>
              <a:ext cx="4788334" cy="3179929"/>
            </a:xfrm>
            <a:prstGeom prst="rect">
              <a:avLst/>
            </a:prstGeom>
            <a:noFill/>
            <a:extLst>
              <a:ext uri="{909E8E84-426E-40DD-AFC4-6F175D3DCCD1}">
                <a14:hiddenFill xmlns:a14="http://schemas.microsoft.com/office/drawing/2010/main">
                  <a:solidFill>
                    <a:srgbClr val="FFFFFF"/>
                  </a:solidFill>
                </a14:hiddenFill>
              </a:ext>
            </a:extLst>
          </p:spPr>
        </p:pic>
      </p:grpSp>
      <p:pic>
        <p:nvPicPr>
          <p:cNvPr id="6153"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8002" y="2717801"/>
            <a:ext cx="6197597" cy="3713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55441"/>
          <a:stretch/>
        </p:blipFill>
        <p:spPr bwMode="auto">
          <a:xfrm>
            <a:off x="830913" y="-1637732"/>
            <a:ext cx="5513968" cy="4532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B7966019-0B9F-41B3-A2DC-A8D1490F5CCC}"/>
              </a:ext>
            </a:extLst>
          </p:cNvPr>
          <p:cNvSpPr txBox="1"/>
          <p:nvPr/>
        </p:nvSpPr>
        <p:spPr>
          <a:xfrm>
            <a:off x="-84385" y="6433536"/>
            <a:ext cx="4094399" cy="424732"/>
          </a:xfrm>
          <a:prstGeom prst="rect">
            <a:avLst/>
          </a:prstGeom>
          <a:noFill/>
        </p:spPr>
        <p:txBody>
          <a:bodyPr wrap="square">
            <a:spAutoFit/>
          </a:bodyPr>
          <a:lstStyle/>
          <a:p>
            <a:pPr algn="ctr" defTabSz="1219170" eaLnBrk="0" hangingPunct="0">
              <a:lnSpc>
                <a:spcPct val="90000"/>
              </a:lnSpc>
              <a:defRPr/>
            </a:pPr>
            <a:r>
              <a:rPr lang="en-US" sz="2400" dirty="0">
                <a:solidFill>
                  <a:srgbClr val="FFFFFF"/>
                </a:solidFill>
                <a:latin typeface="Arial"/>
                <a:cs typeface="Arial"/>
              </a:rPr>
              <a:t>@SharonneHayes</a:t>
            </a:r>
          </a:p>
        </p:txBody>
      </p:sp>
    </p:spTree>
    <p:extLst>
      <p:ext uri="{BB962C8B-B14F-4D97-AF65-F5344CB8AC3E}">
        <p14:creationId xmlns:p14="http://schemas.microsoft.com/office/powerpoint/2010/main" val="1271946425"/>
      </p:ext>
    </p:extLst>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8000" y="56625"/>
            <a:ext cx="5902640" cy="3339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57" y="3350045"/>
            <a:ext cx="7052787" cy="3228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433411" y="3328816"/>
            <a:ext cx="4100424" cy="3395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76281" y="138309"/>
            <a:ext cx="4545208" cy="322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399ECF8F-92B7-491E-81F7-2863DB434E63}"/>
              </a:ext>
            </a:extLst>
          </p:cNvPr>
          <p:cNvSpPr txBox="1"/>
          <p:nvPr/>
        </p:nvSpPr>
        <p:spPr>
          <a:xfrm>
            <a:off x="-299081" y="6496416"/>
            <a:ext cx="4094399" cy="424732"/>
          </a:xfrm>
          <a:prstGeom prst="rect">
            <a:avLst/>
          </a:prstGeom>
          <a:noFill/>
        </p:spPr>
        <p:txBody>
          <a:bodyPr wrap="square">
            <a:spAutoFit/>
          </a:bodyPr>
          <a:lstStyle/>
          <a:p>
            <a:pPr algn="ctr" defTabSz="1219170" eaLnBrk="0" hangingPunct="0">
              <a:lnSpc>
                <a:spcPct val="90000"/>
              </a:lnSpc>
              <a:defRPr/>
            </a:pPr>
            <a:r>
              <a:rPr lang="en-US" sz="2400" dirty="0">
                <a:solidFill>
                  <a:srgbClr val="FFFFFF"/>
                </a:solidFill>
                <a:latin typeface="Arial"/>
                <a:cs typeface="Arial"/>
              </a:rPr>
              <a:t>@SharonneHayes</a:t>
            </a:r>
          </a:p>
        </p:txBody>
      </p:sp>
    </p:spTree>
    <p:extLst>
      <p:ext uri="{BB962C8B-B14F-4D97-AF65-F5344CB8AC3E}">
        <p14:creationId xmlns:p14="http://schemas.microsoft.com/office/powerpoint/2010/main" val="3451320655"/>
      </p:ext>
    </p:extLst>
  </p:cSld>
  <p:clrMapOvr>
    <a:masterClrMapping/>
  </p:clrMapOvr>
  <p:transition spd="slow">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snh01\Desktop\SCAD AHA Consensus\SCAD-JPEG\2018 SCAD AHA StatementCIRTITLE.jpg">
            <a:extLst>
              <a:ext uri="{FF2B5EF4-FFF2-40B4-BE49-F238E27FC236}">
                <a16:creationId xmlns:a16="http://schemas.microsoft.com/office/drawing/2014/main" id="{FEE750AE-1C49-4684-9D1E-8DE28C38957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145549"/>
            <a:ext cx="12144551" cy="671245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B4F3A94E-9477-4AC2-95A9-A4A496BB57B6}"/>
              </a:ext>
            </a:extLst>
          </p:cNvPr>
          <p:cNvSpPr txBox="1">
            <a:spLocks/>
          </p:cNvSpPr>
          <p:nvPr/>
        </p:nvSpPr>
        <p:spPr>
          <a:xfrm>
            <a:off x="9127460" y="145550"/>
            <a:ext cx="3048000" cy="381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2667" dirty="0">
                <a:solidFill>
                  <a:srgbClr val="000000"/>
                </a:solidFill>
                <a:latin typeface="Arial"/>
                <a:cs typeface="Arial"/>
              </a:rPr>
              <a:t>@SharonneHayes</a:t>
            </a:r>
          </a:p>
          <a:p>
            <a:pPr defTabSz="1219170">
              <a:defRPr/>
            </a:pPr>
            <a:endParaRPr lang="en-US" sz="2400" dirty="0">
              <a:solidFill>
                <a:srgbClr val="000000"/>
              </a:solidFill>
              <a:latin typeface="Arial"/>
              <a:cs typeface="Arial"/>
            </a:endParaRPr>
          </a:p>
        </p:txBody>
      </p:sp>
    </p:spTree>
    <p:extLst>
      <p:ext uri="{BB962C8B-B14F-4D97-AF65-F5344CB8AC3E}">
        <p14:creationId xmlns:p14="http://schemas.microsoft.com/office/powerpoint/2010/main" val="1013588791"/>
      </p:ext>
    </p:extLst>
  </p:cSld>
  <p:clrMapOvr>
    <a:masterClrMapping/>
  </p:clrMapOvr>
  <p:transition spd="slow">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3AEF52-8A60-498B-BE0F-8273B8C466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810401" y="1930399"/>
            <a:ext cx="3119819" cy="4038600"/>
          </a:xfrm>
          <a:prstGeom prst="rect">
            <a:avLst/>
          </a:prstGeom>
          <a:noFill/>
        </p:spPr>
      </p:pic>
      <p:pic>
        <p:nvPicPr>
          <p:cNvPr id="5" name="Picture 4">
            <a:extLst>
              <a:ext uri="{FF2B5EF4-FFF2-40B4-BE49-F238E27FC236}">
                <a16:creationId xmlns:a16="http://schemas.microsoft.com/office/drawing/2014/main" id="{B0A2A4C1-01FE-4B37-BC3C-A4E8B991B4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0848" y="1623142"/>
            <a:ext cx="3397557" cy="4345857"/>
          </a:xfrm>
          <a:prstGeom prst="rect">
            <a:avLst/>
          </a:prstGeom>
        </p:spPr>
      </p:pic>
      <p:pic>
        <p:nvPicPr>
          <p:cNvPr id="7" name="Picture 6">
            <a:extLst>
              <a:ext uri="{FF2B5EF4-FFF2-40B4-BE49-F238E27FC236}">
                <a16:creationId xmlns:a16="http://schemas.microsoft.com/office/drawing/2014/main" id="{014884A3-F372-4B0E-9996-52F4120A30E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44990" y="4141660"/>
            <a:ext cx="4827844" cy="2758768"/>
          </a:xfrm>
          <a:prstGeom prst="rect">
            <a:avLst/>
          </a:prstGeom>
        </p:spPr>
      </p:pic>
      <p:pic>
        <p:nvPicPr>
          <p:cNvPr id="11" name="Picture 10">
            <a:extLst>
              <a:ext uri="{FF2B5EF4-FFF2-40B4-BE49-F238E27FC236}">
                <a16:creationId xmlns:a16="http://schemas.microsoft.com/office/drawing/2014/main" id="{D172F6CE-0537-4F86-89D7-4B6664F90A36}"/>
              </a:ext>
            </a:extLst>
          </p:cNvPr>
          <p:cNvPicPr>
            <a:picLocks noChangeAspect="1"/>
          </p:cNvPicPr>
          <p:nvPr/>
        </p:nvPicPr>
        <p:blipFill>
          <a:blip r:embed="rId5"/>
          <a:stretch>
            <a:fillRect/>
          </a:stretch>
        </p:blipFill>
        <p:spPr>
          <a:xfrm>
            <a:off x="1794164" y="40501"/>
            <a:ext cx="8603673" cy="1371600"/>
          </a:xfrm>
          <a:prstGeom prst="rect">
            <a:avLst/>
          </a:prstGeom>
        </p:spPr>
      </p:pic>
      <p:pic>
        <p:nvPicPr>
          <p:cNvPr id="13" name="Picture 12">
            <a:extLst>
              <a:ext uri="{FF2B5EF4-FFF2-40B4-BE49-F238E27FC236}">
                <a16:creationId xmlns:a16="http://schemas.microsoft.com/office/drawing/2014/main" id="{5817E646-5223-4895-8AF4-107339478FB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44990" y="1412101"/>
            <a:ext cx="4965412" cy="2782760"/>
          </a:xfrm>
          <a:prstGeom prst="rect">
            <a:avLst/>
          </a:prstGeom>
        </p:spPr>
      </p:pic>
      <p:sp>
        <p:nvSpPr>
          <p:cNvPr id="14" name="Slide Number Placeholder 3">
            <a:extLst>
              <a:ext uri="{FF2B5EF4-FFF2-40B4-BE49-F238E27FC236}">
                <a16:creationId xmlns:a16="http://schemas.microsoft.com/office/drawing/2014/main" id="{9A05F3EC-C811-4047-A1E2-E43A63E79E53}"/>
              </a:ext>
            </a:extLst>
          </p:cNvPr>
          <p:cNvSpPr txBox="1">
            <a:spLocks/>
          </p:cNvSpPr>
          <p:nvPr/>
        </p:nvSpPr>
        <p:spPr>
          <a:xfrm>
            <a:off x="702821" y="6188564"/>
            <a:ext cx="3048000" cy="38104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defRPr/>
            </a:pPr>
            <a:r>
              <a:rPr lang="en-US" sz="2667" dirty="0">
                <a:solidFill>
                  <a:prstClr val="black"/>
                </a:solidFill>
                <a:latin typeface="Arial"/>
              </a:rPr>
              <a:t>@SharonneHayes</a:t>
            </a:r>
          </a:p>
          <a:p>
            <a:pPr defTabSz="1219170">
              <a:defRPr/>
            </a:pPr>
            <a:endParaRPr lang="en-US" sz="2400" dirty="0">
              <a:solidFill>
                <a:prstClr val="black"/>
              </a:solidFill>
              <a:latin typeface="Arial"/>
            </a:endParaRPr>
          </a:p>
        </p:txBody>
      </p:sp>
    </p:spTree>
    <p:extLst>
      <p:ext uri="{BB962C8B-B14F-4D97-AF65-F5344CB8AC3E}">
        <p14:creationId xmlns:p14="http://schemas.microsoft.com/office/powerpoint/2010/main" val="3074353292"/>
      </p:ext>
    </p:extLst>
  </p:cSld>
  <p:clrMapOvr>
    <a:masterClrMapping/>
  </p:clrMapOvr>
  <p:transition spd="slow">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74187" y="458325"/>
            <a:ext cx="5080000" cy="1625600"/>
          </a:xfrm>
        </p:spPr>
        <p:txBody>
          <a:bodyPr/>
          <a:lstStyle/>
          <a:p>
            <a:pPr algn="ctr"/>
            <a:r>
              <a:rPr lang="en-US" sz="3733" dirty="0">
                <a:latin typeface="Arial" pitchFamily="34" charset="0"/>
                <a:cs typeface="Arial" pitchFamily="34" charset="0"/>
              </a:rPr>
              <a:t>Organizations Improving the Health of Members &amp; Communities</a:t>
            </a:r>
            <a:endParaRPr lang="en-US" sz="3733" dirty="0"/>
          </a:p>
        </p:txBody>
      </p:sp>
      <p:sp>
        <p:nvSpPr>
          <p:cNvPr id="5" name="TextBox 4"/>
          <p:cNvSpPr txBox="1"/>
          <p:nvPr/>
        </p:nvSpPr>
        <p:spPr>
          <a:xfrm>
            <a:off x="688639" y="5048413"/>
            <a:ext cx="10436352" cy="694944"/>
          </a:xfrm>
          <a:prstGeom prst="rect">
            <a:avLst/>
          </a:prstGeom>
        </p:spPr>
        <p:txBody>
          <a:bodyPr vert="horz" lIns="0" tIns="304800" rIns="0" bIns="60960" rtlCol="0">
            <a:noAutofit/>
          </a:bodyPr>
          <a:lstStyle>
            <a:lvl1pPr lvl="0" indent="0">
              <a:lnSpc>
                <a:spcPct val="90000"/>
              </a:lnSpc>
              <a:spcBef>
                <a:spcPts val="0"/>
              </a:spcBef>
              <a:buClr>
                <a:schemeClr val="tx2"/>
              </a:buClr>
              <a:buSzPct val="120000"/>
              <a:buFont typeface="Arial" pitchFamily="34" charset="0"/>
              <a:buNone/>
              <a:defRPr lang="en-US" smtClean="0">
                <a:solidFill>
                  <a:schemeClr val="accent5"/>
                </a:solidFill>
              </a:defRPr>
            </a:lvl1pPr>
            <a:lvl2pPr marL="800100" indent="-228600">
              <a:lnSpc>
                <a:spcPct val="90000"/>
              </a:lnSpc>
              <a:spcBef>
                <a:spcPts val="600"/>
              </a:spcBef>
              <a:buClr>
                <a:schemeClr val="accent5"/>
              </a:buClr>
              <a:buSzPct val="120000"/>
              <a:buFont typeface="Arial" pitchFamily="34" charset="0"/>
              <a:buChar char="•"/>
              <a:defRPr lang="en-US" sz="2800" smtClean="0"/>
            </a:lvl2pPr>
            <a:lvl3pPr marL="1143000" indent="-228600">
              <a:lnSpc>
                <a:spcPct val="90000"/>
              </a:lnSpc>
              <a:spcBef>
                <a:spcPts val="600"/>
              </a:spcBef>
              <a:buClr>
                <a:schemeClr val="accent5"/>
              </a:buClr>
              <a:buFont typeface="Arial" pitchFamily="34" charset="0"/>
              <a:buChar char="•"/>
              <a:defRPr lang="en-US" sz="2800" smtClean="0"/>
            </a:lvl3pPr>
            <a:lvl4pPr marL="1600200" indent="-228600">
              <a:lnSpc>
                <a:spcPct val="90000"/>
              </a:lnSpc>
              <a:spcBef>
                <a:spcPts val="600"/>
              </a:spcBef>
              <a:buClr>
                <a:schemeClr val="accent5"/>
              </a:buClr>
              <a:buFont typeface="Arial" pitchFamily="34" charset="0"/>
              <a:buChar char="•"/>
              <a:defRPr lang="en-US" sz="2800" smtClean="0"/>
            </a:lvl4pPr>
            <a:lvl5pPr marL="2057400" indent="-228600">
              <a:lnSpc>
                <a:spcPct val="90000"/>
              </a:lnSpc>
              <a:spcBef>
                <a:spcPts val="600"/>
              </a:spcBef>
              <a:buClr>
                <a:schemeClr val="accent5"/>
              </a:buClr>
              <a:buFont typeface="Arial" pitchFamily="34" charset="0"/>
              <a:buChar char="•"/>
              <a:defRPr lang="en-US" sz="2800" dirty="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1219170">
              <a:buClr>
                <a:srgbClr val="FFFF00"/>
              </a:buClr>
            </a:pPr>
            <a:endParaRPr lang="en-US" sz="2400" dirty="0">
              <a:solidFill>
                <a:prstClr val="white"/>
              </a:solidFill>
              <a:latin typeface="Arial"/>
            </a:endParaRPr>
          </a:p>
        </p:txBody>
      </p:sp>
      <p:pic>
        <p:nvPicPr>
          <p:cNvPr id="7" name="Picture 2" descr="H:\LINKS\Main Study\Meeting Photos\image.jpe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37601" y="2311401"/>
            <a:ext cx="3283823" cy="45368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5699" y="2083926"/>
            <a:ext cx="4572000" cy="3359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860800" y="3785674"/>
            <a:ext cx="5087005" cy="2052997"/>
          </a:xfrm>
          <a:prstGeom prst="rect">
            <a:avLst/>
          </a:prstGeom>
          <a:ln>
            <a:noFill/>
          </a:ln>
          <a:effectLst>
            <a:outerShdw blurRad="190500" algn="tl" rotWithShape="0">
              <a:srgbClr val="000000">
                <a:alpha val="70000"/>
              </a:srgbClr>
            </a:outerShdw>
          </a:effectLst>
          <a:scene3d>
            <a:camera prst="orthographicFront">
              <a:rot lat="0" lon="0" rev="900000"/>
            </a:camera>
            <a:lightRig rig="threePt" dir="t"/>
          </a:scene3d>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6BB5E73-973E-48E1-A160-99496B472E23}"/>
              </a:ext>
            </a:extLst>
          </p:cNvPr>
          <p:cNvSpPr txBox="1"/>
          <p:nvPr/>
        </p:nvSpPr>
        <p:spPr>
          <a:xfrm>
            <a:off x="-167438" y="6272144"/>
            <a:ext cx="4094399" cy="424732"/>
          </a:xfrm>
          <a:prstGeom prst="rect">
            <a:avLst/>
          </a:prstGeom>
          <a:noFill/>
        </p:spPr>
        <p:txBody>
          <a:bodyPr wrap="square">
            <a:spAutoFit/>
          </a:bodyPr>
          <a:lstStyle/>
          <a:p>
            <a:pPr algn="ctr" defTabSz="1219170" eaLnBrk="0" hangingPunct="0">
              <a:lnSpc>
                <a:spcPct val="90000"/>
              </a:lnSpc>
              <a:defRPr/>
            </a:pPr>
            <a:r>
              <a:rPr lang="en-US" sz="2400" dirty="0">
                <a:solidFill>
                  <a:srgbClr val="FFFFFF"/>
                </a:solidFill>
                <a:latin typeface="Arial"/>
              </a:rPr>
              <a:t>@SharonneHayes</a:t>
            </a:r>
          </a:p>
        </p:txBody>
      </p:sp>
    </p:spTree>
    <p:extLst>
      <p:ext uri="{BB962C8B-B14F-4D97-AF65-F5344CB8AC3E}">
        <p14:creationId xmlns:p14="http://schemas.microsoft.com/office/powerpoint/2010/main" val="1083454938"/>
      </p:ext>
    </p:extLst>
  </p:cSld>
  <p:clrMapOvr>
    <a:masterClrMapping/>
  </p:clrMapOvr>
  <p:transition spd="slow">
    <p:wipe dir="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40801" y="0"/>
            <a:ext cx="1741996" cy="6858000"/>
          </a:xfrm>
          <a:prstGeom prst="rect">
            <a:avLst/>
          </a:prstGeom>
        </p:spPr>
      </p:pic>
      <p:sp>
        <p:nvSpPr>
          <p:cNvPr id="6" name="Title 5"/>
          <p:cNvSpPr>
            <a:spLocks noGrp="1"/>
          </p:cNvSpPr>
          <p:nvPr>
            <p:ph type="title"/>
          </p:nvPr>
        </p:nvSpPr>
        <p:spPr>
          <a:xfrm>
            <a:off x="406400" y="482600"/>
            <a:ext cx="9144000" cy="892885"/>
          </a:xfrm>
        </p:spPr>
        <p:txBody>
          <a:bodyPr/>
          <a:lstStyle/>
          <a:p>
            <a:r>
              <a:rPr lang="en-US" dirty="0"/>
              <a:t>Mayo/Links Incorporated Initiatives </a:t>
            </a:r>
          </a:p>
        </p:txBody>
      </p:sp>
      <p:sp>
        <p:nvSpPr>
          <p:cNvPr id="7" name="Content Placeholder 6"/>
          <p:cNvSpPr>
            <a:spLocks noGrp="1"/>
          </p:cNvSpPr>
          <p:nvPr>
            <p:ph idx="1"/>
          </p:nvPr>
        </p:nvSpPr>
        <p:spPr>
          <a:xfrm>
            <a:off x="406401" y="1600201"/>
            <a:ext cx="7484684" cy="4454665"/>
          </a:xfrm>
        </p:spPr>
        <p:txBody>
          <a:bodyPr/>
          <a:lstStyle/>
          <a:p>
            <a:pPr lvl="0"/>
            <a:r>
              <a:rPr lang="en-US" sz="3467" dirty="0"/>
              <a:t>“</a:t>
            </a:r>
            <a:r>
              <a:rPr lang="en-US" sz="2667" dirty="0"/>
              <a:t>You Can Make a Difference” about the importance of participating in health-related research </a:t>
            </a:r>
          </a:p>
          <a:p>
            <a:pPr lvl="0"/>
            <a:r>
              <a:rPr lang="en-US" sz="2667" dirty="0"/>
              <a:t>Leverages mutual interest in promoting research participation by minorities and women </a:t>
            </a:r>
          </a:p>
          <a:p>
            <a:pPr lvl="0"/>
            <a:r>
              <a:rPr lang="en-US" sz="2667" dirty="0"/>
              <a:t>Member survey identified high degree of willingness to participate in research</a:t>
            </a:r>
          </a:p>
          <a:p>
            <a:pPr lvl="0"/>
            <a:r>
              <a:rPr lang="en-US" sz="2667" dirty="0"/>
              <a:t>Funded NIH R21 with Links/Mayo Co-PI’s</a:t>
            </a:r>
          </a:p>
          <a:p>
            <a:pPr lvl="0"/>
            <a:endParaRPr lang="en-US" sz="2667" dirty="0"/>
          </a:p>
        </p:txBody>
      </p:sp>
      <p:sp>
        <p:nvSpPr>
          <p:cNvPr id="8" name="TextBox 7">
            <a:extLst>
              <a:ext uri="{FF2B5EF4-FFF2-40B4-BE49-F238E27FC236}">
                <a16:creationId xmlns:a16="http://schemas.microsoft.com/office/drawing/2014/main" id="{ECA0152A-2523-4E0B-BD72-282CFA38D0D5}"/>
              </a:ext>
            </a:extLst>
          </p:cNvPr>
          <p:cNvSpPr txBox="1"/>
          <p:nvPr/>
        </p:nvSpPr>
        <p:spPr>
          <a:xfrm>
            <a:off x="891090" y="6279580"/>
            <a:ext cx="4094399" cy="424732"/>
          </a:xfrm>
          <a:prstGeom prst="rect">
            <a:avLst/>
          </a:prstGeom>
          <a:noFill/>
        </p:spPr>
        <p:txBody>
          <a:bodyPr wrap="square">
            <a:spAutoFit/>
          </a:bodyPr>
          <a:lstStyle/>
          <a:p>
            <a:pPr algn="ctr" defTabSz="1219170" eaLnBrk="0" hangingPunct="0">
              <a:lnSpc>
                <a:spcPct val="90000"/>
              </a:lnSpc>
              <a:defRPr/>
            </a:pPr>
            <a:r>
              <a:rPr lang="en-US" sz="2400" dirty="0">
                <a:solidFill>
                  <a:srgbClr val="FFFFFF"/>
                </a:solidFill>
                <a:latin typeface="Arial"/>
              </a:rPr>
              <a:t>@SharonneHayes</a:t>
            </a:r>
          </a:p>
        </p:txBody>
      </p:sp>
    </p:spTree>
    <p:extLst>
      <p:ext uri="{BB962C8B-B14F-4D97-AF65-F5344CB8AC3E}">
        <p14:creationId xmlns:p14="http://schemas.microsoft.com/office/powerpoint/2010/main" val="1702231886"/>
      </p:ext>
    </p:extLst>
  </p:cSld>
  <p:clrMapOvr>
    <a:masterClrMapping/>
  </p:clrMapOvr>
  <p:transition spd="slow">
    <p:wipe dir="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C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3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087291" y="3969445"/>
            <a:ext cx="1562791" cy="1540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30609" y="4739803"/>
            <a:ext cx="7226658" cy="2062296"/>
          </a:xfrm>
          <a:prstGeom prst="rect">
            <a:avLst/>
          </a:prstGeom>
          <a:noFill/>
        </p:spPr>
        <p:txBody>
          <a:bodyPr wrap="none" rtlCol="0">
            <a:spAutoFit/>
          </a:bodyPr>
          <a:lstStyle/>
          <a:p>
            <a:pPr defTabSz="1219170" fontAlgn="base">
              <a:spcBef>
                <a:spcPct val="0"/>
              </a:spcBef>
              <a:spcAft>
                <a:spcPct val="0"/>
              </a:spcAft>
            </a:pPr>
            <a:r>
              <a:rPr lang="en-US" sz="4267" dirty="0">
                <a:solidFill>
                  <a:srgbClr val="FFFFFF"/>
                </a:solidFill>
                <a:latin typeface="Arial"/>
                <a:cs typeface="Arial"/>
              </a:rPr>
              <a:t>@SharonneHayes</a:t>
            </a:r>
          </a:p>
          <a:p>
            <a:pPr defTabSz="1219170" fontAlgn="base">
              <a:spcBef>
                <a:spcPct val="0"/>
              </a:spcBef>
              <a:spcAft>
                <a:spcPct val="0"/>
              </a:spcAft>
            </a:pPr>
            <a:r>
              <a:rPr lang="en-US" sz="4267" dirty="0">
                <a:solidFill>
                  <a:srgbClr val="FFFFFF"/>
                </a:solidFill>
                <a:latin typeface="Arial"/>
                <a:cs typeface="Arial"/>
              </a:rPr>
              <a:t>Hayes.Sharonne@Mayo.edu</a:t>
            </a:r>
          </a:p>
          <a:p>
            <a:pPr defTabSz="1219170" fontAlgn="base">
              <a:spcBef>
                <a:spcPct val="0"/>
              </a:spcBef>
              <a:spcAft>
                <a:spcPct val="0"/>
              </a:spcAft>
            </a:pPr>
            <a:r>
              <a:rPr lang="en-US" sz="4267" dirty="0">
                <a:solidFill>
                  <a:srgbClr val="FFFFFF"/>
                </a:solidFill>
                <a:latin typeface="Arial"/>
                <a:cs typeface="Arial"/>
              </a:rPr>
              <a:t>@</a:t>
            </a:r>
            <a:r>
              <a:rPr lang="en-US" sz="4267" dirty="0" err="1">
                <a:solidFill>
                  <a:srgbClr val="FFFFFF"/>
                </a:solidFill>
                <a:latin typeface="Arial"/>
                <a:cs typeface="Arial"/>
              </a:rPr>
              <a:t>MayoClinicCV</a:t>
            </a:r>
            <a:endParaRPr lang="en-US" sz="4267" dirty="0">
              <a:solidFill>
                <a:srgbClr val="FFFFFF"/>
              </a:solidFill>
              <a:latin typeface="Arial"/>
              <a:cs typeface="Arial"/>
            </a:endParaRPr>
          </a:p>
        </p:txBody>
      </p:sp>
    </p:spTree>
    <p:extLst>
      <p:ext uri="{BB962C8B-B14F-4D97-AF65-F5344CB8AC3E}">
        <p14:creationId xmlns:p14="http://schemas.microsoft.com/office/powerpoint/2010/main" val="1538900110"/>
      </p:ext>
    </p:extLst>
  </p:cSld>
  <p:clrMapOvr>
    <a:masterClrMapping/>
  </p:clrMapOvr>
  <p:transition spd="slow">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73C51F5-9713-5C42-A286-0CCB3254AA7F}"/>
              </a:ext>
            </a:extLst>
          </p:cNvPr>
          <p:cNvSpPr txBox="1">
            <a:spLocks/>
          </p:cNvSpPr>
          <p:nvPr/>
        </p:nvSpPr>
        <p:spPr>
          <a:xfrm>
            <a:off x="6432400" y="1095824"/>
            <a:ext cx="5266999" cy="2921000"/>
          </a:xfrm>
          <a:prstGeom prst="rect">
            <a:avLst/>
          </a:prstGeom>
        </p:spPr>
        <p:txBody>
          <a:bodyPr anchor="b">
            <a:normAutofit/>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Panel Discussion </a:t>
            </a:r>
          </a:p>
        </p:txBody>
      </p:sp>
    </p:spTree>
    <p:extLst>
      <p:ext uri="{BB962C8B-B14F-4D97-AF65-F5344CB8AC3E}">
        <p14:creationId xmlns:p14="http://schemas.microsoft.com/office/powerpoint/2010/main" val="3209525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1">
            <a:extLst>
              <a:ext uri="{FF2B5EF4-FFF2-40B4-BE49-F238E27FC236}">
                <a16:creationId xmlns:a16="http://schemas.microsoft.com/office/drawing/2014/main" id="{1E1DD390-CB02-4CD5-9416-2282B4511994}"/>
              </a:ext>
            </a:extLst>
          </p:cNvPr>
          <p:cNvGraphicFramePr>
            <a:graphicFrameLocks noGrp="1"/>
          </p:cNvGraphicFramePr>
          <p:nvPr>
            <p:ph idx="1"/>
            <p:extLst>
              <p:ext uri="{D42A27DB-BD31-4B8C-83A1-F6EECF244321}">
                <p14:modId xmlns:p14="http://schemas.microsoft.com/office/powerpoint/2010/main" val="2667825932"/>
              </p:ext>
            </p:extLst>
          </p:nvPr>
        </p:nvGraphicFramePr>
        <p:xfrm>
          <a:off x="838200" y="1550504"/>
          <a:ext cx="10515600" cy="46264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a:extLst>
              <a:ext uri="{FF2B5EF4-FFF2-40B4-BE49-F238E27FC236}">
                <a16:creationId xmlns:a16="http://schemas.microsoft.com/office/drawing/2014/main" id="{6DC33321-AF57-432D-9408-D23995CC01DD}"/>
              </a:ext>
            </a:extLst>
          </p:cNvPr>
          <p:cNvSpPr>
            <a:spLocks noGrp="1"/>
          </p:cNvSpPr>
          <p:nvPr>
            <p:ph idx="10"/>
          </p:nvPr>
        </p:nvSpPr>
        <p:spPr>
          <a:xfrm>
            <a:off x="838200" y="166656"/>
            <a:ext cx="7192918" cy="742122"/>
          </a:xfrm>
        </p:spPr>
        <p:txBody>
          <a:bodyPr/>
          <a:lstStyle/>
          <a:p>
            <a:r>
              <a:rPr lang="en-US" dirty="0"/>
              <a:t>Getting Started</a:t>
            </a:r>
          </a:p>
        </p:txBody>
      </p:sp>
      <p:sp>
        <p:nvSpPr>
          <p:cNvPr id="4" name="Slide Number Placeholder 3">
            <a:extLst>
              <a:ext uri="{FF2B5EF4-FFF2-40B4-BE49-F238E27FC236}">
                <a16:creationId xmlns:a16="http://schemas.microsoft.com/office/drawing/2014/main" id="{ABBCEC8C-6913-463C-ACCF-33D38EF1643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DC42B-FC6E-E744-8CC9-DB53EF644E6C}" type="slidenum">
              <a:rPr kumimoji="0" lang="en-US" sz="1100" b="0" i="0" u="none" strike="noStrike" kern="1200" cap="none" spc="0" normalizeH="0" baseline="0" noProof="0" smtClean="0">
                <a:ln>
                  <a:noFill/>
                </a:ln>
                <a:solidFill>
                  <a:srgbClr val="FFFFFF">
                    <a:lumMod val="85000"/>
                  </a:srgbClr>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a:ln>
                <a:noFill/>
              </a:ln>
              <a:solidFill>
                <a:srgbClr val="FFFFFF">
                  <a:lumMod val="85000"/>
                </a:srgbClr>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450257B5-26C2-413A-8C10-416CB8873BAC}"/>
              </a:ext>
            </a:extLst>
          </p:cNvPr>
          <p:cNvPicPr>
            <a:picLocks noChangeAspect="1"/>
          </p:cNvPicPr>
          <p:nvPr/>
        </p:nvPicPr>
        <p:blipFill rotWithShape="1">
          <a:blip r:embed="rId8"/>
          <a:srcRect l="3486" t="6027" r="2767" b="4650"/>
          <a:stretch/>
        </p:blipFill>
        <p:spPr>
          <a:xfrm>
            <a:off x="8570341" y="2185045"/>
            <a:ext cx="2387891" cy="1432265"/>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9D412839-5952-49AC-85C9-77410C567E82}"/>
              </a:ext>
            </a:extLst>
          </p:cNvPr>
          <p:cNvPicPr>
            <a:picLocks noChangeAspect="1"/>
          </p:cNvPicPr>
          <p:nvPr/>
        </p:nvPicPr>
        <p:blipFill>
          <a:blip r:embed="rId9"/>
          <a:stretch>
            <a:fillRect/>
          </a:stretch>
        </p:blipFill>
        <p:spPr>
          <a:xfrm>
            <a:off x="8570341" y="4641245"/>
            <a:ext cx="2590104" cy="133250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19699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82446F25-BA8D-4EA4-9035-80E05E8E42B9}"/>
              </a:ext>
            </a:extLst>
          </p:cNvPr>
          <p:cNvSpPr txBox="1"/>
          <p:nvPr/>
        </p:nvSpPr>
        <p:spPr>
          <a:xfrm>
            <a:off x="838199" y="2819201"/>
            <a:ext cx="10607351" cy="1754326"/>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C5B"/>
              </a:solidFill>
              <a:effectLst/>
              <a:uLnTx/>
              <a:uFillTx/>
              <a:latin typeface="Helvetica" panose="020B0604020202020204" pitchFamily="34" charset="0"/>
              <a:ea typeface="+mn-ea"/>
              <a:cs typeface="Helvetica"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C5B"/>
                </a:solidFill>
                <a:effectLst/>
                <a:uLnTx/>
                <a:uFillTx/>
                <a:latin typeface="Helvetica" panose="020B0604020202020204" pitchFamily="34" charset="0"/>
                <a:ea typeface="+mn-ea"/>
                <a:cs typeface="Helvetica" panose="020B0604020202020204" pitchFamily="34" charset="0"/>
              </a:rPr>
              <a:t>Where will your patients come from? Know your referral patterns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2C5B"/>
                </a:solidFill>
                <a:latin typeface="Helvetica" panose="020B0604020202020204" pitchFamily="34" charset="0"/>
                <a:cs typeface="Helvetica" panose="020B0604020202020204" pitchFamily="34" charset="0"/>
              </a:rPr>
              <a:t>Make sure you have buy-in from other providers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2C5B"/>
                </a:solidFill>
                <a:latin typeface="Helvetica" panose="020B0604020202020204" pitchFamily="34" charset="0"/>
                <a:cs typeface="Helvetica" panose="020B0604020202020204" pitchFamily="34" charset="0"/>
              </a:rPr>
              <a:t>What existing programs can you connect to?</a:t>
            </a:r>
          </a:p>
          <a:p>
            <a:pPr marR="0" lvl="1"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srgbClr val="002C5B"/>
              </a:solidFill>
              <a:effectLst/>
              <a:uLnTx/>
              <a:uFillTx/>
              <a:latin typeface="Helvetica" panose="020B0604020202020204" pitchFamily="34" charset="0"/>
              <a:ea typeface="+mn-ea"/>
              <a:cs typeface="Helvetica" panose="020B0604020202020204" pitchFamily="34" charset="0"/>
            </a:endParaRPr>
          </a:p>
        </p:txBody>
      </p:sp>
      <p:sp>
        <p:nvSpPr>
          <p:cNvPr id="32" name="TextBox 31">
            <a:extLst>
              <a:ext uri="{FF2B5EF4-FFF2-40B4-BE49-F238E27FC236}">
                <a16:creationId xmlns:a16="http://schemas.microsoft.com/office/drawing/2014/main" id="{31E99E71-66F4-4BFF-A8CD-3E0EB2BD27F7}"/>
              </a:ext>
            </a:extLst>
          </p:cNvPr>
          <p:cNvSpPr txBox="1"/>
          <p:nvPr/>
        </p:nvSpPr>
        <p:spPr>
          <a:xfrm>
            <a:off x="816767" y="4915957"/>
            <a:ext cx="10607351" cy="1477328"/>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C5B"/>
                </a:solidFill>
                <a:effectLst/>
                <a:uLnTx/>
                <a:uFillTx/>
                <a:latin typeface="Helvetica" panose="020B0604020202020204" pitchFamily="34" charset="0"/>
                <a:ea typeface="+mn-ea"/>
                <a:cs typeface="Helvetica" panose="020B0604020202020204" pitchFamily="34" charset="0"/>
              </a:rPr>
              <a:t>Partner with your business manager/ CFO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2C5B"/>
                </a:solidFill>
                <a:latin typeface="Helvetica" panose="020B0604020202020204" pitchFamily="34" charset="0"/>
                <a:cs typeface="Helvetica" panose="020B0604020202020204" pitchFamily="34" charset="0"/>
              </a:rPr>
              <a:t>Develop a pro forma (financial assumptions/projections)</a:t>
            </a:r>
          </a:p>
          <a:p>
            <a:pPr marL="1200150" lvl="2" indent="-285750">
              <a:buFont typeface="Arial" panose="020B0604020202020204" pitchFamily="34" charset="0"/>
              <a:buChar char="•"/>
              <a:defRPr/>
            </a:pPr>
            <a:r>
              <a:rPr lang="en-US" dirty="0">
                <a:solidFill>
                  <a:srgbClr val="002C5B"/>
                </a:solidFill>
                <a:latin typeface="Helvetica" panose="020B0604020202020204" pitchFamily="34" charset="0"/>
                <a:cs typeface="Helvetica" panose="020B0604020202020204" pitchFamily="34" charset="0"/>
              </a:rPr>
              <a:t>Keep payor mix in mind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C5B"/>
                </a:solidFill>
                <a:effectLst/>
                <a:uLnTx/>
                <a:uFillTx/>
                <a:latin typeface="Helvetica" panose="020B0604020202020204" pitchFamily="34" charset="0"/>
                <a:ea typeface="+mn-ea"/>
                <a:cs typeface="Helvetica" panose="020B0604020202020204" pitchFamily="34" charset="0"/>
              </a:rPr>
              <a:t>Describe the ROI</a:t>
            </a: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30" name="TextBox 29">
            <a:extLst>
              <a:ext uri="{FF2B5EF4-FFF2-40B4-BE49-F238E27FC236}">
                <a16:creationId xmlns:a16="http://schemas.microsoft.com/office/drawing/2014/main" id="{556817B6-13F0-4E8E-B942-B553C5CA0E90}"/>
              </a:ext>
            </a:extLst>
          </p:cNvPr>
          <p:cNvSpPr txBox="1"/>
          <p:nvPr/>
        </p:nvSpPr>
        <p:spPr>
          <a:xfrm>
            <a:off x="838200" y="1402927"/>
            <a:ext cx="10607351" cy="1200329"/>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C5B"/>
                </a:solidFill>
                <a:effectLst/>
                <a:uLnTx/>
                <a:uFillTx/>
                <a:latin typeface="Helvetica" panose="020B0604020202020204" pitchFamily="34" charset="0"/>
                <a:ea typeface="+mn-ea"/>
                <a:cs typeface="Helvetica" panose="020B0604020202020204" pitchFamily="34" charset="0"/>
              </a:rPr>
              <a:t>What are you trying to solve and how will the program address it?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2C5B"/>
                </a:solidFill>
                <a:effectLst/>
                <a:uLnTx/>
                <a:uFillTx/>
                <a:latin typeface="Helvetica" panose="020B0604020202020204" pitchFamily="34" charset="0"/>
                <a:ea typeface="+mn-ea"/>
                <a:cs typeface="Helvetica" panose="020B0604020202020204" pitchFamily="34" charset="0"/>
              </a:rPr>
              <a:t>Summarize what the program will do</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2C5B"/>
                </a:solidFill>
                <a:latin typeface="Helvetica" panose="020B0604020202020204" pitchFamily="34" charset="0"/>
                <a:cs typeface="Helvetica" panose="020B0604020202020204" pitchFamily="34" charset="0"/>
              </a:rPr>
              <a:t>Outline initial goals informed by clinical need</a:t>
            </a:r>
          </a:p>
        </p:txBody>
      </p:sp>
      <p:pic>
        <p:nvPicPr>
          <p:cNvPr id="8" name="Content Placeholder 7" descr="A picture containing toy, LEGO&#10;&#10;Description automatically generated">
            <a:extLst>
              <a:ext uri="{FF2B5EF4-FFF2-40B4-BE49-F238E27FC236}">
                <a16:creationId xmlns:a16="http://schemas.microsoft.com/office/drawing/2014/main" id="{E9809F5E-B0E0-45AA-860C-75B94BA86329}"/>
              </a:ext>
            </a:extLst>
          </p:cNvPr>
          <p:cNvPicPr>
            <a:picLocks noGrp="1" noChangeAspect="1"/>
          </p:cNvPicPr>
          <p:nvPr>
            <p:ph idx="10"/>
          </p:nvPr>
        </p:nvPicPr>
        <p:blipFill>
          <a:blip r:embed="rId3">
            <a:extLst>
              <a:ext uri="{28A0092B-C50C-407E-A947-70E740481C1C}">
                <a14:useLocalDpi xmlns:a14="http://schemas.microsoft.com/office/drawing/2010/main" val="0"/>
              </a:ext>
            </a:extLst>
          </a:blip>
          <a:stretch>
            <a:fillRect/>
          </a:stretch>
        </p:blipFill>
        <p:spPr>
          <a:xfrm>
            <a:off x="8838610" y="1444560"/>
            <a:ext cx="2209691" cy="1135783"/>
          </a:xfrm>
          <a:effectLst>
            <a:outerShdw blurRad="63500" sx="102000" sy="102000" algn="ctr" rotWithShape="0">
              <a:prstClr val="black">
                <a:alpha val="40000"/>
              </a:prstClr>
            </a:outerShdw>
          </a:effectLst>
        </p:spPr>
      </p:pic>
      <p:sp>
        <p:nvSpPr>
          <p:cNvPr id="4" name="Slide Number Placeholder 3">
            <a:extLst>
              <a:ext uri="{FF2B5EF4-FFF2-40B4-BE49-F238E27FC236}">
                <a16:creationId xmlns:a16="http://schemas.microsoft.com/office/drawing/2014/main" id="{ABBCEC8C-6913-463C-ACCF-33D38EF16431}"/>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76DC42B-FC6E-E744-8CC9-DB53EF644E6C}" type="slidenum">
              <a:rPr kumimoji="0" lang="en-US" sz="1100" b="0" i="0" u="none" strike="noStrike" kern="1200" cap="none" spc="0" normalizeH="0" baseline="0" noProof="0" smtClean="0">
                <a:ln>
                  <a:noFill/>
                </a:ln>
                <a:solidFill>
                  <a:srgbClr val="FFFFFF">
                    <a:lumMod val="85000"/>
                  </a:srgbClr>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a:ln>
                <a:noFill/>
              </a:ln>
              <a:solidFill>
                <a:srgbClr val="FFFFFF">
                  <a:lumMod val="85000"/>
                </a:srgbClr>
              </a:solidFill>
              <a:effectLst/>
              <a:uLnTx/>
              <a:uFillTx/>
              <a:latin typeface="Helvetica" panose="020B0604020202020204" pitchFamily="34" charset="0"/>
              <a:ea typeface="+mn-ea"/>
              <a:cs typeface="Helvetica" panose="020B0604020202020204" pitchFamily="34" charset="0"/>
            </a:endParaRPr>
          </a:p>
        </p:txBody>
      </p:sp>
      <p:grpSp>
        <p:nvGrpSpPr>
          <p:cNvPr id="24" name="Group 23">
            <a:extLst>
              <a:ext uri="{FF2B5EF4-FFF2-40B4-BE49-F238E27FC236}">
                <a16:creationId xmlns:a16="http://schemas.microsoft.com/office/drawing/2014/main" id="{A83BBF3E-A4EC-4F29-AF57-3B6B3BF7BF23}"/>
              </a:ext>
            </a:extLst>
          </p:cNvPr>
          <p:cNvGrpSpPr/>
          <p:nvPr/>
        </p:nvGrpSpPr>
        <p:grpSpPr>
          <a:xfrm>
            <a:off x="893219" y="4543583"/>
            <a:ext cx="7360920" cy="511256"/>
            <a:chOff x="525780" y="2360652"/>
            <a:chExt cx="7360920" cy="511256"/>
          </a:xfrm>
          <a:effectLst>
            <a:outerShdw blurRad="63500" sx="102000" sy="102000" algn="ctr" rotWithShape="0">
              <a:prstClr val="black">
                <a:alpha val="40000"/>
              </a:prstClr>
            </a:outerShdw>
          </a:effectLst>
        </p:grpSpPr>
        <p:sp>
          <p:nvSpPr>
            <p:cNvPr id="25" name="Rectangle: Rounded Corners 24">
              <a:extLst>
                <a:ext uri="{FF2B5EF4-FFF2-40B4-BE49-F238E27FC236}">
                  <a16:creationId xmlns:a16="http://schemas.microsoft.com/office/drawing/2014/main" id="{081B37E6-074D-4513-8FD3-A6B7773B8F6E}"/>
                </a:ext>
              </a:extLst>
            </p:cNvPr>
            <p:cNvSpPr/>
            <p:nvPr/>
          </p:nvSpPr>
          <p:spPr>
            <a:xfrm>
              <a:off x="525780" y="2360652"/>
              <a:ext cx="7360920" cy="511256"/>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ectangle: Rounded Corners 4">
              <a:extLst>
                <a:ext uri="{FF2B5EF4-FFF2-40B4-BE49-F238E27FC236}">
                  <a16:creationId xmlns:a16="http://schemas.microsoft.com/office/drawing/2014/main" id="{1F358293-4661-49B4-8A30-1877ABCB296C}"/>
                </a:ext>
              </a:extLst>
            </p:cNvPr>
            <p:cNvSpPr txBox="1"/>
            <p:nvPr/>
          </p:nvSpPr>
          <p:spPr>
            <a:xfrm>
              <a:off x="550737" y="2385609"/>
              <a:ext cx="7311006" cy="46134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78225" tIns="0" rIns="278225" bIns="0" numCol="1" spcCol="1270" anchor="ctr" anchorCtr="0">
              <a:noAutofit/>
            </a:bodyPr>
            <a:lstStyle/>
            <a:p>
              <a:pPr marL="0" marR="0" lvl="0" indent="0" algn="l"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Financial Plan</a:t>
              </a:r>
            </a:p>
          </p:txBody>
        </p:sp>
      </p:grpSp>
      <p:grpSp>
        <p:nvGrpSpPr>
          <p:cNvPr id="27" name="Group 26">
            <a:extLst>
              <a:ext uri="{FF2B5EF4-FFF2-40B4-BE49-F238E27FC236}">
                <a16:creationId xmlns:a16="http://schemas.microsoft.com/office/drawing/2014/main" id="{5CACA92D-4EA5-4D98-A7BE-EECFB7A67DFA}"/>
              </a:ext>
            </a:extLst>
          </p:cNvPr>
          <p:cNvGrpSpPr/>
          <p:nvPr/>
        </p:nvGrpSpPr>
        <p:grpSpPr>
          <a:xfrm>
            <a:off x="893219" y="2763054"/>
            <a:ext cx="7360920" cy="500735"/>
            <a:chOff x="525780" y="3994242"/>
            <a:chExt cx="7360920" cy="500735"/>
          </a:xfrm>
          <a:effectLst>
            <a:outerShdw blurRad="63500" sx="102000" sy="102000" algn="ctr" rotWithShape="0">
              <a:prstClr val="black">
                <a:alpha val="40000"/>
              </a:prstClr>
            </a:outerShdw>
          </a:effectLst>
        </p:grpSpPr>
        <p:sp>
          <p:nvSpPr>
            <p:cNvPr id="28" name="Rectangle: Rounded Corners 27">
              <a:extLst>
                <a:ext uri="{FF2B5EF4-FFF2-40B4-BE49-F238E27FC236}">
                  <a16:creationId xmlns:a16="http://schemas.microsoft.com/office/drawing/2014/main" id="{13D5457F-7E6A-4E29-8553-25B0C169FB18}"/>
                </a:ext>
              </a:extLst>
            </p:cNvPr>
            <p:cNvSpPr/>
            <p:nvPr/>
          </p:nvSpPr>
          <p:spPr>
            <a:xfrm>
              <a:off x="525780" y="3994242"/>
              <a:ext cx="7360920" cy="500735"/>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Rectangle: Rounded Corners 4">
              <a:extLst>
                <a:ext uri="{FF2B5EF4-FFF2-40B4-BE49-F238E27FC236}">
                  <a16:creationId xmlns:a16="http://schemas.microsoft.com/office/drawing/2014/main" id="{5E729FFF-7614-4003-8C3F-7E71FBBAC75C}"/>
                </a:ext>
              </a:extLst>
            </p:cNvPr>
            <p:cNvSpPr txBox="1"/>
            <p:nvPr/>
          </p:nvSpPr>
          <p:spPr>
            <a:xfrm>
              <a:off x="550224" y="4018686"/>
              <a:ext cx="7312032" cy="451847"/>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278225" tIns="0" rIns="278225" bIns="0" numCol="1" spcCol="1270" anchor="ctr" anchorCtr="0">
              <a:noAutofit/>
            </a:bodyPr>
            <a:lstStyle/>
            <a:p>
              <a:pPr marL="0" marR="0" lvl="0" indent="0" algn="l" defTabSz="1022350" rtl="0" eaLnBrk="1" fontAlgn="auto" latinLnBrk="0" hangingPunct="1">
                <a:lnSpc>
                  <a:spcPct val="90000"/>
                </a:lnSpc>
                <a:spcBef>
                  <a:spcPct val="0"/>
                </a:spcBef>
                <a:spcAft>
                  <a:spcPct val="35000"/>
                </a:spcAft>
                <a:buClrTx/>
                <a:buSzTx/>
                <a:buFontTx/>
                <a:buNone/>
                <a:tabLst/>
                <a:defRPr/>
              </a:pPr>
              <a:r>
                <a:rPr kumimoji="0" lang="en-US" sz="23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rPr>
                <a:t>Market Analysis &amp; Marketing Strategy</a:t>
              </a:r>
            </a:p>
          </p:txBody>
        </p:sp>
      </p:grpSp>
      <p:grpSp>
        <p:nvGrpSpPr>
          <p:cNvPr id="21" name="Group 20">
            <a:extLst>
              <a:ext uri="{FF2B5EF4-FFF2-40B4-BE49-F238E27FC236}">
                <a16:creationId xmlns:a16="http://schemas.microsoft.com/office/drawing/2014/main" id="{23F84EAD-3F70-4D60-8066-270CEEEDFB26}"/>
              </a:ext>
            </a:extLst>
          </p:cNvPr>
          <p:cNvGrpSpPr/>
          <p:nvPr/>
        </p:nvGrpSpPr>
        <p:grpSpPr>
          <a:xfrm>
            <a:off x="914475" y="1185210"/>
            <a:ext cx="7360920" cy="435435"/>
            <a:chOff x="445099" y="0"/>
            <a:chExt cx="7360920" cy="435435"/>
          </a:xfrm>
          <a:effectLst>
            <a:outerShdw blurRad="63500" sx="102000" sy="102000" algn="ctr" rotWithShape="0">
              <a:prstClr val="black">
                <a:alpha val="40000"/>
              </a:prstClr>
            </a:outerShdw>
          </a:effectLst>
        </p:grpSpPr>
        <p:sp>
          <p:nvSpPr>
            <p:cNvPr id="22" name="Rectangle: Rounded Corners 21">
              <a:extLst>
                <a:ext uri="{FF2B5EF4-FFF2-40B4-BE49-F238E27FC236}">
                  <a16:creationId xmlns:a16="http://schemas.microsoft.com/office/drawing/2014/main" id="{BD6D0401-159A-46CB-B6EE-FE6BDF4E7D8F}"/>
                </a:ext>
              </a:extLst>
            </p:cNvPr>
            <p:cNvSpPr/>
            <p:nvPr/>
          </p:nvSpPr>
          <p:spPr>
            <a:xfrm>
              <a:off x="445099" y="0"/>
              <a:ext cx="7360920" cy="435435"/>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Rectangle: Rounded Corners 4">
              <a:extLst>
                <a:ext uri="{FF2B5EF4-FFF2-40B4-BE49-F238E27FC236}">
                  <a16:creationId xmlns:a16="http://schemas.microsoft.com/office/drawing/2014/main" id="{77208F74-D7BF-4B92-AF53-421B81D576AA}"/>
                </a:ext>
              </a:extLst>
            </p:cNvPr>
            <p:cNvSpPr txBox="1"/>
            <p:nvPr/>
          </p:nvSpPr>
          <p:spPr>
            <a:xfrm>
              <a:off x="466355" y="21256"/>
              <a:ext cx="7318408" cy="392923"/>
            </a:xfrm>
            <a:prstGeom prst="rect">
              <a:avLst/>
            </a:prstGeom>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spcFirstLastPara="0" vert="horz" wrap="square" lIns="278225" tIns="0" rIns="278225" bIns="0" numCol="1" spcCol="1270" anchor="ctr" anchorCtr="0">
              <a:noAutofit/>
            </a:bodyPr>
            <a:lstStyle/>
            <a:p>
              <a:pPr marL="0" marR="0" lvl="0" indent="0" algn="l" defTabSz="1022350" rtl="0" eaLnBrk="1" fontAlgn="auto" latinLnBrk="0" hangingPunct="1">
                <a:lnSpc>
                  <a:spcPct val="90000"/>
                </a:lnSpc>
                <a:spcBef>
                  <a:spcPct val="0"/>
                </a:spcBef>
                <a:spcAft>
                  <a:spcPct val="35000"/>
                </a:spcAft>
                <a:buClrTx/>
                <a:buSzTx/>
                <a:buFontTx/>
                <a:buNone/>
                <a:tabLst/>
                <a:defRPr/>
              </a:pPr>
              <a:r>
                <a:rPr lang="en-US" sz="2300" dirty="0">
                  <a:solidFill>
                    <a:srgbClr val="FFFFFF"/>
                  </a:solidFill>
                  <a:latin typeface="Helvetica" panose="020B0604020202020204" pitchFamily="34" charset="0"/>
                  <a:cs typeface="Helvetica" panose="020B0604020202020204" pitchFamily="34" charset="0"/>
                </a:rPr>
                <a:t>Program Description/Operating Plan</a:t>
              </a:r>
              <a:endParaRPr kumimoji="0" lang="en-US" sz="2300" b="0" i="0" u="none" strike="noStrike" kern="1200" cap="none" spc="0" normalizeH="0" baseline="0" noProof="0" dirty="0">
                <a:ln>
                  <a:noFill/>
                </a:ln>
                <a:solidFill>
                  <a:srgbClr val="FFFFFF"/>
                </a:solidFill>
                <a:effectLst/>
                <a:uLnTx/>
                <a:uFillTx/>
                <a:latin typeface="Helvetica" panose="020B0604020202020204" pitchFamily="34" charset="0"/>
                <a:ea typeface="+mn-ea"/>
                <a:cs typeface="Helvetica" panose="020B0604020202020204" pitchFamily="34" charset="0"/>
              </a:endParaRPr>
            </a:p>
          </p:txBody>
        </p:sp>
      </p:grpSp>
      <p:pic>
        <p:nvPicPr>
          <p:cNvPr id="2" name="Picture 1">
            <a:extLst>
              <a:ext uri="{FF2B5EF4-FFF2-40B4-BE49-F238E27FC236}">
                <a16:creationId xmlns:a16="http://schemas.microsoft.com/office/drawing/2014/main" id="{B02DF653-FBE9-4115-A342-290C5ED0C42F}"/>
              </a:ext>
            </a:extLst>
          </p:cNvPr>
          <p:cNvPicPr>
            <a:picLocks noChangeAspect="1"/>
          </p:cNvPicPr>
          <p:nvPr/>
        </p:nvPicPr>
        <p:blipFill>
          <a:blip r:embed="rId4"/>
          <a:stretch>
            <a:fillRect/>
          </a:stretch>
        </p:blipFill>
        <p:spPr>
          <a:xfrm>
            <a:off x="8812740" y="4915957"/>
            <a:ext cx="2622540" cy="1511946"/>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4F27CB4C-F44D-47DF-8093-4D6C856B691C}"/>
              </a:ext>
            </a:extLst>
          </p:cNvPr>
          <p:cNvPicPr>
            <a:picLocks noChangeAspect="1"/>
          </p:cNvPicPr>
          <p:nvPr/>
        </p:nvPicPr>
        <p:blipFill rotWithShape="1">
          <a:blip r:embed="rId5"/>
          <a:srcRect t="7338" r="7824" b="17044"/>
          <a:stretch/>
        </p:blipFill>
        <p:spPr>
          <a:xfrm>
            <a:off x="8751920" y="2916049"/>
            <a:ext cx="2383069" cy="158258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32513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5FC880-B2F9-4A97-91DD-2E7436B49E61}"/>
              </a:ext>
            </a:extLst>
          </p:cNvPr>
          <p:cNvSpPr/>
          <p:nvPr/>
        </p:nvSpPr>
        <p:spPr>
          <a:xfrm>
            <a:off x="515471" y="1625897"/>
            <a:ext cx="5238750" cy="4086225"/>
          </a:xfrm>
          <a:prstGeom prst="rect">
            <a:avLst/>
          </a:prstGeom>
          <a:solidFill>
            <a:schemeClr val="accent1"/>
          </a:solidFill>
          <a:ln w="381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5" name="Content Placeholder 4">
            <a:extLst>
              <a:ext uri="{FF2B5EF4-FFF2-40B4-BE49-F238E27FC236}">
                <a16:creationId xmlns:a16="http://schemas.microsoft.com/office/drawing/2014/main" id="{06F54D66-542F-4321-98EE-59C7A7DE4DF2}"/>
              </a:ext>
            </a:extLst>
          </p:cNvPr>
          <p:cNvSpPr>
            <a:spLocks noGrp="1"/>
          </p:cNvSpPr>
          <p:nvPr>
            <p:ph idx="10"/>
          </p:nvPr>
        </p:nvSpPr>
        <p:spPr>
          <a:xfrm>
            <a:off x="838200" y="197030"/>
            <a:ext cx="7069183" cy="742122"/>
          </a:xfrm>
        </p:spPr>
        <p:txBody>
          <a:bodyPr/>
          <a:lstStyle/>
          <a:p>
            <a:r>
              <a:rPr lang="en-US" sz="3600" dirty="0"/>
              <a:t>Be Prepared  </a:t>
            </a:r>
          </a:p>
        </p:txBody>
      </p:sp>
      <p:sp>
        <p:nvSpPr>
          <p:cNvPr id="2" name="Slide Number Placeholder 1">
            <a:extLst>
              <a:ext uri="{FF2B5EF4-FFF2-40B4-BE49-F238E27FC236}">
                <a16:creationId xmlns:a16="http://schemas.microsoft.com/office/drawing/2014/main" id="{22FBD648-7012-415A-99FC-D3354EF66A2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100" b="0" i="0" u="none" strike="noStrike" kern="1200" cap="none" spc="0" normalizeH="0" baseline="0" noProof="0" smtClean="0">
                <a:ln>
                  <a:noFill/>
                </a:ln>
                <a:solidFill>
                  <a:srgbClr val="FFFFFF">
                    <a:lumMod val="85000"/>
                  </a:srgbClr>
                </a:solidFill>
                <a:effectLst/>
                <a:uLnTx/>
                <a:uFillTx/>
                <a:latin typeface="Helvetica" panose="020B0604020202020204" pitchFamily="34" charset="0"/>
                <a:ea typeface="+mn-ea"/>
                <a:cs typeface="Helvetica"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a:ln>
                <a:noFill/>
              </a:ln>
              <a:solidFill>
                <a:srgbClr val="FFFFFF">
                  <a:lumMod val="85000"/>
                </a:srgbClr>
              </a:solidFill>
              <a:effectLst/>
              <a:uLnTx/>
              <a:uFillTx/>
              <a:latin typeface="Helvetica" panose="020B0604020202020204" pitchFamily="34" charset="0"/>
              <a:ea typeface="+mn-ea"/>
              <a:cs typeface="Helvetica" panose="020B0604020202020204" pitchFamily="34" charset="0"/>
            </a:endParaRPr>
          </a:p>
        </p:txBody>
      </p:sp>
      <p:pic>
        <p:nvPicPr>
          <p:cNvPr id="8" name="Picture 7" descr="A picture containing indoor, floor, ceiling, wall&#10;&#10;Description automatically generated">
            <a:extLst>
              <a:ext uri="{FF2B5EF4-FFF2-40B4-BE49-F238E27FC236}">
                <a16:creationId xmlns:a16="http://schemas.microsoft.com/office/drawing/2014/main" id="{2A597975-0AE3-4CAF-93C2-F2364453CF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625898"/>
            <a:ext cx="5238750" cy="4086225"/>
          </a:xfrm>
          <a:prstGeom prst="rect">
            <a:avLst/>
          </a:prstGeom>
          <a:effectLst>
            <a:outerShdw blurRad="63500" sx="102000" sy="102000" algn="ctr" rotWithShape="0">
              <a:prstClr val="black">
                <a:alpha val="40000"/>
              </a:prstClr>
            </a:outerShdw>
          </a:effectLst>
        </p:spPr>
      </p:pic>
      <p:sp>
        <p:nvSpPr>
          <p:cNvPr id="9" name="TextBox 8">
            <a:extLst>
              <a:ext uri="{FF2B5EF4-FFF2-40B4-BE49-F238E27FC236}">
                <a16:creationId xmlns:a16="http://schemas.microsoft.com/office/drawing/2014/main" id="{D5BAF7C7-F0F6-4EDB-9820-D8725DE44123}"/>
              </a:ext>
            </a:extLst>
          </p:cNvPr>
          <p:cNvSpPr txBox="1"/>
          <p:nvPr/>
        </p:nvSpPr>
        <p:spPr>
          <a:xfrm>
            <a:off x="782309" y="1930072"/>
            <a:ext cx="4705074"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Helvetica" panose="020B0604020202020204" pitchFamily="34" charset="0"/>
                <a:ea typeface="Calibri" panose="020F0502020204030204" pitchFamily="34" charset="0"/>
                <a:cs typeface="Helvetica" panose="020B0604020202020204" pitchFamily="34" charset="0"/>
              </a:rPr>
              <a:t>Before presenting your plan to leadership, walk through it and answer possible questions they may 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bg1"/>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What might you be asked to scale back on or do without?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endParaRPr>
          </a:p>
          <a:p>
            <a:pPr marL="342900" marR="0" lvl="0" indent="-342900" algn="l" defTabSz="914400" rtl="0" eaLnBrk="1" fontAlgn="auto" latinLnBrk="0" hangingPunct="1">
              <a:lnSpc>
                <a:spcPct val="100000"/>
              </a:lnSpc>
              <a:spcBef>
                <a:spcPts val="0"/>
              </a:spcBef>
              <a:spcAft>
                <a:spcPts val="0"/>
              </a:spcAft>
              <a:buClr>
                <a:schemeClr val="bg1"/>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bg1"/>
                </a:solidFill>
                <a:effectLst/>
                <a:uLnTx/>
                <a:uFillTx/>
                <a:latin typeface="Helvetica" panose="020B0604020202020204" pitchFamily="34" charset="0"/>
                <a:cs typeface="Helvetica" panose="020B0604020202020204" pitchFamily="34" charset="0"/>
              </a:rPr>
              <a:t>What levers could you use to adjust the plan?</a:t>
            </a:r>
          </a:p>
        </p:txBody>
      </p:sp>
    </p:spTree>
    <p:extLst>
      <p:ext uri="{BB962C8B-B14F-4D97-AF65-F5344CB8AC3E}">
        <p14:creationId xmlns:p14="http://schemas.microsoft.com/office/powerpoint/2010/main" val="181463633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4_Office Theme">
  <a:themeElements>
    <a:clrScheme name="MedAxiom Colors">
      <a:dk1>
        <a:srgbClr val="000000"/>
      </a:dk1>
      <a:lt1>
        <a:srgbClr val="FFFFFF"/>
      </a:lt1>
      <a:dk2>
        <a:srgbClr val="44546A"/>
      </a:dk2>
      <a:lt2>
        <a:srgbClr val="E7E6E6"/>
      </a:lt2>
      <a:accent1>
        <a:srgbClr val="093254"/>
      </a:accent1>
      <a:accent2>
        <a:srgbClr val="00A0DD"/>
      </a:accent2>
      <a:accent3>
        <a:srgbClr val="ADD635"/>
      </a:accent3>
      <a:accent4>
        <a:srgbClr val="1F41B2"/>
      </a:accent4>
      <a:accent5>
        <a:srgbClr val="AAC9E5"/>
      </a:accent5>
      <a:accent6>
        <a:srgbClr val="DB1D36"/>
      </a:accent6>
      <a:hlink>
        <a:srgbClr val="0563C1"/>
      </a:hlink>
      <a:folHlink>
        <a:srgbClr val="0932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t="-9944" b="-73924"/>
          </a:stretch>
        </a:blipFill>
        <a:ln w="38100">
          <a:solidFill>
            <a:srgbClr val="ACD636"/>
          </a:solidFill>
        </a:ln>
      </a:spPr>
      <a:bodyPr wrap="square" rtlCol="0" anchor="ctr">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mc-darkblue-texture">
  <a:themeElements>
    <a:clrScheme name="">
      <a:dk1>
        <a:srgbClr val="000000"/>
      </a:dk1>
      <a:lt1>
        <a:srgbClr val="FFFFFF"/>
      </a:lt1>
      <a:dk2>
        <a:srgbClr val="0046AD"/>
      </a:dk2>
      <a:lt2>
        <a:srgbClr val="EBEB00"/>
      </a:lt2>
      <a:accent1>
        <a:srgbClr val="E6AF00"/>
      </a:accent1>
      <a:accent2>
        <a:srgbClr val="FF6600"/>
      </a:accent2>
      <a:accent3>
        <a:srgbClr val="AAB0D3"/>
      </a:accent3>
      <a:accent4>
        <a:srgbClr val="DADADA"/>
      </a:accent4>
      <a:accent5>
        <a:srgbClr val="F0D4AA"/>
      </a:accent5>
      <a:accent6>
        <a:srgbClr val="E75C00"/>
      </a:accent6>
      <a:hlink>
        <a:srgbClr val="33CC33"/>
      </a:hlink>
      <a:folHlink>
        <a:srgbClr val="73B9FF"/>
      </a:folHlink>
    </a:clrScheme>
    <a:fontScheme name="mc-darkblue-textur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c-darkblue-tex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c-darkblue-textu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c-darkblue-textu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c-darkblue-textu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c-darkblue-textu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c-darkblue-textu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c-darkblue-textur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c-darkblue-textu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c-darkblue-textu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c-darkblue-textu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c-darkblue-textu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c-darkblue-textu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mc-darkblue-texture 13">
        <a:dk1>
          <a:srgbClr val="000000"/>
        </a:dk1>
        <a:lt1>
          <a:srgbClr val="FFFFFF"/>
        </a:lt1>
        <a:dk2>
          <a:srgbClr val="0033CC"/>
        </a:dk2>
        <a:lt2>
          <a:srgbClr val="808080"/>
        </a:lt2>
        <a:accent1>
          <a:srgbClr val="FF5050"/>
        </a:accent1>
        <a:accent2>
          <a:srgbClr val="00CC66"/>
        </a:accent2>
        <a:accent3>
          <a:srgbClr val="FFFFFF"/>
        </a:accent3>
        <a:accent4>
          <a:srgbClr val="000000"/>
        </a:accent4>
        <a:accent5>
          <a:srgbClr val="FFB3B3"/>
        </a:accent5>
        <a:accent6>
          <a:srgbClr val="00B95C"/>
        </a:accent6>
        <a:hlink>
          <a:srgbClr val="0099CC"/>
        </a:hlink>
        <a:folHlink>
          <a:srgbClr val="B2B2B2"/>
        </a:folHlink>
      </a:clrScheme>
      <a:clrMap bg1="lt1" tx1="dk1" bg2="lt2" tx2="dk2" accent1="accent1" accent2="accent2" accent3="accent3" accent4="accent4" accent5="accent5" accent6="accent6" hlink="hlink" folHlink="folHlink"/>
    </a:extraClrScheme>
    <a:extraClrScheme>
      <a:clrScheme name="mc-darkblue-texture 14">
        <a:dk1>
          <a:srgbClr val="000000"/>
        </a:dk1>
        <a:lt1>
          <a:srgbClr val="FFFFFF"/>
        </a:lt1>
        <a:dk2>
          <a:srgbClr val="0F3394"/>
        </a:dk2>
        <a:lt2>
          <a:srgbClr val="808080"/>
        </a:lt2>
        <a:accent1>
          <a:srgbClr val="FF5050"/>
        </a:accent1>
        <a:accent2>
          <a:srgbClr val="00CC66"/>
        </a:accent2>
        <a:accent3>
          <a:srgbClr val="FFFFFF"/>
        </a:accent3>
        <a:accent4>
          <a:srgbClr val="000000"/>
        </a:accent4>
        <a:accent5>
          <a:srgbClr val="FFB3B3"/>
        </a:accent5>
        <a:accent6>
          <a:srgbClr val="00B95C"/>
        </a:accent6>
        <a:hlink>
          <a:srgbClr val="0099CC"/>
        </a:hlink>
        <a:folHlink>
          <a:srgbClr val="B2B2B2"/>
        </a:folHlink>
      </a:clrScheme>
      <a:clrMap bg1="lt1" tx1="dk1" bg2="lt2" tx2="dk2" accent1="accent1" accent2="accent2" accent3="accent3" accent4="accent4" accent5="accent5" accent6="accent6" hlink="hlink" folHlink="folHlink"/>
    </a:extraClrScheme>
    <a:extraClrScheme>
      <a:clrScheme name="mc-darkblue-texture 15">
        <a:dk1>
          <a:srgbClr val="000000"/>
        </a:dk1>
        <a:lt1>
          <a:srgbClr val="FFFFFF"/>
        </a:lt1>
        <a:dk2>
          <a:srgbClr val="0046AD"/>
        </a:dk2>
        <a:lt2>
          <a:srgbClr val="808080"/>
        </a:lt2>
        <a:accent1>
          <a:srgbClr val="FF5050"/>
        </a:accent1>
        <a:accent2>
          <a:srgbClr val="00CC66"/>
        </a:accent2>
        <a:accent3>
          <a:srgbClr val="FFFFFF"/>
        </a:accent3>
        <a:accent4>
          <a:srgbClr val="000000"/>
        </a:accent4>
        <a:accent5>
          <a:srgbClr val="FFB3B3"/>
        </a:accent5>
        <a:accent6>
          <a:srgbClr val="00B95C"/>
        </a:accent6>
        <a:hlink>
          <a:srgbClr val="0099CC"/>
        </a:hlink>
        <a:folHlink>
          <a:srgbClr val="B2B2B2"/>
        </a:folHlink>
      </a:clrScheme>
      <a:clrMap bg1="lt1" tx1="dk1" bg2="lt2" tx2="dk2" accent1="accent1" accent2="accent2" accent3="accent3" accent4="accent4" accent5="accent5" accent6="accent6" hlink="hlink" folHlink="folHlink"/>
    </a:extraClrScheme>
    <a:extraClrScheme>
      <a:clrScheme name="mc-darkblue-texture 16">
        <a:dk1>
          <a:srgbClr val="808080"/>
        </a:dk1>
        <a:lt1>
          <a:srgbClr val="FFFFFF"/>
        </a:lt1>
        <a:dk2>
          <a:srgbClr val="0046AD"/>
        </a:dk2>
        <a:lt2>
          <a:srgbClr val="0046AD"/>
        </a:lt2>
        <a:accent1>
          <a:srgbClr val="FF5050"/>
        </a:accent1>
        <a:accent2>
          <a:srgbClr val="00CC66"/>
        </a:accent2>
        <a:accent3>
          <a:srgbClr val="AAB0D3"/>
        </a:accent3>
        <a:accent4>
          <a:srgbClr val="DADADA"/>
        </a:accent4>
        <a:accent5>
          <a:srgbClr val="FFB3B3"/>
        </a:accent5>
        <a:accent6>
          <a:srgbClr val="00B95C"/>
        </a:accent6>
        <a:hlink>
          <a:srgbClr val="0099CC"/>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Zero-MayoDarkBlue">
  <a:themeElements>
    <a:clrScheme name="Links incorp">
      <a:dk1>
        <a:sysClr val="windowText" lastClr="000000"/>
      </a:dk1>
      <a:lt1>
        <a:sysClr val="window" lastClr="FFFFFF"/>
      </a:lt1>
      <a:dk2>
        <a:srgbClr val="172862"/>
      </a:dk2>
      <a:lt2>
        <a:srgbClr val="FFFF00"/>
      </a:lt2>
      <a:accent1>
        <a:srgbClr val="FFB600"/>
      </a:accent1>
      <a:accent2>
        <a:srgbClr val="F36925"/>
      </a:accent2>
      <a:accent3>
        <a:srgbClr val="83E2CC"/>
      </a:accent3>
      <a:accent4>
        <a:srgbClr val="A43EBD"/>
      </a:accent4>
      <a:accent5>
        <a:srgbClr val="C18253"/>
      </a:accent5>
      <a:accent6>
        <a:srgbClr val="56A7FD"/>
      </a:accent6>
      <a:hlink>
        <a:srgbClr val="CC99FF"/>
      </a:hlink>
      <a:folHlink>
        <a:srgbClr val="969696"/>
      </a:folHlink>
    </a:clrScheme>
    <a:fontScheme name="mc-darkblue">
      <a:majorFont>
        <a:latin typeface="Arial"/>
        <a:ea typeface=""/>
        <a:cs typeface=""/>
      </a:majorFont>
      <a:minorFont>
        <a:latin typeface="Arial"/>
        <a:ea typeface=""/>
        <a:cs typeface=""/>
      </a:minorFont>
    </a:fontScheme>
    <a:fmtScheme name="mc-darkblu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12-4 Mayo White Stacked 4x3">
  <a:themeElements>
    <a:clrScheme name="">
      <a:dk1>
        <a:srgbClr val="000000"/>
      </a:dk1>
      <a:lt1>
        <a:srgbClr val="FFFFFF"/>
      </a:lt1>
      <a:dk2>
        <a:srgbClr val="0046AD"/>
      </a:dk2>
      <a:lt2>
        <a:srgbClr val="000000"/>
      </a:lt2>
      <a:accent1>
        <a:srgbClr val="EB5050"/>
      </a:accent1>
      <a:accent2>
        <a:srgbClr val="1EAE69"/>
      </a:accent2>
      <a:accent3>
        <a:srgbClr val="FFFFFF"/>
      </a:accent3>
      <a:accent4>
        <a:srgbClr val="000000"/>
      </a:accent4>
      <a:accent5>
        <a:srgbClr val="F3B3B3"/>
      </a:accent5>
      <a:accent6>
        <a:srgbClr val="1A9D5E"/>
      </a:accent6>
      <a:hlink>
        <a:srgbClr val="3366EB"/>
      </a:hlink>
      <a:folHlink>
        <a:srgbClr val="6699FF"/>
      </a:folHlink>
    </a:clrScheme>
    <a:fontScheme name="12-4 Mayo White Stacked 4x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4 Mayo White Stacked 4x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4 Mayo White Stacked 4x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4 Mayo White Stacked 4x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4 Mayo White Stacked 4x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4 Mayo White Stacked 4x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4 Mayo White Stacked 4x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4 Mayo White Stacked 4x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4 Mayo White Stacked 4x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4 Mayo White Stacked 4x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4 Mayo White Stacked 4x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4 Mayo White Stacked 4x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4 Mayo White Stacked 4x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2-4 Mayo White Stacked 4x3 13">
        <a:dk1>
          <a:srgbClr val="0046AD"/>
        </a:dk1>
        <a:lt1>
          <a:srgbClr val="FFFFFF"/>
        </a:lt1>
        <a:dk2>
          <a:srgbClr val="000000"/>
        </a:dk2>
        <a:lt2>
          <a:srgbClr val="808080"/>
        </a:lt2>
        <a:accent1>
          <a:srgbClr val="3366EB"/>
        </a:accent1>
        <a:accent2>
          <a:srgbClr val="EB5050"/>
        </a:accent2>
        <a:accent3>
          <a:srgbClr val="FFFFFF"/>
        </a:accent3>
        <a:accent4>
          <a:srgbClr val="003A93"/>
        </a:accent4>
        <a:accent5>
          <a:srgbClr val="ADB8F3"/>
        </a:accent5>
        <a:accent6>
          <a:srgbClr val="D54848"/>
        </a:accent6>
        <a:hlink>
          <a:srgbClr val="EB9900"/>
        </a:hlink>
        <a:folHlink>
          <a:srgbClr val="777777"/>
        </a:folHlink>
      </a:clrScheme>
      <a:clrMap bg1="lt1" tx1="dk1" bg2="lt2" tx2="dk2" accent1="accent1" accent2="accent2" accent3="accent3" accent4="accent4" accent5="accent5" accent6="accent6" hlink="hlink" folHlink="folHlink"/>
    </a:extraClrScheme>
    <a:extraClrScheme>
      <a:clrScheme name="12-4 Mayo White Stacked 4x3 14">
        <a:dk1>
          <a:srgbClr val="000000"/>
        </a:dk1>
        <a:lt1>
          <a:srgbClr val="FFFFFF"/>
        </a:lt1>
        <a:dk2>
          <a:srgbClr val="003CAD"/>
        </a:dk2>
        <a:lt2>
          <a:srgbClr val="808080"/>
        </a:lt2>
        <a:accent1>
          <a:srgbClr val="3366EB"/>
        </a:accent1>
        <a:accent2>
          <a:srgbClr val="EB5050"/>
        </a:accent2>
        <a:accent3>
          <a:srgbClr val="FFFFFF"/>
        </a:accent3>
        <a:accent4>
          <a:srgbClr val="000000"/>
        </a:accent4>
        <a:accent5>
          <a:srgbClr val="ADB8F3"/>
        </a:accent5>
        <a:accent6>
          <a:srgbClr val="D54848"/>
        </a:accent6>
        <a:hlink>
          <a:srgbClr val="EB9900"/>
        </a:hlink>
        <a:folHlink>
          <a:srgbClr val="777777"/>
        </a:folHlink>
      </a:clrScheme>
      <a:clrMap bg1="lt1" tx1="dk1" bg2="lt2" tx2="dk2" accent1="accent1" accent2="accent2" accent3="accent3" accent4="accent4" accent5="accent5" accent6="accent6" hlink="hlink" folHlink="folHlink"/>
    </a:extraClrScheme>
    <a:extraClrScheme>
      <a:clrScheme name="12-4 Mayo White Stacked 4x3 15">
        <a:dk1>
          <a:srgbClr val="000000"/>
        </a:dk1>
        <a:lt1>
          <a:srgbClr val="FFFFFF"/>
        </a:lt1>
        <a:dk2>
          <a:srgbClr val="003CAD"/>
        </a:dk2>
        <a:lt2>
          <a:srgbClr val="808080"/>
        </a:lt2>
        <a:accent1>
          <a:srgbClr val="3366EB"/>
        </a:accent1>
        <a:accent2>
          <a:srgbClr val="EB5050"/>
        </a:accent2>
        <a:accent3>
          <a:srgbClr val="FFFFFF"/>
        </a:accent3>
        <a:accent4>
          <a:srgbClr val="000000"/>
        </a:accent4>
        <a:accent5>
          <a:srgbClr val="ADB8F3"/>
        </a:accent5>
        <a:accent6>
          <a:srgbClr val="D54848"/>
        </a:accent6>
        <a:hlink>
          <a:srgbClr val="EB9900"/>
        </a:hlink>
        <a:folHlink>
          <a:srgbClr val="6699FF"/>
        </a:folHlink>
      </a:clrScheme>
      <a:clrMap bg1="lt1" tx1="dk1" bg2="lt2" tx2="dk2" accent1="accent1" accent2="accent2" accent3="accent3" accent4="accent4" accent5="accent5" accent6="accent6" hlink="hlink" folHlink="folHlink"/>
    </a:extraClrScheme>
    <a:extraClrScheme>
      <a:clrScheme name="12-4 Mayo White Stacked 4x3 16">
        <a:dk1>
          <a:srgbClr val="000000"/>
        </a:dk1>
        <a:lt1>
          <a:srgbClr val="FFFFFF"/>
        </a:lt1>
        <a:dk2>
          <a:srgbClr val="003CAD"/>
        </a:dk2>
        <a:lt2>
          <a:srgbClr val="000000"/>
        </a:lt2>
        <a:accent1>
          <a:srgbClr val="3366EB"/>
        </a:accent1>
        <a:accent2>
          <a:srgbClr val="EB5050"/>
        </a:accent2>
        <a:accent3>
          <a:srgbClr val="FFFFFF"/>
        </a:accent3>
        <a:accent4>
          <a:srgbClr val="000000"/>
        </a:accent4>
        <a:accent5>
          <a:srgbClr val="ADB8F3"/>
        </a:accent5>
        <a:accent6>
          <a:srgbClr val="D54848"/>
        </a:accent6>
        <a:hlink>
          <a:srgbClr val="EB9900"/>
        </a:hlink>
        <a:folHlink>
          <a:srgbClr val="6699FF"/>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MedAxiom Brand Colors">
      <a:dk1>
        <a:srgbClr val="000000"/>
      </a:dk1>
      <a:lt1>
        <a:srgbClr val="FFFFFF"/>
      </a:lt1>
      <a:dk2>
        <a:srgbClr val="002C5B"/>
      </a:dk2>
      <a:lt2>
        <a:srgbClr val="D5D5D5"/>
      </a:lt2>
      <a:accent1>
        <a:srgbClr val="002C5B"/>
      </a:accent1>
      <a:accent2>
        <a:srgbClr val="00A0DD"/>
      </a:accent2>
      <a:accent3>
        <a:srgbClr val="B6D854"/>
      </a:accent3>
      <a:accent4>
        <a:srgbClr val="DC1E37"/>
      </a:accent4>
      <a:accent5>
        <a:srgbClr val="002C5B"/>
      </a:accent5>
      <a:accent6>
        <a:srgbClr val="1F4183"/>
      </a:accent6>
      <a:hlink>
        <a:srgbClr val="A1C3D8"/>
      </a:hlink>
      <a:folHlink>
        <a:srgbClr val="D5D5D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Default Design">
  <a:themeElements>
    <a:clrScheme name="">
      <a:dk1>
        <a:srgbClr val="000000"/>
      </a:dk1>
      <a:lt1>
        <a:srgbClr val="FFFFFF"/>
      </a:lt1>
      <a:dk2>
        <a:srgbClr val="114EF8"/>
      </a:dk2>
      <a:lt2>
        <a:srgbClr val="EAEC5E"/>
      </a:lt2>
      <a:accent1>
        <a:srgbClr val="FCFEB9"/>
      </a:accent1>
      <a:accent2>
        <a:srgbClr val="FCFEB9"/>
      </a:accent2>
      <a:accent3>
        <a:srgbClr val="AAB2FB"/>
      </a:accent3>
      <a:accent4>
        <a:srgbClr val="DADADA"/>
      </a:accent4>
      <a:accent5>
        <a:srgbClr val="FDFED9"/>
      </a:accent5>
      <a:accent6>
        <a:srgbClr val="E4E6A7"/>
      </a:accent6>
      <a:hlink>
        <a:srgbClr val="FE9B03"/>
      </a:hlink>
      <a:folHlink>
        <a:srgbClr val="A2C1FE"/>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
      <a:dk1>
        <a:srgbClr val="000000"/>
      </a:dk1>
      <a:lt1>
        <a:srgbClr val="FFFFFF"/>
      </a:lt1>
      <a:dk2>
        <a:srgbClr val="114EF8"/>
      </a:dk2>
      <a:lt2>
        <a:srgbClr val="EAEC5E"/>
      </a:lt2>
      <a:accent1>
        <a:srgbClr val="FCFEB9"/>
      </a:accent1>
      <a:accent2>
        <a:srgbClr val="FCFEB9"/>
      </a:accent2>
      <a:accent3>
        <a:srgbClr val="AAB2FB"/>
      </a:accent3>
      <a:accent4>
        <a:srgbClr val="DADADA"/>
      </a:accent4>
      <a:accent5>
        <a:srgbClr val="FDFED9"/>
      </a:accent5>
      <a:accent6>
        <a:srgbClr val="E4E6A7"/>
      </a:accent6>
      <a:hlink>
        <a:srgbClr val="FE9B03"/>
      </a:hlink>
      <a:folHlink>
        <a:srgbClr val="A2C1FE"/>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12-4 Mayo White Stacked 4x3">
  <a:themeElements>
    <a:clrScheme name="">
      <a:dk1>
        <a:srgbClr val="000000"/>
      </a:dk1>
      <a:lt1>
        <a:srgbClr val="FFFFFF"/>
      </a:lt1>
      <a:dk2>
        <a:srgbClr val="0046AD"/>
      </a:dk2>
      <a:lt2>
        <a:srgbClr val="000000"/>
      </a:lt2>
      <a:accent1>
        <a:srgbClr val="EB5050"/>
      </a:accent1>
      <a:accent2>
        <a:srgbClr val="1EAE69"/>
      </a:accent2>
      <a:accent3>
        <a:srgbClr val="FFFFFF"/>
      </a:accent3>
      <a:accent4>
        <a:srgbClr val="000000"/>
      </a:accent4>
      <a:accent5>
        <a:srgbClr val="F3B3B3"/>
      </a:accent5>
      <a:accent6>
        <a:srgbClr val="1A9D5E"/>
      </a:accent6>
      <a:hlink>
        <a:srgbClr val="3366EB"/>
      </a:hlink>
      <a:folHlink>
        <a:srgbClr val="6699FF"/>
      </a:folHlink>
    </a:clrScheme>
    <a:fontScheme name="12-4 Mayo White Stacked 4x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4 Mayo White Stacked 4x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4 Mayo White Stacked 4x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4 Mayo White Stacked 4x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4 Mayo White Stacked 4x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4 Mayo White Stacked 4x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4 Mayo White Stacked 4x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4 Mayo White Stacked 4x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4 Mayo White Stacked 4x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4 Mayo White Stacked 4x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4 Mayo White Stacked 4x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4 Mayo White Stacked 4x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4 Mayo White Stacked 4x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2-4 Mayo White Stacked 4x3 13">
        <a:dk1>
          <a:srgbClr val="0046AD"/>
        </a:dk1>
        <a:lt1>
          <a:srgbClr val="FFFFFF"/>
        </a:lt1>
        <a:dk2>
          <a:srgbClr val="000000"/>
        </a:dk2>
        <a:lt2>
          <a:srgbClr val="808080"/>
        </a:lt2>
        <a:accent1>
          <a:srgbClr val="3366EB"/>
        </a:accent1>
        <a:accent2>
          <a:srgbClr val="EB5050"/>
        </a:accent2>
        <a:accent3>
          <a:srgbClr val="FFFFFF"/>
        </a:accent3>
        <a:accent4>
          <a:srgbClr val="003A93"/>
        </a:accent4>
        <a:accent5>
          <a:srgbClr val="ADB8F3"/>
        </a:accent5>
        <a:accent6>
          <a:srgbClr val="D54848"/>
        </a:accent6>
        <a:hlink>
          <a:srgbClr val="EB9900"/>
        </a:hlink>
        <a:folHlink>
          <a:srgbClr val="777777"/>
        </a:folHlink>
      </a:clrScheme>
      <a:clrMap bg1="lt1" tx1="dk1" bg2="lt2" tx2="dk2" accent1="accent1" accent2="accent2" accent3="accent3" accent4="accent4" accent5="accent5" accent6="accent6" hlink="hlink" folHlink="folHlink"/>
    </a:extraClrScheme>
    <a:extraClrScheme>
      <a:clrScheme name="12-4 Mayo White Stacked 4x3 14">
        <a:dk1>
          <a:srgbClr val="000000"/>
        </a:dk1>
        <a:lt1>
          <a:srgbClr val="FFFFFF"/>
        </a:lt1>
        <a:dk2>
          <a:srgbClr val="003CAD"/>
        </a:dk2>
        <a:lt2>
          <a:srgbClr val="808080"/>
        </a:lt2>
        <a:accent1>
          <a:srgbClr val="3366EB"/>
        </a:accent1>
        <a:accent2>
          <a:srgbClr val="EB5050"/>
        </a:accent2>
        <a:accent3>
          <a:srgbClr val="FFFFFF"/>
        </a:accent3>
        <a:accent4>
          <a:srgbClr val="000000"/>
        </a:accent4>
        <a:accent5>
          <a:srgbClr val="ADB8F3"/>
        </a:accent5>
        <a:accent6>
          <a:srgbClr val="D54848"/>
        </a:accent6>
        <a:hlink>
          <a:srgbClr val="EB9900"/>
        </a:hlink>
        <a:folHlink>
          <a:srgbClr val="777777"/>
        </a:folHlink>
      </a:clrScheme>
      <a:clrMap bg1="lt1" tx1="dk1" bg2="lt2" tx2="dk2" accent1="accent1" accent2="accent2" accent3="accent3" accent4="accent4" accent5="accent5" accent6="accent6" hlink="hlink" folHlink="folHlink"/>
    </a:extraClrScheme>
    <a:extraClrScheme>
      <a:clrScheme name="12-4 Mayo White Stacked 4x3 15">
        <a:dk1>
          <a:srgbClr val="000000"/>
        </a:dk1>
        <a:lt1>
          <a:srgbClr val="FFFFFF"/>
        </a:lt1>
        <a:dk2>
          <a:srgbClr val="003CAD"/>
        </a:dk2>
        <a:lt2>
          <a:srgbClr val="808080"/>
        </a:lt2>
        <a:accent1>
          <a:srgbClr val="3366EB"/>
        </a:accent1>
        <a:accent2>
          <a:srgbClr val="EB5050"/>
        </a:accent2>
        <a:accent3>
          <a:srgbClr val="FFFFFF"/>
        </a:accent3>
        <a:accent4>
          <a:srgbClr val="000000"/>
        </a:accent4>
        <a:accent5>
          <a:srgbClr val="ADB8F3"/>
        </a:accent5>
        <a:accent6>
          <a:srgbClr val="D54848"/>
        </a:accent6>
        <a:hlink>
          <a:srgbClr val="EB9900"/>
        </a:hlink>
        <a:folHlink>
          <a:srgbClr val="6699FF"/>
        </a:folHlink>
      </a:clrScheme>
      <a:clrMap bg1="lt1" tx1="dk1" bg2="lt2" tx2="dk2" accent1="accent1" accent2="accent2" accent3="accent3" accent4="accent4" accent5="accent5" accent6="accent6" hlink="hlink" folHlink="folHlink"/>
    </a:extraClrScheme>
    <a:extraClrScheme>
      <a:clrScheme name="12-4 Mayo White Stacked 4x3 16">
        <a:dk1>
          <a:srgbClr val="000000"/>
        </a:dk1>
        <a:lt1>
          <a:srgbClr val="FFFFFF"/>
        </a:lt1>
        <a:dk2>
          <a:srgbClr val="003CAD"/>
        </a:dk2>
        <a:lt2>
          <a:srgbClr val="000000"/>
        </a:lt2>
        <a:accent1>
          <a:srgbClr val="3366EB"/>
        </a:accent1>
        <a:accent2>
          <a:srgbClr val="EB5050"/>
        </a:accent2>
        <a:accent3>
          <a:srgbClr val="FFFFFF"/>
        </a:accent3>
        <a:accent4>
          <a:srgbClr val="000000"/>
        </a:accent4>
        <a:accent5>
          <a:srgbClr val="ADB8F3"/>
        </a:accent5>
        <a:accent6>
          <a:srgbClr val="D54848"/>
        </a:accent6>
        <a:hlink>
          <a:srgbClr val="EB9900"/>
        </a:hlink>
        <a:folHlink>
          <a:srgbClr val="6699F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Zero-PubWhite">
  <a:themeElements>
    <a:clrScheme name="RGB(CMYK)">
      <a:dk1>
        <a:sysClr val="windowText" lastClr="000000"/>
      </a:dk1>
      <a:lt1>
        <a:sysClr val="window" lastClr="FFFFFF"/>
      </a:lt1>
      <a:dk2>
        <a:srgbClr val="0072BC"/>
      </a:dk2>
      <a:lt2>
        <a:srgbClr val="BDD7FF"/>
      </a:lt2>
      <a:accent1>
        <a:srgbClr val="0072BC"/>
      </a:accent1>
      <a:accent2>
        <a:srgbClr val="ED1C24"/>
      </a:accent2>
      <a:accent3>
        <a:srgbClr val="0DB14B"/>
      </a:accent3>
      <a:accent4>
        <a:srgbClr val="F7941E"/>
      </a:accent4>
      <a:accent5>
        <a:srgbClr val="A23F97"/>
      </a:accent5>
      <a:accent6>
        <a:srgbClr val="00B3BE"/>
      </a:accent6>
      <a:hlink>
        <a:srgbClr val="F276A0"/>
      </a:hlink>
      <a:folHlink>
        <a:srgbClr val="B2B1D9"/>
      </a:folHlink>
    </a:clrScheme>
    <a:fontScheme name="mc-white">
      <a:majorFont>
        <a:latin typeface="Arial"/>
        <a:ea typeface=""/>
        <a:cs typeface=""/>
      </a:majorFont>
      <a:minorFont>
        <a:latin typeface="Arial"/>
        <a:ea typeface=""/>
        <a:cs typeface=""/>
      </a:minorFont>
    </a:fontScheme>
    <a:fmtScheme name="m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Zero-PubWhite">
  <a:themeElements>
    <a:clrScheme name="RGB(CMYK)">
      <a:dk1>
        <a:sysClr val="windowText" lastClr="000000"/>
      </a:dk1>
      <a:lt1>
        <a:sysClr val="window" lastClr="FFFFFF"/>
      </a:lt1>
      <a:dk2>
        <a:srgbClr val="0072BC"/>
      </a:dk2>
      <a:lt2>
        <a:srgbClr val="BDD7FF"/>
      </a:lt2>
      <a:accent1>
        <a:srgbClr val="0072BC"/>
      </a:accent1>
      <a:accent2>
        <a:srgbClr val="ED1C24"/>
      </a:accent2>
      <a:accent3>
        <a:srgbClr val="0DB14B"/>
      </a:accent3>
      <a:accent4>
        <a:srgbClr val="F7941E"/>
      </a:accent4>
      <a:accent5>
        <a:srgbClr val="A23F97"/>
      </a:accent5>
      <a:accent6>
        <a:srgbClr val="00B3BE"/>
      </a:accent6>
      <a:hlink>
        <a:srgbClr val="F276A0"/>
      </a:hlink>
      <a:folHlink>
        <a:srgbClr val="B2B1D9"/>
      </a:folHlink>
    </a:clrScheme>
    <a:fontScheme name="mc-white">
      <a:majorFont>
        <a:latin typeface="Arial"/>
        <a:ea typeface=""/>
        <a:cs typeface=""/>
      </a:majorFont>
      <a:minorFont>
        <a:latin typeface="Arial"/>
        <a:ea typeface=""/>
        <a:cs typeface=""/>
      </a:minorFont>
    </a:fontScheme>
    <a:fmtScheme name="m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GillSans"/>
        <a:ea typeface=""/>
        <a:cs typeface=""/>
      </a:majorFont>
      <a:minorFont>
        <a:latin typeface="Gill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Vascular Grand Rounds">
  <a:themeElements>
    <a:clrScheme name="mc-bluetexture">
      <a:dk1>
        <a:sysClr val="windowText" lastClr="000000"/>
      </a:dk1>
      <a:lt1>
        <a:sysClr val="window" lastClr="FFFFFF"/>
      </a:lt1>
      <a:dk2>
        <a:srgbClr val="0046AD"/>
      </a:dk2>
      <a:lt2>
        <a:srgbClr val="FFFF00"/>
      </a:lt2>
      <a:accent1>
        <a:srgbClr val="FFB600"/>
      </a:accent1>
      <a:accent2>
        <a:srgbClr val="F36925"/>
      </a:accent2>
      <a:accent3>
        <a:srgbClr val="3CBE18"/>
      </a:accent3>
      <a:accent4>
        <a:srgbClr val="A43EBD"/>
      </a:accent4>
      <a:accent5>
        <a:srgbClr val="C18253"/>
      </a:accent5>
      <a:accent6>
        <a:srgbClr val="56A7FD"/>
      </a:accent6>
      <a:hlink>
        <a:srgbClr val="CC99FF"/>
      </a:hlink>
      <a:folHlink>
        <a:srgbClr val="969696"/>
      </a:folHlink>
    </a:clrScheme>
    <a:fontScheme name="mc-bluetexture">
      <a:majorFont>
        <a:latin typeface="Arial"/>
        <a:ea typeface=""/>
        <a:cs typeface=""/>
      </a:majorFont>
      <a:minorFont>
        <a:latin typeface="Arial"/>
        <a:ea typeface=""/>
        <a:cs typeface=""/>
      </a:minorFont>
    </a:fontScheme>
    <a:fmtScheme name="mc-bluetextur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677</TotalTime>
  <Words>3880</Words>
  <Application>Microsoft Office PowerPoint</Application>
  <PresentationFormat>Widescreen</PresentationFormat>
  <Paragraphs>455</Paragraphs>
  <Slides>68</Slides>
  <Notes>30</Notes>
  <HiddenSlides>0</HiddenSlides>
  <MMClips>0</MMClips>
  <ScaleCrop>false</ScaleCrop>
  <HeadingPairs>
    <vt:vector size="6" baseType="variant">
      <vt:variant>
        <vt:lpstr>Fonts Used</vt:lpstr>
      </vt:variant>
      <vt:variant>
        <vt:i4>18</vt:i4>
      </vt:variant>
      <vt:variant>
        <vt:lpstr>Theme</vt:lpstr>
      </vt:variant>
      <vt:variant>
        <vt:i4>15</vt:i4>
      </vt:variant>
      <vt:variant>
        <vt:lpstr>Slide Titles</vt:lpstr>
      </vt:variant>
      <vt:variant>
        <vt:i4>68</vt:i4>
      </vt:variant>
    </vt:vector>
  </HeadingPairs>
  <TitlesOfParts>
    <vt:vector size="101" baseType="lpstr">
      <vt:lpstr>맑은 고딕</vt:lpstr>
      <vt:lpstr>.HelveticaNeueDeskInterface-Regular</vt:lpstr>
      <vt:lpstr>Arial</vt:lpstr>
      <vt:lpstr>Calibri</vt:lpstr>
      <vt:lpstr>Calibri Light</vt:lpstr>
      <vt:lpstr>Century Gothic</vt:lpstr>
      <vt:lpstr>Courier New</vt:lpstr>
      <vt:lpstr>Franklin Gothic Book</vt:lpstr>
      <vt:lpstr>Garamond</vt:lpstr>
      <vt:lpstr>Gill Sans</vt:lpstr>
      <vt:lpstr>Gill Sans MT</vt:lpstr>
      <vt:lpstr>GillSans</vt:lpstr>
      <vt:lpstr>Helvetica</vt:lpstr>
      <vt:lpstr>Lato Light</vt:lpstr>
      <vt:lpstr>Lucida Bright</vt:lpstr>
      <vt:lpstr>Univers Condensed</vt:lpstr>
      <vt:lpstr>Webdings</vt:lpstr>
      <vt:lpstr>Wingdings</vt:lpstr>
      <vt:lpstr>4_Office Theme</vt:lpstr>
      <vt:lpstr>3_Office Theme</vt:lpstr>
      <vt:lpstr>7_Default Design</vt:lpstr>
      <vt:lpstr>4_Default Design</vt:lpstr>
      <vt:lpstr>10_12-4 Mayo White Stacked 4x3</vt:lpstr>
      <vt:lpstr>Zero-PubWhite</vt:lpstr>
      <vt:lpstr>2_Zero-PubWhite</vt:lpstr>
      <vt:lpstr>1_Default Design</vt:lpstr>
      <vt:lpstr>1_Vascular Grand Rounds</vt:lpstr>
      <vt:lpstr>3_mc-darkblue-texture</vt:lpstr>
      <vt:lpstr>Zero-MayoDarkBlue</vt:lpstr>
      <vt:lpstr>8_12-4 Mayo White Stacked 4x3</vt:lpstr>
      <vt:lpstr>Office Theme</vt:lpstr>
      <vt:lpstr>1_Custom Design</vt:lpstr>
      <vt:lpstr>3_Custom Design</vt:lpstr>
      <vt:lpstr>PowerPoint Presentation</vt:lpstr>
      <vt:lpstr>PowerPoint Presentation</vt:lpstr>
      <vt:lpstr>PowerPoint Presentation</vt:lpstr>
      <vt:lpstr>PowerPoint Presentation</vt:lpstr>
      <vt:lpstr>Getting Started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Why ? - ACC Health Policy Statement on Building Respect, Civility and Inclusion in the Cardiovascular  Workplace. </vt:lpstr>
      <vt:lpstr>2022 ACC Health Policy Statement on Building Respect, Civility and Inclusion in the Cardiovascular Workplace Why Is This Document Needed?</vt:lpstr>
      <vt:lpstr>2022 ACC Health Policy Statement on Building Respect, Civility and Inclusion in the Cardiovascular Workplace Overview -1</vt:lpstr>
      <vt:lpstr>2022 ACC Health Policy Statement on Building Respect, Civility and Inclusion in the Cardiovascular Workplace Overview -2</vt:lpstr>
      <vt:lpstr>Spectrum of Civil and Uncivil Behaviors</vt:lpstr>
      <vt:lpstr>PowerPoint Presentation</vt:lpstr>
      <vt:lpstr>  Cycle of Improvement in Hiring and Promotions </vt:lpstr>
      <vt:lpstr>PowerPoint Presentation</vt:lpstr>
      <vt:lpstr> THANK YOU!</vt:lpstr>
      <vt:lpstr>PowerPoint Presentation</vt:lpstr>
      <vt:lpstr>PowerPoint Presentation</vt:lpstr>
      <vt:lpstr>SUB-SPECIALTY CLINICS start with CARE PATHWAYS AND DEFINITION</vt:lpstr>
      <vt:lpstr>PowerPoint Presentation</vt:lpstr>
      <vt:lpstr>PowerPoint Presentation</vt:lpstr>
      <vt:lpstr>Critical programmatic elements</vt:lpstr>
      <vt:lpstr>Essential Program Elements</vt:lpstr>
      <vt:lpstr>Objectives for a sub-specialty clinic</vt:lpstr>
      <vt:lpstr>Challenges &amp; Solutions</vt:lpstr>
      <vt:lpstr>Sustainable Sub-Specialty Care </vt:lpstr>
      <vt:lpstr>Measuring &amp; Improving Outcomes </vt:lpstr>
      <vt:lpstr>Important Outcomes Data</vt:lpstr>
      <vt:lpstr>What is that elevator speech?</vt:lpstr>
      <vt:lpstr>PowerPoint Presentation</vt:lpstr>
      <vt:lpstr>PowerPoint Presentation</vt:lpstr>
      <vt:lpstr>Evolve Clinical Practice</vt:lpstr>
      <vt:lpstr>Developing Your BEST Research &amp; Training Program</vt:lpstr>
      <vt:lpstr>Postpartum Heart Health Registry</vt:lpstr>
      <vt:lpstr>PowerPoint Presentation</vt:lpstr>
      <vt:lpstr>PowerPoint Presentation</vt:lpstr>
      <vt:lpstr>Engaging Patients into Their own Health</vt:lpstr>
      <vt:lpstr>Emory Women’s Heart Center Objectives </vt:lpstr>
      <vt:lpstr>Strategic Plan</vt:lpstr>
      <vt:lpstr>PowerPoint Presentation</vt:lpstr>
      <vt:lpstr>PowerPoint Presentation</vt:lpstr>
      <vt:lpstr>Educate, Engage and Empower Women</vt:lpstr>
      <vt:lpstr>PowerPoint Presentation</vt:lpstr>
      <vt:lpstr>PowerPoint Presentation</vt:lpstr>
      <vt:lpstr>So, you’ve started a Women’s Heart Program &amp; now….</vt:lpstr>
      <vt:lpstr>PowerPoint Presentation</vt:lpstr>
      <vt:lpstr>PowerPoint Presentation</vt:lpstr>
      <vt:lpstr>PowerPoint Presentation</vt:lpstr>
      <vt:lpstr>Advocacy </vt:lpstr>
      <vt:lpstr>Heart Month at the White House February 2, 2004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Organizations Improving the Health of Members &amp; Communities</vt:lpstr>
      <vt:lpstr>Mayo/Links Incorporated Initiatives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Denise Busman MSN, RN</dc:creator>
  <cp:lastModifiedBy>Mary Byrnes</cp:lastModifiedBy>
  <cp:revision>4</cp:revision>
  <dcterms:created xsi:type="dcterms:W3CDTF">2022-03-16T20:25:30Z</dcterms:created>
  <dcterms:modified xsi:type="dcterms:W3CDTF">2022-04-04T11:42:05Z</dcterms:modified>
</cp:coreProperties>
</file>