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0401538" cy="32397700"/>
  <p:notesSz cx="6997700" cy="92837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0204" userDrawn="1">
          <p15:clr>
            <a:srgbClr val="A4A3A4"/>
          </p15:clr>
        </p15:guide>
        <p15:guide id="2" pos="15875" userDrawn="1">
          <p15:clr>
            <a:srgbClr val="A4A3A4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gxpvkqWeXCyRplhOAP8nTI74cGs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25" d="100"/>
          <a:sy n="25" d="100"/>
        </p:scale>
        <p:origin x="1416" y="232"/>
      </p:cViewPr>
      <p:guideLst>
        <p:guide orient="horz" pos="10204"/>
        <p:guide pos="15875"/>
      </p:guideLst>
    </p:cSldViewPr>
  </p:slideViewPr>
  <p:notesTextViewPr>
    <p:cViewPr>
      <p:scale>
        <a:sx n="110" d="100"/>
        <a:sy n="11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3212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963988" y="0"/>
            <a:ext cx="3032125" cy="4651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062038" y="1160463"/>
            <a:ext cx="4873625" cy="3133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2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18563"/>
            <a:ext cx="303212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457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2305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062038" y="1160463"/>
            <a:ext cx="4873625" cy="31337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5" name="Google Shape;95;p1:notes"/>
          <p:cNvSpPr txBox="1">
            <a:spLocks noGrp="1"/>
          </p:cNvSpPr>
          <p:nvPr>
            <p:ph type="body" idx="1"/>
          </p:nvPr>
        </p:nvSpPr>
        <p:spPr>
          <a:xfrm>
            <a:off x="700088" y="4467225"/>
            <a:ext cx="5597525" cy="3656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96" name="Google Shape;96;p1:notes"/>
          <p:cNvSpPr txBox="1">
            <a:spLocks noGrp="1"/>
          </p:cNvSpPr>
          <p:nvPr>
            <p:ph type="sldNum" idx="12"/>
          </p:nvPr>
        </p:nvSpPr>
        <p:spPr>
          <a:xfrm>
            <a:off x="3963988" y="8818563"/>
            <a:ext cx="3032125" cy="465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1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4 Content" type="fourObj">
  <p:cSld name="FOUR_OBJECTS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3779808" y="2879764"/>
            <a:ext cx="42841931" cy="5399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body" idx="1"/>
          </p:nvPr>
        </p:nvSpPr>
        <p:spPr>
          <a:xfrm>
            <a:off x="3779806" y="9359635"/>
            <a:ext cx="21345963" cy="9639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82425" lvl="1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223638" lvl="2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964851" lvl="3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706063" lvl="4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447276" lvl="5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5188488" lvl="6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5929701" lvl="7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6670914" lvl="8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body" idx="2"/>
          </p:nvPr>
        </p:nvSpPr>
        <p:spPr>
          <a:xfrm>
            <a:off x="25275771" y="9359635"/>
            <a:ext cx="21345963" cy="9639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82425" lvl="1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223638" lvl="2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964851" lvl="3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706063" lvl="4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447276" lvl="5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5188488" lvl="6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5929701" lvl="7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6670914" lvl="8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body" idx="3"/>
          </p:nvPr>
        </p:nvSpPr>
        <p:spPr>
          <a:xfrm>
            <a:off x="3779806" y="19156731"/>
            <a:ext cx="21345963" cy="964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82425" lvl="1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223638" lvl="2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964851" lvl="3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706063" lvl="4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447276" lvl="5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5188488" lvl="6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5929701" lvl="7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6670914" lvl="8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body" idx="4"/>
          </p:nvPr>
        </p:nvSpPr>
        <p:spPr>
          <a:xfrm>
            <a:off x="25275771" y="19156731"/>
            <a:ext cx="21345963" cy="96408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82425" lvl="1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223638" lvl="2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964851" lvl="3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706063" lvl="4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447276" lvl="5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5188488" lvl="6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5929701" lvl="7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6670914" lvl="8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9878430" y="22677903"/>
            <a:ext cx="30241545" cy="26774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36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>
            <a:spLocks noGrp="1"/>
          </p:cNvSpPr>
          <p:nvPr>
            <p:ph type="pic" idx="2"/>
          </p:nvPr>
        </p:nvSpPr>
        <p:spPr>
          <a:xfrm>
            <a:off x="9878430" y="2894564"/>
            <a:ext cx="30241545" cy="19439607"/>
          </a:xfrm>
          <a:prstGeom prst="rect">
            <a:avLst/>
          </a:prstGeom>
          <a:noFill/>
          <a:ln>
            <a:noFill/>
          </a:ln>
        </p:spPr>
      </p:sp>
      <p:sp>
        <p:nvSpPr>
          <p:cNvPr id="77" name="Google Shape;77;p12"/>
          <p:cNvSpPr txBox="1">
            <a:spLocks noGrp="1"/>
          </p:cNvSpPr>
          <p:nvPr>
            <p:ph type="body" idx="1"/>
          </p:nvPr>
        </p:nvSpPr>
        <p:spPr>
          <a:xfrm>
            <a:off x="9878430" y="25355368"/>
            <a:ext cx="30241545" cy="3802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370606" algn="l">
              <a:spcBef>
                <a:spcPts val="243"/>
              </a:spcBef>
              <a:spcAft>
                <a:spcPts val="0"/>
              </a:spcAft>
              <a:buClr>
                <a:schemeClr val="dk1"/>
              </a:buClr>
              <a:buSzPts val="750"/>
              <a:buFont typeface="Times"/>
              <a:buNone/>
              <a:defRPr sz="1216"/>
            </a:lvl1pPr>
            <a:lvl2pPr marL="1482425" lvl="1" indent="-370606" algn="l">
              <a:spcBef>
                <a:spcPts val="209"/>
              </a:spcBef>
              <a:spcAft>
                <a:spcPts val="0"/>
              </a:spcAft>
              <a:buClr>
                <a:schemeClr val="dk1"/>
              </a:buClr>
              <a:buSzPts val="643"/>
              <a:buFont typeface="Times"/>
              <a:buNone/>
              <a:defRPr sz="1042"/>
            </a:lvl2pPr>
            <a:lvl3pPr marL="2223638" lvl="2" indent="-370606" algn="l">
              <a:spcBef>
                <a:spcPts val="173"/>
              </a:spcBef>
              <a:spcAft>
                <a:spcPts val="0"/>
              </a:spcAft>
              <a:buClr>
                <a:schemeClr val="dk1"/>
              </a:buClr>
              <a:buSzPts val="536"/>
              <a:buFont typeface="Times"/>
              <a:buNone/>
              <a:defRPr sz="869"/>
            </a:lvl3pPr>
            <a:lvl4pPr marL="2964851" lvl="3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4pPr>
            <a:lvl5pPr marL="3706063" lvl="4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5pPr>
            <a:lvl6pPr marL="4447276" lvl="5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6pPr>
            <a:lvl7pPr marL="5188488" lvl="6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7pPr>
            <a:lvl8pPr marL="5929701" lvl="7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8pPr>
            <a:lvl9pPr marL="6670914" lvl="8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3779807" y="2880600"/>
            <a:ext cx="42841931" cy="5397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 txBox="1">
            <a:spLocks noGrp="1"/>
          </p:cNvSpPr>
          <p:nvPr>
            <p:ph type="body" idx="1"/>
          </p:nvPr>
        </p:nvSpPr>
        <p:spPr>
          <a:xfrm rot="5400000">
            <a:off x="15481263" y="-2342521"/>
            <a:ext cx="19439022" cy="42841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82425" lvl="1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223638" lvl="2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964851" lvl="3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706063" lvl="4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447276" lvl="5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5188488" lvl="6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5929701" lvl="7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6670914" lvl="8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84" name="Google Shape;84;p13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4"/>
          <p:cNvSpPr txBox="1">
            <a:spLocks noGrp="1"/>
          </p:cNvSpPr>
          <p:nvPr>
            <p:ph type="title"/>
          </p:nvPr>
        </p:nvSpPr>
        <p:spPr>
          <a:xfrm rot="5400000">
            <a:off x="28307974" y="10483825"/>
            <a:ext cx="25917828" cy="107097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14"/>
          <p:cNvSpPr txBox="1">
            <a:spLocks noGrp="1"/>
          </p:cNvSpPr>
          <p:nvPr>
            <p:ph type="body" idx="1"/>
          </p:nvPr>
        </p:nvSpPr>
        <p:spPr>
          <a:xfrm rot="5400000">
            <a:off x="6812003" y="-152437"/>
            <a:ext cx="25917828" cy="319822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82425" lvl="1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223638" lvl="2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964851" lvl="3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706063" lvl="4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447276" lvl="5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5188488" lvl="6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5929701" lvl="7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6670914" lvl="8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ctrTitle"/>
          </p:nvPr>
        </p:nvSpPr>
        <p:spPr>
          <a:xfrm>
            <a:off x="3779808" y="10063533"/>
            <a:ext cx="42841931" cy="694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subTitle" idx="1"/>
          </p:nvPr>
        </p:nvSpPr>
        <p:spPr>
          <a:xfrm>
            <a:off x="7559609" y="18359083"/>
            <a:ext cx="35282327" cy="82791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2866"/>
              </a:spcBef>
              <a:spcAft>
                <a:spcPts val="0"/>
              </a:spcAft>
              <a:buClr>
                <a:schemeClr val="dk1"/>
              </a:buClr>
              <a:buSzPts val="8839"/>
              <a:buFont typeface="Times"/>
              <a:buNone/>
              <a:defRPr/>
            </a:lvl1pPr>
            <a:lvl2pPr lvl="1" algn="ctr">
              <a:spcBef>
                <a:spcPts val="2502"/>
              </a:spcBef>
              <a:spcAft>
                <a:spcPts val="0"/>
              </a:spcAft>
              <a:buClr>
                <a:schemeClr val="dk1"/>
              </a:buClr>
              <a:buSzPts val="7714"/>
              <a:buFont typeface="Times"/>
              <a:buNone/>
              <a:defRPr/>
            </a:lvl2pPr>
            <a:lvl3pPr lvl="2" algn="ctr">
              <a:spcBef>
                <a:spcPts val="2155"/>
              </a:spcBef>
              <a:spcAft>
                <a:spcPts val="0"/>
              </a:spcAft>
              <a:buClr>
                <a:schemeClr val="dk1"/>
              </a:buClr>
              <a:buSzPts val="6643"/>
              <a:buFont typeface="Times"/>
              <a:buNone/>
              <a:defRPr/>
            </a:lvl3pPr>
            <a:lvl4pPr lvl="3" algn="ctr">
              <a:spcBef>
                <a:spcPts val="1790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None/>
              <a:defRPr/>
            </a:lvl4pPr>
            <a:lvl5pPr lvl="4" algn="ctr">
              <a:spcBef>
                <a:spcPts val="1790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None/>
              <a:defRPr/>
            </a:lvl5pPr>
            <a:lvl6pPr lvl="5" algn="ctr">
              <a:spcBef>
                <a:spcPts val="1790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None/>
              <a:defRPr/>
            </a:lvl6pPr>
            <a:lvl7pPr lvl="6" algn="ctr">
              <a:spcBef>
                <a:spcPts val="1790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None/>
              <a:defRPr/>
            </a:lvl7pPr>
            <a:lvl8pPr lvl="7" algn="ctr">
              <a:spcBef>
                <a:spcPts val="1790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None/>
              <a:defRPr/>
            </a:lvl8pPr>
            <a:lvl9pPr lvl="8" algn="ctr">
              <a:spcBef>
                <a:spcPts val="1790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>
            <a:spLocks noGrp="1"/>
          </p:cNvSpPr>
          <p:nvPr>
            <p:ph type="title"/>
          </p:nvPr>
        </p:nvSpPr>
        <p:spPr>
          <a:xfrm>
            <a:off x="3779807" y="2880600"/>
            <a:ext cx="42841931" cy="5397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1"/>
          </p:nvPr>
        </p:nvSpPr>
        <p:spPr>
          <a:xfrm>
            <a:off x="3779807" y="9358934"/>
            <a:ext cx="42841931" cy="19439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482425" lvl="1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2223638" lvl="2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964851" lvl="3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3706063" lvl="4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4447276" lvl="5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5188488" lvl="6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5929701" lvl="7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6670914" lvl="8" indent="-555909" algn="l">
              <a:spcBef>
                <a:spcPts val="584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981375" y="20817814"/>
            <a:ext cx="42841931" cy="64354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3474" b="1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3981375" y="13731075"/>
            <a:ext cx="42841931" cy="70867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b" anchorCtr="0">
            <a:noAutofit/>
          </a:bodyPr>
          <a:lstStyle>
            <a:lvl1pPr marL="741213" lvl="0" indent="-370606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None/>
              <a:defRPr sz="1736"/>
            </a:lvl1pPr>
            <a:lvl2pPr marL="1482425" lvl="1" indent="-37060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None/>
              <a:defRPr sz="1563"/>
            </a:lvl2pPr>
            <a:lvl3pPr marL="2223638" lvl="2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/>
            </a:lvl3pPr>
            <a:lvl4pPr marL="2964851" lvl="3" indent="-370606" algn="l">
              <a:spcBef>
                <a:spcPts val="243"/>
              </a:spcBef>
              <a:spcAft>
                <a:spcPts val="0"/>
              </a:spcAft>
              <a:buClr>
                <a:schemeClr val="dk1"/>
              </a:buClr>
              <a:buSzPts val="750"/>
              <a:buFont typeface="Times"/>
              <a:buNone/>
              <a:defRPr sz="1216"/>
            </a:lvl4pPr>
            <a:lvl5pPr marL="3706063" lvl="4" indent="-370606" algn="l">
              <a:spcBef>
                <a:spcPts val="243"/>
              </a:spcBef>
              <a:spcAft>
                <a:spcPts val="0"/>
              </a:spcAft>
              <a:buClr>
                <a:schemeClr val="dk1"/>
              </a:buClr>
              <a:buSzPts val="750"/>
              <a:buFont typeface="Times"/>
              <a:buNone/>
              <a:defRPr sz="1216"/>
            </a:lvl5pPr>
            <a:lvl6pPr marL="4447276" lvl="5" indent="-370606" algn="l">
              <a:spcBef>
                <a:spcPts val="243"/>
              </a:spcBef>
              <a:spcAft>
                <a:spcPts val="0"/>
              </a:spcAft>
              <a:buClr>
                <a:schemeClr val="dk1"/>
              </a:buClr>
              <a:buSzPts val="750"/>
              <a:buFont typeface="Times"/>
              <a:buNone/>
              <a:defRPr sz="1216"/>
            </a:lvl6pPr>
            <a:lvl7pPr marL="5188488" lvl="6" indent="-370606" algn="l">
              <a:spcBef>
                <a:spcPts val="243"/>
              </a:spcBef>
              <a:spcAft>
                <a:spcPts val="0"/>
              </a:spcAft>
              <a:buClr>
                <a:schemeClr val="dk1"/>
              </a:buClr>
              <a:buSzPts val="750"/>
              <a:buFont typeface="Times"/>
              <a:buNone/>
              <a:defRPr sz="1216"/>
            </a:lvl7pPr>
            <a:lvl8pPr marL="5929701" lvl="7" indent="-370606" algn="l">
              <a:spcBef>
                <a:spcPts val="243"/>
              </a:spcBef>
              <a:spcAft>
                <a:spcPts val="0"/>
              </a:spcAft>
              <a:buClr>
                <a:schemeClr val="dk1"/>
              </a:buClr>
              <a:buSzPts val="750"/>
              <a:buFont typeface="Times"/>
              <a:buNone/>
              <a:defRPr sz="1216"/>
            </a:lvl8pPr>
            <a:lvl9pPr marL="6670914" lvl="8" indent="-370606" algn="l">
              <a:spcBef>
                <a:spcPts val="243"/>
              </a:spcBef>
              <a:spcAft>
                <a:spcPts val="0"/>
              </a:spcAft>
              <a:buClr>
                <a:schemeClr val="dk1"/>
              </a:buClr>
              <a:buSzPts val="750"/>
              <a:buFont typeface="Times"/>
              <a:buNone/>
              <a:defRPr sz="1216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7"/>
          <p:cNvSpPr txBox="1">
            <a:spLocks noGrp="1"/>
          </p:cNvSpPr>
          <p:nvPr>
            <p:ph type="title"/>
          </p:nvPr>
        </p:nvSpPr>
        <p:spPr>
          <a:xfrm>
            <a:off x="3779807" y="2880600"/>
            <a:ext cx="42841931" cy="5397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body" idx="1"/>
          </p:nvPr>
        </p:nvSpPr>
        <p:spPr>
          <a:xfrm>
            <a:off x="3779806" y="9359635"/>
            <a:ext cx="21345963" cy="1943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25026" algn="l">
              <a:spcBef>
                <a:spcPts val="486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•"/>
              <a:defRPr sz="2432"/>
            </a:lvl1pPr>
            <a:lvl2pPr marL="1482425" lvl="1" indent="-502995" algn="l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286"/>
              <a:buFont typeface="Times"/>
              <a:buChar char="–"/>
              <a:defRPr sz="2085"/>
            </a:lvl2pPr>
            <a:lvl3pPr marL="2223638" lvl="2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•"/>
              <a:defRPr sz="1736"/>
            </a:lvl3pPr>
            <a:lvl4pPr marL="2964851" lvl="3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–"/>
              <a:defRPr sz="1563"/>
            </a:lvl4pPr>
            <a:lvl5pPr marL="3706063" lvl="4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5pPr>
            <a:lvl6pPr marL="4447276" lvl="5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6pPr>
            <a:lvl7pPr marL="5188488" lvl="6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7pPr>
            <a:lvl8pPr marL="5929701" lvl="7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8pPr>
            <a:lvl9pPr marL="6670914" lvl="8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body" idx="2"/>
          </p:nvPr>
        </p:nvSpPr>
        <p:spPr>
          <a:xfrm>
            <a:off x="25275771" y="9359635"/>
            <a:ext cx="21345963" cy="194379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25026" algn="l">
              <a:spcBef>
                <a:spcPts val="486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•"/>
              <a:defRPr sz="2432"/>
            </a:lvl1pPr>
            <a:lvl2pPr marL="1482425" lvl="1" indent="-502995" algn="l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286"/>
              <a:buFont typeface="Times"/>
              <a:buChar char="–"/>
              <a:defRPr sz="2085"/>
            </a:lvl2pPr>
            <a:lvl3pPr marL="2223638" lvl="2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•"/>
              <a:defRPr sz="1736"/>
            </a:lvl3pPr>
            <a:lvl4pPr marL="2964851" lvl="3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–"/>
              <a:defRPr sz="1563"/>
            </a:lvl4pPr>
            <a:lvl5pPr marL="3706063" lvl="4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5pPr>
            <a:lvl6pPr marL="4447276" lvl="5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6pPr>
            <a:lvl7pPr marL="5188488" lvl="6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7pPr>
            <a:lvl8pPr marL="5929701" lvl="7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8pPr>
            <a:lvl9pPr marL="6670914" lvl="8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»"/>
              <a:defRPr sz="1563"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8"/>
          <p:cNvSpPr txBox="1">
            <a:spLocks noGrp="1"/>
          </p:cNvSpPr>
          <p:nvPr>
            <p:ph type="title"/>
          </p:nvPr>
        </p:nvSpPr>
        <p:spPr>
          <a:xfrm>
            <a:off x="2520394" y="1297625"/>
            <a:ext cx="45360760" cy="5399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body" idx="1"/>
          </p:nvPr>
        </p:nvSpPr>
        <p:spPr>
          <a:xfrm>
            <a:off x="2520392" y="7251210"/>
            <a:ext cx="22269430" cy="3022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b" anchorCtr="0">
            <a:noAutofit/>
          </a:bodyPr>
          <a:lstStyle>
            <a:lvl1pPr marL="741213" lvl="0" indent="-370606" algn="l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286"/>
              <a:buFont typeface="Times"/>
              <a:buNone/>
              <a:defRPr sz="2085" b="1"/>
            </a:lvl1pPr>
            <a:lvl2pPr marL="1482425" lvl="1" indent="-370606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None/>
              <a:defRPr sz="1736" b="1"/>
            </a:lvl2pPr>
            <a:lvl3pPr marL="2223638" lvl="2" indent="-37060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None/>
              <a:defRPr sz="1563" b="1"/>
            </a:lvl3pPr>
            <a:lvl4pPr marL="2964851" lvl="3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4pPr>
            <a:lvl5pPr marL="3706063" lvl="4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5pPr>
            <a:lvl6pPr marL="4447276" lvl="5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6pPr>
            <a:lvl7pPr marL="5188488" lvl="6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7pPr>
            <a:lvl8pPr marL="5929701" lvl="7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8pPr>
            <a:lvl9pPr marL="6670914" lvl="8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body" idx="2"/>
          </p:nvPr>
        </p:nvSpPr>
        <p:spPr>
          <a:xfrm>
            <a:off x="2520392" y="10274050"/>
            <a:ext cx="22269430" cy="18666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02995" algn="l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286"/>
              <a:buFont typeface="Times"/>
              <a:buChar char="•"/>
              <a:defRPr sz="2085"/>
            </a:lvl1pPr>
            <a:lvl2pPr marL="1482425" lvl="1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–"/>
              <a:defRPr sz="1736"/>
            </a:lvl2pPr>
            <a:lvl3pPr marL="2223638" lvl="2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•"/>
              <a:defRPr sz="1563"/>
            </a:lvl3pPr>
            <a:lvl4pPr marL="2964851" lvl="3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–"/>
              <a:defRPr sz="1389"/>
            </a:lvl4pPr>
            <a:lvl5pPr marL="3706063" lvl="4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5pPr>
            <a:lvl6pPr marL="4447276" lvl="5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6pPr>
            <a:lvl7pPr marL="5188488" lvl="6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7pPr>
            <a:lvl8pPr marL="5929701" lvl="7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8pPr>
            <a:lvl9pPr marL="6670914" lvl="8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body" idx="3"/>
          </p:nvPr>
        </p:nvSpPr>
        <p:spPr>
          <a:xfrm>
            <a:off x="25603909" y="7251210"/>
            <a:ext cx="22277243" cy="30228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b" anchorCtr="0">
            <a:noAutofit/>
          </a:bodyPr>
          <a:lstStyle>
            <a:lvl1pPr marL="741213" lvl="0" indent="-370606" algn="l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286"/>
              <a:buFont typeface="Times"/>
              <a:buNone/>
              <a:defRPr sz="2085" b="1"/>
            </a:lvl1pPr>
            <a:lvl2pPr marL="1482425" lvl="1" indent="-370606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None/>
              <a:defRPr sz="1736" b="1"/>
            </a:lvl2pPr>
            <a:lvl3pPr marL="2223638" lvl="2" indent="-37060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None/>
              <a:defRPr sz="1563" b="1"/>
            </a:lvl3pPr>
            <a:lvl4pPr marL="2964851" lvl="3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4pPr>
            <a:lvl5pPr marL="3706063" lvl="4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5pPr>
            <a:lvl6pPr marL="4447276" lvl="5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6pPr>
            <a:lvl7pPr marL="5188488" lvl="6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7pPr>
            <a:lvl8pPr marL="5929701" lvl="7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8pPr>
            <a:lvl9pPr marL="6670914" lvl="8" indent="-370606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None/>
              <a:defRPr sz="1389" b="1"/>
            </a:lvl9pPr>
          </a:lstStyle>
          <a:p>
            <a:endParaRPr/>
          </a:p>
        </p:txBody>
      </p:sp>
      <p:sp>
        <p:nvSpPr>
          <p:cNvPr id="54" name="Google Shape;54;p8"/>
          <p:cNvSpPr txBox="1">
            <a:spLocks noGrp="1"/>
          </p:cNvSpPr>
          <p:nvPr>
            <p:ph type="body" idx="4"/>
          </p:nvPr>
        </p:nvSpPr>
        <p:spPr>
          <a:xfrm>
            <a:off x="25603909" y="10274050"/>
            <a:ext cx="22277243" cy="1866662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02995" algn="l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286"/>
              <a:buFont typeface="Times"/>
              <a:buChar char="•"/>
              <a:defRPr sz="2085"/>
            </a:lvl1pPr>
            <a:lvl2pPr marL="1482425" lvl="1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–"/>
              <a:defRPr sz="1736"/>
            </a:lvl2pPr>
            <a:lvl3pPr marL="2223638" lvl="2" indent="-469846" algn="l">
              <a:spcBef>
                <a:spcPts val="313"/>
              </a:spcBef>
              <a:spcAft>
                <a:spcPts val="0"/>
              </a:spcAft>
              <a:buClr>
                <a:schemeClr val="dk1"/>
              </a:buClr>
              <a:buSzPts val="964"/>
              <a:buFont typeface="Times"/>
              <a:buChar char="•"/>
              <a:defRPr sz="1563"/>
            </a:lvl3pPr>
            <a:lvl4pPr marL="2964851" lvl="3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–"/>
              <a:defRPr sz="1389"/>
            </a:lvl4pPr>
            <a:lvl5pPr marL="3706063" lvl="4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5pPr>
            <a:lvl6pPr marL="4447276" lvl="5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6pPr>
            <a:lvl7pPr marL="5188488" lvl="6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7pPr>
            <a:lvl8pPr marL="5929701" lvl="7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8pPr>
            <a:lvl9pPr marL="6670914" lvl="8" indent="-458830" algn="l">
              <a:spcBef>
                <a:spcPts val="277"/>
              </a:spcBef>
              <a:spcAft>
                <a:spcPts val="0"/>
              </a:spcAft>
              <a:buClr>
                <a:schemeClr val="dk1"/>
              </a:buClr>
              <a:buSzPts val="857"/>
              <a:buFont typeface="Times"/>
              <a:buChar char="»"/>
              <a:defRPr sz="1389"/>
            </a:lvl9pPr>
          </a:lstStyle>
          <a:p>
            <a:endParaRPr/>
          </a:p>
        </p:txBody>
      </p:sp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3779807" y="2880600"/>
            <a:ext cx="42841931" cy="5397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1"/>
          <p:cNvSpPr txBox="1">
            <a:spLocks noGrp="1"/>
          </p:cNvSpPr>
          <p:nvPr>
            <p:ph type="title"/>
          </p:nvPr>
        </p:nvSpPr>
        <p:spPr>
          <a:xfrm>
            <a:off x="2520390" y="1289400"/>
            <a:ext cx="16581757" cy="54897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b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sz="1736" b="1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9" name="Google Shape;69;p11"/>
          <p:cNvSpPr txBox="1">
            <a:spLocks noGrp="1"/>
          </p:cNvSpPr>
          <p:nvPr>
            <p:ph type="body" idx="1"/>
          </p:nvPr>
        </p:nvSpPr>
        <p:spPr>
          <a:xfrm>
            <a:off x="19705289" y="1289400"/>
            <a:ext cx="28175861" cy="276512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547056" algn="l">
              <a:spcBef>
                <a:spcPts val="556"/>
              </a:spcBef>
              <a:spcAft>
                <a:spcPts val="0"/>
              </a:spcAft>
              <a:buClr>
                <a:schemeClr val="dk1"/>
              </a:buClr>
              <a:buSzPts val="1714"/>
              <a:buFont typeface="Times"/>
              <a:buChar char="•"/>
              <a:defRPr sz="2779"/>
            </a:lvl1pPr>
            <a:lvl2pPr marL="1482425" lvl="1" indent="-525026" algn="l">
              <a:spcBef>
                <a:spcPts val="486"/>
              </a:spcBef>
              <a:spcAft>
                <a:spcPts val="0"/>
              </a:spcAft>
              <a:buClr>
                <a:schemeClr val="dk1"/>
              </a:buClr>
              <a:buSzPts val="1500"/>
              <a:buFont typeface="Times"/>
              <a:buChar char="–"/>
              <a:defRPr sz="2432"/>
            </a:lvl2pPr>
            <a:lvl3pPr marL="2223638" lvl="2" indent="-502995" algn="l">
              <a:spcBef>
                <a:spcPts val="417"/>
              </a:spcBef>
              <a:spcAft>
                <a:spcPts val="0"/>
              </a:spcAft>
              <a:buClr>
                <a:schemeClr val="dk1"/>
              </a:buClr>
              <a:buSzPts val="1286"/>
              <a:buFont typeface="Times"/>
              <a:buChar char="•"/>
              <a:defRPr sz="2085"/>
            </a:lvl3pPr>
            <a:lvl4pPr marL="2964851" lvl="3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–"/>
              <a:defRPr sz="1736"/>
            </a:lvl4pPr>
            <a:lvl5pPr marL="3706063" lvl="4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»"/>
              <a:defRPr sz="1736"/>
            </a:lvl5pPr>
            <a:lvl6pPr marL="4447276" lvl="5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»"/>
              <a:defRPr sz="1736"/>
            </a:lvl6pPr>
            <a:lvl7pPr marL="5188488" lvl="6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»"/>
              <a:defRPr sz="1736"/>
            </a:lvl7pPr>
            <a:lvl8pPr marL="5929701" lvl="7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»"/>
              <a:defRPr sz="1736"/>
            </a:lvl8pPr>
            <a:lvl9pPr marL="6670914" lvl="8" indent="-480861" algn="l">
              <a:spcBef>
                <a:spcPts val="347"/>
              </a:spcBef>
              <a:spcAft>
                <a:spcPts val="0"/>
              </a:spcAft>
              <a:buClr>
                <a:schemeClr val="dk1"/>
              </a:buClr>
              <a:buSzPts val="1071"/>
              <a:buFont typeface="Times"/>
              <a:buChar char="»"/>
              <a:defRPr sz="1736"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2"/>
          </p:nvPr>
        </p:nvSpPr>
        <p:spPr>
          <a:xfrm>
            <a:off x="2520390" y="6779193"/>
            <a:ext cx="16581757" cy="221614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741213" lvl="0" indent="-370606" algn="l">
              <a:spcBef>
                <a:spcPts val="243"/>
              </a:spcBef>
              <a:spcAft>
                <a:spcPts val="0"/>
              </a:spcAft>
              <a:buClr>
                <a:schemeClr val="dk1"/>
              </a:buClr>
              <a:buSzPts val="750"/>
              <a:buFont typeface="Times"/>
              <a:buNone/>
              <a:defRPr sz="1216"/>
            </a:lvl1pPr>
            <a:lvl2pPr marL="1482425" lvl="1" indent="-370606" algn="l">
              <a:spcBef>
                <a:spcPts val="209"/>
              </a:spcBef>
              <a:spcAft>
                <a:spcPts val="0"/>
              </a:spcAft>
              <a:buClr>
                <a:schemeClr val="dk1"/>
              </a:buClr>
              <a:buSzPts val="643"/>
              <a:buFont typeface="Times"/>
              <a:buNone/>
              <a:defRPr sz="1042"/>
            </a:lvl2pPr>
            <a:lvl3pPr marL="2223638" lvl="2" indent="-370606" algn="l">
              <a:spcBef>
                <a:spcPts val="173"/>
              </a:spcBef>
              <a:spcAft>
                <a:spcPts val="0"/>
              </a:spcAft>
              <a:buClr>
                <a:schemeClr val="dk1"/>
              </a:buClr>
              <a:buSzPts val="536"/>
              <a:buFont typeface="Times"/>
              <a:buNone/>
              <a:defRPr sz="869"/>
            </a:lvl3pPr>
            <a:lvl4pPr marL="2964851" lvl="3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4pPr>
            <a:lvl5pPr marL="3706063" lvl="4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5pPr>
            <a:lvl6pPr marL="4447276" lvl="5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6pPr>
            <a:lvl7pPr marL="5188488" lvl="6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7pPr>
            <a:lvl8pPr marL="5929701" lvl="7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8pPr>
            <a:lvl9pPr marL="6670914" lvl="8" indent="-370606" algn="l">
              <a:spcBef>
                <a:spcPts val="156"/>
              </a:spcBef>
              <a:spcAft>
                <a:spcPts val="0"/>
              </a:spcAft>
              <a:buClr>
                <a:schemeClr val="dk1"/>
              </a:buClr>
              <a:buSzPts val="482"/>
              <a:buFont typeface="Times"/>
              <a:buNone/>
              <a:defRPr sz="781"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lvl="0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lvl="1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lvl="2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lvl="3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lvl="4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lvl="5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lvl="6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lvl="7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lvl="8" indent="0" algn="r">
              <a:spcBef>
                <a:spcPts val="0"/>
              </a:spcBef>
              <a:spcAft>
                <a:spcPts val="0"/>
              </a:spcAft>
              <a:buNone/>
              <a:defRPr sz="6253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title"/>
          </p:nvPr>
        </p:nvSpPr>
        <p:spPr>
          <a:xfrm>
            <a:off x="3779807" y="2880600"/>
            <a:ext cx="42841931" cy="5397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16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16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16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16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16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16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16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16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160" b="0" i="0" u="none" strike="noStrike" cap="none">
                <a:solidFill>
                  <a:schemeClr val="dk2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body" idx="1"/>
          </p:nvPr>
        </p:nvSpPr>
        <p:spPr>
          <a:xfrm>
            <a:off x="3779807" y="9358934"/>
            <a:ext cx="42841931" cy="19439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457200" marR="0" lvl="0" indent="-789876" algn="l" rtl="0">
              <a:spcBef>
                <a:spcPts val="1768"/>
              </a:spcBef>
              <a:spcAft>
                <a:spcPts val="0"/>
              </a:spcAft>
              <a:buClr>
                <a:schemeClr val="dk1"/>
              </a:buClr>
              <a:buSzPts val="8839"/>
              <a:buFont typeface="Times"/>
              <a:buChar char="•"/>
              <a:defRPr sz="8839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914400" marR="0" lvl="1" indent="-718439" algn="l" rtl="0">
              <a:spcBef>
                <a:spcPts val="1543"/>
              </a:spcBef>
              <a:spcAft>
                <a:spcPts val="0"/>
              </a:spcAft>
              <a:buClr>
                <a:schemeClr val="dk1"/>
              </a:buClr>
              <a:buSzPts val="7714"/>
              <a:buFont typeface="Times"/>
              <a:buChar char="–"/>
              <a:defRPr sz="7714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1371600" marR="0" lvl="2" indent="-650430" algn="l" rtl="0">
              <a:spcBef>
                <a:spcPts val="1329"/>
              </a:spcBef>
              <a:spcAft>
                <a:spcPts val="0"/>
              </a:spcAft>
              <a:buClr>
                <a:schemeClr val="dk1"/>
              </a:buClr>
              <a:buSzPts val="6643"/>
              <a:buFont typeface="Times"/>
              <a:buChar char="•"/>
              <a:defRPr sz="664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1828800" marR="0" lvl="3" indent="-578992" algn="l" rtl="0">
              <a:spcBef>
                <a:spcPts val="1104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Char char="–"/>
              <a:defRPr sz="551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2286000" marR="0" lvl="4" indent="-578992" algn="l" rtl="0">
              <a:spcBef>
                <a:spcPts val="1104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Char char="»"/>
              <a:defRPr sz="551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2743200" marR="0" lvl="5" indent="-578992" algn="l" rtl="0">
              <a:spcBef>
                <a:spcPts val="1104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Char char="»"/>
              <a:defRPr sz="551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3200400" marR="0" lvl="6" indent="-578992" algn="l" rtl="0">
              <a:spcBef>
                <a:spcPts val="1104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Char char="»"/>
              <a:defRPr sz="551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3657600" marR="0" lvl="7" indent="-578992" algn="l" rtl="0">
              <a:spcBef>
                <a:spcPts val="1104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Char char="»"/>
              <a:defRPr sz="551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4114800" marR="0" lvl="8" indent="-578992" algn="l" rtl="0">
              <a:spcBef>
                <a:spcPts val="1104"/>
              </a:spcBef>
              <a:spcAft>
                <a:spcPts val="0"/>
              </a:spcAft>
              <a:buClr>
                <a:schemeClr val="dk1"/>
              </a:buClr>
              <a:buSzPts val="5518"/>
              <a:buFont typeface="Times"/>
              <a:buChar char="»"/>
              <a:defRPr sz="5518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dt" idx="10"/>
          </p:nvPr>
        </p:nvSpPr>
        <p:spPr>
          <a:xfrm>
            <a:off x="3779803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ftr" idx="11"/>
          </p:nvPr>
        </p:nvSpPr>
        <p:spPr>
          <a:xfrm>
            <a:off x="17220841" y="29517101"/>
            <a:ext cx="15959863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62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36121415" y="29517101"/>
            <a:ext cx="10500320" cy="21594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300" tIns="235650" rIns="471300" bIns="235650" anchor="t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6253" b="0" i="0" u="none" strike="noStrike" cap="none">
                <a:solidFill>
                  <a:schemeClr val="dk1"/>
                </a:solidFill>
                <a:latin typeface="Times"/>
                <a:ea typeface="Times"/>
                <a:cs typeface="Times"/>
                <a:sym typeface="Times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227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11" Type="http://schemas.openxmlformats.org/officeDocument/2006/relationships/image" Target="../media/image5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png"/><Relationship Id="rId4" Type="http://schemas.openxmlformats.org/officeDocument/2006/relationships/image" Target="../media/image1.png"/><Relationship Id="rId9" Type="http://schemas.openxmlformats.org/officeDocument/2006/relationships/oleObject" Target="../embeddings/oleObject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1"/>
          <p:cNvSpPr/>
          <p:nvPr/>
        </p:nvSpPr>
        <p:spPr>
          <a:xfrm>
            <a:off x="14701908" y="633670"/>
            <a:ext cx="19369035" cy="31130363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148215" tIns="74087" rIns="148215" bIns="74087" anchor="t" anchorCtr="0">
            <a:noAutofit/>
          </a:bodyPr>
          <a:lstStyle/>
          <a:p>
            <a:r>
              <a:rPr lang="en-US" sz="2085">
                <a:solidFill>
                  <a:srgbClr val="002060"/>
                </a:solidFill>
                <a:latin typeface="Times"/>
                <a:ea typeface="Times"/>
                <a:cs typeface="Times"/>
                <a:sym typeface="Times"/>
              </a:rPr>
              <a:t> </a:t>
            </a:r>
            <a:endParaRPr sz="3737">
              <a:solidFill>
                <a:srgbClr val="002060"/>
              </a:solidFill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577563" y="4845628"/>
            <a:ext cx="17832373" cy="109260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9205" b="1">
                <a:solidFill>
                  <a:schemeClr val="lt1"/>
                </a:solidFill>
              </a:rPr>
              <a:t>Main finding </a:t>
            </a:r>
            <a:r>
              <a:rPr lang="en-US" sz="9205">
                <a:solidFill>
                  <a:schemeClr val="lt1"/>
                </a:solidFill>
              </a:rPr>
              <a:t>goes </a:t>
            </a:r>
            <a:br>
              <a:rPr lang="en-US" sz="9205">
                <a:solidFill>
                  <a:schemeClr val="lt1"/>
                </a:solidFill>
              </a:rPr>
            </a:br>
            <a:r>
              <a:rPr lang="en-US" sz="9205">
                <a:solidFill>
                  <a:schemeClr val="lt1"/>
                </a:solidFill>
              </a:rPr>
              <a:t>here. Keep the message </a:t>
            </a:r>
            <a:r>
              <a:rPr lang="en-US" sz="9205" b="1">
                <a:solidFill>
                  <a:schemeClr val="lt1"/>
                </a:solidFill>
              </a:rPr>
              <a:t>simple</a:t>
            </a:r>
            <a:r>
              <a:rPr lang="en-US" sz="9205">
                <a:solidFill>
                  <a:schemeClr val="lt1"/>
                </a:solidFill>
              </a:rPr>
              <a:t>, short and easy to understand. </a:t>
            </a:r>
            <a:endParaRPr sz="3737"/>
          </a:p>
          <a:p>
            <a:pPr algn="ctr">
              <a:lnSpc>
                <a:spcPct val="90000"/>
              </a:lnSpc>
            </a:pPr>
            <a:endParaRPr sz="9205">
              <a:solidFill>
                <a:schemeClr val="lt1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9205">
                <a:solidFill>
                  <a:schemeClr val="lt1"/>
                </a:solidFill>
              </a:rPr>
              <a:t>Use a </a:t>
            </a:r>
            <a:r>
              <a:rPr lang="en-US" sz="9205" b="1">
                <a:solidFill>
                  <a:schemeClr val="lt1"/>
                </a:solidFill>
              </a:rPr>
              <a:t>large font </a:t>
            </a:r>
            <a:r>
              <a:rPr lang="en-US" sz="9205">
                <a:solidFill>
                  <a:schemeClr val="lt1"/>
                </a:solidFill>
              </a:rPr>
              <a:t>size and </a:t>
            </a:r>
            <a:r>
              <a:rPr lang="en-US" sz="9205" b="1">
                <a:solidFill>
                  <a:schemeClr val="lt1"/>
                </a:solidFill>
              </a:rPr>
              <a:t>emphasize</a:t>
            </a:r>
            <a:r>
              <a:rPr lang="en-US" sz="9205">
                <a:solidFill>
                  <a:schemeClr val="lt1"/>
                </a:solidFill>
              </a:rPr>
              <a:t> the important words.</a:t>
            </a:r>
            <a:endParaRPr sz="3737"/>
          </a:p>
          <a:p>
            <a:pPr algn="ctr">
              <a:lnSpc>
                <a:spcPct val="90000"/>
              </a:lnSpc>
            </a:pPr>
            <a:br>
              <a:rPr lang="en-US" sz="9205">
                <a:solidFill>
                  <a:schemeClr val="lt1"/>
                </a:solidFill>
              </a:rPr>
            </a:br>
            <a:br>
              <a:rPr lang="en-US" sz="9205">
                <a:solidFill>
                  <a:schemeClr val="lt1"/>
                </a:solidFill>
              </a:rPr>
            </a:br>
            <a:endParaRPr sz="4168">
              <a:solidFill>
                <a:schemeClr val="lt1"/>
              </a:solidFill>
            </a:endParaRPr>
          </a:p>
        </p:txBody>
      </p:sp>
      <p:sp>
        <p:nvSpPr>
          <p:cNvPr id="100" name="Google Shape;100;p1"/>
          <p:cNvSpPr txBox="1"/>
          <p:nvPr/>
        </p:nvSpPr>
        <p:spPr>
          <a:xfrm>
            <a:off x="887432" y="5533713"/>
            <a:ext cx="12988606" cy="1459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pPr marL="51473"/>
            <a:r>
              <a:rPr lang="en-US" sz="3821" b="1">
                <a:solidFill>
                  <a:srgbClr val="172B54"/>
                </a:solidFill>
              </a:rPr>
              <a:t>Author*, Author*, Author* </a:t>
            </a:r>
            <a:endParaRPr sz="3737"/>
          </a:p>
          <a:p>
            <a:r>
              <a:rPr lang="en-US" sz="3821">
                <a:solidFill>
                  <a:srgbClr val="172B54"/>
                </a:solidFill>
              </a:rPr>
              <a:t>University, City, State; University, City, State; </a:t>
            </a:r>
            <a:r>
              <a:rPr lang="en-US" sz="4690">
                <a:solidFill>
                  <a:srgbClr val="172B54"/>
                </a:solidFill>
              </a:rPr>
              <a:t>	</a:t>
            </a:r>
            <a:endParaRPr sz="3474">
              <a:solidFill>
                <a:srgbClr val="172B54"/>
              </a:solidFill>
            </a:endParaRPr>
          </a:p>
        </p:txBody>
      </p:sp>
      <p:sp>
        <p:nvSpPr>
          <p:cNvPr id="101" name="Google Shape;101;p1"/>
          <p:cNvSpPr/>
          <p:nvPr/>
        </p:nvSpPr>
        <p:spPr>
          <a:xfrm>
            <a:off x="2846828" y="4845626"/>
            <a:ext cx="299480" cy="470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ctr" anchorCtr="0">
            <a:spAutoFit/>
          </a:bodyPr>
          <a:lstStyle/>
          <a:p>
            <a:endParaRPr sz="2085">
              <a:solidFill>
                <a:schemeClr val="dk1"/>
              </a:solidFill>
            </a:endParaRPr>
          </a:p>
        </p:txBody>
      </p:sp>
      <p:grpSp>
        <p:nvGrpSpPr>
          <p:cNvPr id="102" name="Google Shape;102;p1"/>
          <p:cNvGrpSpPr/>
          <p:nvPr/>
        </p:nvGrpSpPr>
        <p:grpSpPr>
          <a:xfrm>
            <a:off x="935463" y="7689273"/>
            <a:ext cx="12988608" cy="661809"/>
            <a:chOff x="6895" y="4320"/>
            <a:chExt cx="5904" cy="462"/>
          </a:xfrm>
          <a:solidFill>
            <a:srgbClr val="0070C0"/>
          </a:solidFill>
        </p:grpSpPr>
        <p:sp>
          <p:nvSpPr>
            <p:cNvPr id="103" name="Google Shape;103;p1"/>
            <p:cNvSpPr/>
            <p:nvPr/>
          </p:nvSpPr>
          <p:spPr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3474">
                <a:solidFill>
                  <a:schemeClr val="lt1"/>
                </a:solidFill>
              </a:endParaRPr>
            </a:p>
          </p:txBody>
        </p:sp>
        <p:sp>
          <p:nvSpPr>
            <p:cNvPr id="104" name="Google Shape;104;p1"/>
            <p:cNvSpPr/>
            <p:nvPr/>
          </p:nvSpPr>
          <p:spPr>
            <a:xfrm>
              <a:off x="9104" y="4398"/>
              <a:ext cx="1486" cy="37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r>
                <a:rPr lang="en-US" sz="3474" b="1" dirty="0">
                  <a:solidFill>
                    <a:schemeClr val="lt1"/>
                  </a:solidFill>
                </a:rPr>
                <a:t>BACKGROUND</a:t>
              </a:r>
              <a:endParaRPr sz="3737" dirty="0"/>
            </a:p>
          </p:txBody>
        </p:sp>
      </p:grpSp>
      <p:grpSp>
        <p:nvGrpSpPr>
          <p:cNvPr id="105" name="Google Shape;105;p1"/>
          <p:cNvGrpSpPr/>
          <p:nvPr/>
        </p:nvGrpSpPr>
        <p:grpSpPr>
          <a:xfrm>
            <a:off x="748221" y="19033027"/>
            <a:ext cx="13205804" cy="686509"/>
            <a:chOff x="25776" y="4320"/>
            <a:chExt cx="5904" cy="462"/>
          </a:xfrm>
          <a:solidFill>
            <a:srgbClr val="0070C0"/>
          </a:solidFill>
        </p:grpSpPr>
        <p:sp>
          <p:nvSpPr>
            <p:cNvPr id="106" name="Google Shape;106;p1"/>
            <p:cNvSpPr/>
            <p:nvPr/>
          </p:nvSpPr>
          <p:spPr>
            <a:xfrm>
              <a:off x="25776" y="4320"/>
              <a:ext cx="5904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1266">
                <a:solidFill>
                  <a:schemeClr val="lt1"/>
                </a:solidFill>
              </a:endParaRPr>
            </a:p>
          </p:txBody>
        </p:sp>
        <p:sp>
          <p:nvSpPr>
            <p:cNvPr id="107" name="Google Shape;107;p1"/>
            <p:cNvSpPr/>
            <p:nvPr/>
          </p:nvSpPr>
          <p:spPr>
            <a:xfrm>
              <a:off x="28261" y="4378"/>
              <a:ext cx="964" cy="36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algn="ctr"/>
              <a:r>
                <a:rPr lang="en-US" sz="3474" b="1" dirty="0">
                  <a:solidFill>
                    <a:schemeClr val="lt1"/>
                  </a:solidFill>
                </a:rPr>
                <a:t>RESULTS</a:t>
              </a:r>
              <a:endParaRPr sz="3737" dirty="0"/>
            </a:p>
          </p:txBody>
        </p:sp>
      </p:grpSp>
      <p:sp>
        <p:nvSpPr>
          <p:cNvPr id="108" name="Google Shape;108;p1"/>
          <p:cNvSpPr txBox="1"/>
          <p:nvPr/>
        </p:nvSpPr>
        <p:spPr>
          <a:xfrm>
            <a:off x="1050651" y="14125981"/>
            <a:ext cx="12892463" cy="11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Add text here.</a:t>
            </a:r>
            <a:endParaRPr sz="3737"/>
          </a:p>
          <a:p>
            <a:endParaRPr sz="3127">
              <a:solidFill>
                <a:srgbClr val="172B54"/>
              </a:solidFill>
            </a:endParaRPr>
          </a:p>
        </p:txBody>
      </p:sp>
      <p:sp>
        <p:nvSpPr>
          <p:cNvPr id="109" name="Google Shape;109;p1"/>
          <p:cNvSpPr txBox="1"/>
          <p:nvPr/>
        </p:nvSpPr>
        <p:spPr>
          <a:xfrm>
            <a:off x="3839507" y="26114594"/>
            <a:ext cx="299480" cy="470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endParaRPr sz="2085">
              <a:solidFill>
                <a:schemeClr val="dk1"/>
              </a:solidFill>
            </a:endParaRPr>
          </a:p>
        </p:txBody>
      </p:sp>
      <p:graphicFrame>
        <p:nvGraphicFramePr>
          <p:cNvPr id="110" name="Google Shape;110;p1"/>
          <p:cNvGraphicFramePr/>
          <p:nvPr/>
        </p:nvGraphicFramePr>
        <p:xfrm>
          <a:off x="34816345" y="6910893"/>
          <a:ext cx="6937871" cy="49669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3" imgW="4279545" imgH="3063826" progId="MSGraph.Chart.8">
                  <p:embed/>
                </p:oleObj>
              </mc:Choice>
              <mc:Fallback>
                <p:oleObj r:id="rId3" imgW="4279545" imgH="3063826" progId="MSGraph.Chart.8">
                  <p:embed/>
                  <p:pic>
                    <p:nvPicPr>
                      <p:cNvPr id="110" name="Google Shape;110;p1"/>
                      <p:cNvPicPr preferRelativeResize="0"/>
                      <p:nvPr/>
                    </p:nvPicPr>
                    <p:blipFill rotWithShape="1">
                      <a:blip r:embed="rId4">
                        <a:alphaModFix/>
                      </a:blip>
                      <a:srcRect/>
                      <a:stretch/>
                    </p:blipFill>
                    <p:spPr>
                      <a:xfrm>
                        <a:off x="34816345" y="6910893"/>
                        <a:ext cx="6937871" cy="49669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" name="Google Shape;111;p1"/>
          <p:cNvGraphicFramePr/>
          <p:nvPr/>
        </p:nvGraphicFramePr>
        <p:xfrm>
          <a:off x="42630134" y="17928597"/>
          <a:ext cx="7100712" cy="52267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5" imgW="4379991" imgH="3224042" progId="MSGraph.Chart.8">
                  <p:embed/>
                </p:oleObj>
              </mc:Choice>
              <mc:Fallback>
                <p:oleObj r:id="rId5" imgW="4379991" imgH="3224042" progId="MSGraph.Chart.8">
                  <p:embed/>
                  <p:pic>
                    <p:nvPicPr>
                      <p:cNvPr id="111" name="Google Shape;111;p1"/>
                      <p:cNvPicPr preferRelativeResize="0"/>
                      <p:nvPr/>
                    </p:nvPicPr>
                    <p:blipFill rotWithShape="1">
                      <a:blip r:embed="rId6">
                        <a:alphaModFix/>
                      </a:blip>
                      <a:srcRect/>
                      <a:stretch/>
                    </p:blipFill>
                    <p:spPr>
                      <a:xfrm>
                        <a:off x="42630134" y="17928597"/>
                        <a:ext cx="7100712" cy="522672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2" name="Google Shape;112;p1"/>
          <p:cNvGraphicFramePr/>
          <p:nvPr/>
        </p:nvGraphicFramePr>
        <p:xfrm>
          <a:off x="43093069" y="6651439"/>
          <a:ext cx="6937871" cy="529198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7" imgW="4279545" imgH="3264298" progId="MSGraph.Chart.8">
                  <p:embed/>
                </p:oleObj>
              </mc:Choice>
              <mc:Fallback>
                <p:oleObj r:id="rId7" imgW="4279545" imgH="3264298" progId="MSGraph.Chart.8">
                  <p:embed/>
                  <p:pic>
                    <p:nvPicPr>
                      <p:cNvPr id="112" name="Google Shape;112;p1"/>
                      <p:cNvPicPr preferRelativeResize="0"/>
                      <p:nvPr/>
                    </p:nvPicPr>
                    <p:blipFill rotWithShape="1">
                      <a:blip r:embed="rId8">
                        <a:alphaModFix/>
                      </a:blip>
                      <a:srcRect/>
                      <a:stretch/>
                    </p:blipFill>
                    <p:spPr>
                      <a:xfrm>
                        <a:off x="43093069" y="6651439"/>
                        <a:ext cx="6937871" cy="529198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3" name="Google Shape;113;p1"/>
          <p:cNvSpPr txBox="1"/>
          <p:nvPr/>
        </p:nvSpPr>
        <p:spPr>
          <a:xfrm>
            <a:off x="852084" y="8646555"/>
            <a:ext cx="13091028" cy="11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Add text here.</a:t>
            </a:r>
            <a:endParaRPr sz="3737"/>
          </a:p>
          <a:p>
            <a:endParaRPr sz="3127">
              <a:solidFill>
                <a:srgbClr val="172B54"/>
              </a:solidFill>
            </a:endParaRPr>
          </a:p>
        </p:txBody>
      </p:sp>
      <p:sp>
        <p:nvSpPr>
          <p:cNvPr id="114" name="Google Shape;114;p1"/>
          <p:cNvSpPr txBox="1"/>
          <p:nvPr/>
        </p:nvSpPr>
        <p:spPr>
          <a:xfrm>
            <a:off x="741199" y="19912236"/>
            <a:ext cx="13134839" cy="11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Add text here.</a:t>
            </a:r>
            <a:endParaRPr sz="3737"/>
          </a:p>
          <a:p>
            <a:endParaRPr sz="3127">
              <a:solidFill>
                <a:srgbClr val="172B54"/>
              </a:solidFill>
            </a:endParaRPr>
          </a:p>
        </p:txBody>
      </p:sp>
      <p:graphicFrame>
        <p:nvGraphicFramePr>
          <p:cNvPr id="115" name="Google Shape;115;p1"/>
          <p:cNvGraphicFramePr/>
          <p:nvPr/>
        </p:nvGraphicFramePr>
        <p:xfrm>
          <a:off x="34816344" y="17915188"/>
          <a:ext cx="7301485" cy="49422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9" imgW="4503836" imgH="3048572" progId="MSGraph.Chart.8">
                  <p:embed/>
                </p:oleObj>
              </mc:Choice>
              <mc:Fallback>
                <p:oleObj r:id="rId9" imgW="4503836" imgH="3048572" progId="MSGraph.Chart.8">
                  <p:embed/>
                  <p:pic>
                    <p:nvPicPr>
                      <p:cNvPr id="115" name="Google Shape;115;p1"/>
                      <p:cNvPicPr preferRelativeResize="0"/>
                      <p:nvPr/>
                    </p:nvPicPr>
                    <p:blipFill rotWithShape="1">
                      <a:blip r:embed="rId10">
                        <a:alphaModFix/>
                      </a:blip>
                      <a:srcRect/>
                      <a:stretch/>
                    </p:blipFill>
                    <p:spPr>
                      <a:xfrm>
                        <a:off x="34816344" y="17915188"/>
                        <a:ext cx="7301485" cy="494225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16" name="Google Shape;116;p1"/>
          <p:cNvGrpSpPr/>
          <p:nvPr/>
        </p:nvGrpSpPr>
        <p:grpSpPr>
          <a:xfrm>
            <a:off x="34848154" y="1216039"/>
            <a:ext cx="14884150" cy="712222"/>
            <a:chOff x="6895" y="4320"/>
            <a:chExt cx="6337" cy="462"/>
          </a:xfrm>
          <a:solidFill>
            <a:srgbClr val="0070C0"/>
          </a:solidFill>
        </p:grpSpPr>
        <p:sp>
          <p:nvSpPr>
            <p:cNvPr id="117" name="Google Shape;117;p1"/>
            <p:cNvSpPr/>
            <p:nvPr/>
          </p:nvSpPr>
          <p:spPr>
            <a:xfrm>
              <a:off x="6895" y="4320"/>
              <a:ext cx="6337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3474">
                <a:solidFill>
                  <a:schemeClr val="lt1"/>
                </a:solidFill>
              </a:endParaRPr>
            </a:p>
          </p:txBody>
        </p:sp>
        <p:sp>
          <p:nvSpPr>
            <p:cNvPr id="118" name="Google Shape;118;p1"/>
            <p:cNvSpPr/>
            <p:nvPr/>
          </p:nvSpPr>
          <p:spPr>
            <a:xfrm>
              <a:off x="9473" y="4358"/>
              <a:ext cx="1181" cy="347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algn="ctr"/>
              <a:r>
                <a:rPr lang="en-US" sz="3474" b="1" dirty="0">
                  <a:solidFill>
                    <a:schemeClr val="lt1"/>
                  </a:solidFill>
                </a:rPr>
                <a:t>DISCUSSION</a:t>
              </a:r>
              <a:endParaRPr sz="3474" b="1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120" name="Google Shape;120;p1"/>
          <p:cNvGrpSpPr/>
          <p:nvPr/>
        </p:nvGrpSpPr>
        <p:grpSpPr>
          <a:xfrm>
            <a:off x="853542" y="13287729"/>
            <a:ext cx="13091030" cy="611400"/>
            <a:chOff x="6895" y="6315"/>
            <a:chExt cx="5904" cy="462"/>
          </a:xfrm>
          <a:solidFill>
            <a:srgbClr val="0070C0"/>
          </a:solidFill>
        </p:grpSpPr>
        <p:sp>
          <p:nvSpPr>
            <p:cNvPr id="121" name="Google Shape;121;p1"/>
            <p:cNvSpPr/>
            <p:nvPr/>
          </p:nvSpPr>
          <p:spPr>
            <a:xfrm>
              <a:off x="6895" y="6315"/>
              <a:ext cx="5904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3474">
                <a:solidFill>
                  <a:schemeClr val="lt1"/>
                </a:solidFill>
              </a:endParaRPr>
            </a:p>
          </p:txBody>
        </p:sp>
        <p:sp>
          <p:nvSpPr>
            <p:cNvPr id="122" name="Google Shape;122;p1"/>
            <p:cNvSpPr/>
            <p:nvPr/>
          </p:nvSpPr>
          <p:spPr>
            <a:xfrm>
              <a:off x="7196" y="6328"/>
              <a:ext cx="5300" cy="404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algn="ctr"/>
              <a:r>
                <a:rPr lang="en-US" sz="3474" b="1" dirty="0">
                  <a:solidFill>
                    <a:schemeClr val="lt1"/>
                  </a:solidFill>
                </a:rPr>
                <a:t>METHODS</a:t>
              </a:r>
              <a:endParaRPr sz="3737" dirty="0"/>
            </a:p>
          </p:txBody>
        </p:sp>
      </p:grpSp>
      <p:sp>
        <p:nvSpPr>
          <p:cNvPr id="123" name="Google Shape;123;p1"/>
          <p:cNvSpPr txBox="1"/>
          <p:nvPr/>
        </p:nvSpPr>
        <p:spPr>
          <a:xfrm>
            <a:off x="34940687" y="12460160"/>
            <a:ext cx="7177145" cy="11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Add text here.</a:t>
            </a:r>
            <a:endParaRPr sz="3737"/>
          </a:p>
          <a:p>
            <a:endParaRPr sz="3127">
              <a:solidFill>
                <a:srgbClr val="172B54"/>
              </a:solidFill>
            </a:endParaRPr>
          </a:p>
        </p:txBody>
      </p:sp>
      <p:sp>
        <p:nvSpPr>
          <p:cNvPr id="124" name="Google Shape;124;p1"/>
          <p:cNvSpPr txBox="1"/>
          <p:nvPr/>
        </p:nvSpPr>
        <p:spPr>
          <a:xfrm>
            <a:off x="-4711908" y="1216041"/>
            <a:ext cx="299480" cy="5131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endParaRPr sz="2362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grpSp>
        <p:nvGrpSpPr>
          <p:cNvPr id="125" name="Google Shape;125;p1"/>
          <p:cNvGrpSpPr/>
          <p:nvPr/>
        </p:nvGrpSpPr>
        <p:grpSpPr>
          <a:xfrm>
            <a:off x="34858766" y="5464881"/>
            <a:ext cx="7259064" cy="631819"/>
            <a:chOff x="6895" y="4320"/>
            <a:chExt cx="5904" cy="462"/>
          </a:xfrm>
          <a:solidFill>
            <a:srgbClr val="0070C0"/>
          </a:solidFill>
        </p:grpSpPr>
        <p:sp>
          <p:nvSpPr>
            <p:cNvPr id="126" name="Google Shape;126;p1"/>
            <p:cNvSpPr/>
            <p:nvPr/>
          </p:nvSpPr>
          <p:spPr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3474">
                <a:solidFill>
                  <a:schemeClr val="lt1"/>
                </a:solidFill>
              </a:endParaRPr>
            </a:p>
          </p:txBody>
        </p:sp>
        <p:sp>
          <p:nvSpPr>
            <p:cNvPr id="127" name="Google Shape;127;p1"/>
            <p:cNvSpPr/>
            <p:nvPr/>
          </p:nvSpPr>
          <p:spPr>
            <a:xfrm>
              <a:off x="8691" y="4378"/>
              <a:ext cx="2311" cy="391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algn="ctr"/>
              <a:r>
                <a:rPr lang="en-US" sz="3474" b="1" dirty="0">
                  <a:solidFill>
                    <a:schemeClr val="lt1"/>
                  </a:solidFill>
                </a:rPr>
                <a:t>FIGURE 1</a:t>
              </a:r>
              <a:endParaRPr sz="3474" b="1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128" name="Google Shape;128;p1"/>
          <p:cNvGrpSpPr/>
          <p:nvPr/>
        </p:nvGrpSpPr>
        <p:grpSpPr>
          <a:xfrm>
            <a:off x="42630131" y="5453292"/>
            <a:ext cx="7051094" cy="610719"/>
            <a:chOff x="6895" y="4320"/>
            <a:chExt cx="5904" cy="462"/>
          </a:xfrm>
          <a:solidFill>
            <a:srgbClr val="0070C0"/>
          </a:solidFill>
        </p:grpSpPr>
        <p:sp>
          <p:nvSpPr>
            <p:cNvPr id="129" name="Google Shape;129;p1"/>
            <p:cNvSpPr/>
            <p:nvPr/>
          </p:nvSpPr>
          <p:spPr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3474">
                <a:solidFill>
                  <a:schemeClr val="lt1"/>
                </a:solidFill>
              </a:endParaRPr>
            </a:p>
          </p:txBody>
        </p:sp>
        <p:sp>
          <p:nvSpPr>
            <p:cNvPr id="130" name="Google Shape;130;p1"/>
            <p:cNvSpPr/>
            <p:nvPr/>
          </p:nvSpPr>
          <p:spPr>
            <a:xfrm>
              <a:off x="8691" y="4378"/>
              <a:ext cx="2311" cy="404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algn="ctr"/>
              <a:r>
                <a:rPr lang="en-US" sz="3474" b="1" dirty="0">
                  <a:solidFill>
                    <a:schemeClr val="lt1"/>
                  </a:solidFill>
                </a:rPr>
                <a:t>FIGURE 2</a:t>
              </a:r>
              <a:endParaRPr sz="3474" b="1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131" name="Google Shape;131;p1"/>
          <p:cNvGrpSpPr/>
          <p:nvPr/>
        </p:nvGrpSpPr>
        <p:grpSpPr>
          <a:xfrm>
            <a:off x="34667529" y="17003951"/>
            <a:ext cx="7450301" cy="699521"/>
            <a:chOff x="6895" y="4320"/>
            <a:chExt cx="5904" cy="462"/>
          </a:xfrm>
          <a:solidFill>
            <a:srgbClr val="0070C0"/>
          </a:solidFill>
        </p:grpSpPr>
        <p:sp>
          <p:nvSpPr>
            <p:cNvPr id="132" name="Google Shape;132;p1"/>
            <p:cNvSpPr/>
            <p:nvPr/>
          </p:nvSpPr>
          <p:spPr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3474">
                <a:solidFill>
                  <a:schemeClr val="lt1"/>
                </a:solidFill>
              </a:endParaRPr>
            </a:p>
          </p:txBody>
        </p:sp>
        <p:sp>
          <p:nvSpPr>
            <p:cNvPr id="133" name="Google Shape;133;p1"/>
            <p:cNvSpPr/>
            <p:nvPr/>
          </p:nvSpPr>
          <p:spPr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algn="ctr"/>
              <a:r>
                <a:rPr lang="en-US" sz="3474" b="1" dirty="0">
                  <a:solidFill>
                    <a:schemeClr val="lt1"/>
                  </a:solidFill>
                </a:rPr>
                <a:t>FIGURE 3</a:t>
              </a:r>
              <a:endParaRPr sz="3474" b="1" dirty="0">
                <a:solidFill>
                  <a:schemeClr val="lt1"/>
                </a:solidFill>
              </a:endParaRPr>
            </a:p>
          </p:txBody>
        </p:sp>
      </p:grpSp>
      <p:grpSp>
        <p:nvGrpSpPr>
          <p:cNvPr id="134" name="Google Shape;134;p1"/>
          <p:cNvGrpSpPr/>
          <p:nvPr/>
        </p:nvGrpSpPr>
        <p:grpSpPr>
          <a:xfrm>
            <a:off x="42630137" y="17020186"/>
            <a:ext cx="7236405" cy="699521"/>
            <a:chOff x="6895" y="4320"/>
            <a:chExt cx="5904" cy="462"/>
          </a:xfrm>
          <a:solidFill>
            <a:srgbClr val="0070C0"/>
          </a:solidFill>
        </p:grpSpPr>
        <p:sp>
          <p:nvSpPr>
            <p:cNvPr id="135" name="Google Shape;135;p1"/>
            <p:cNvSpPr/>
            <p:nvPr/>
          </p:nvSpPr>
          <p:spPr>
            <a:xfrm>
              <a:off x="6895" y="4320"/>
              <a:ext cx="5904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3474">
                <a:solidFill>
                  <a:schemeClr val="lt1"/>
                </a:solidFill>
              </a:endParaRPr>
            </a:p>
          </p:txBody>
        </p:sp>
        <p:sp>
          <p:nvSpPr>
            <p:cNvPr id="136" name="Google Shape;136;p1"/>
            <p:cNvSpPr/>
            <p:nvPr/>
          </p:nvSpPr>
          <p:spPr>
            <a:xfrm>
              <a:off x="8691" y="4378"/>
              <a:ext cx="2311" cy="35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algn="ctr"/>
              <a:r>
                <a:rPr lang="en-US" sz="3474" b="1" dirty="0">
                  <a:solidFill>
                    <a:schemeClr val="lt1"/>
                  </a:solidFill>
                </a:rPr>
                <a:t>FIGURE 4</a:t>
              </a:r>
              <a:endParaRPr sz="3474" b="1" dirty="0">
                <a:solidFill>
                  <a:schemeClr val="lt1"/>
                </a:solidFill>
              </a:endParaRPr>
            </a:p>
          </p:txBody>
        </p:sp>
      </p:grpSp>
      <p:sp>
        <p:nvSpPr>
          <p:cNvPr id="137" name="Google Shape;137;p1"/>
          <p:cNvSpPr txBox="1"/>
          <p:nvPr/>
        </p:nvSpPr>
        <p:spPr>
          <a:xfrm>
            <a:off x="43476694" y="12460160"/>
            <a:ext cx="6087047" cy="11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Add text here.</a:t>
            </a:r>
            <a:endParaRPr sz="3737"/>
          </a:p>
          <a:p>
            <a:endParaRPr sz="3127">
              <a:solidFill>
                <a:srgbClr val="172B54"/>
              </a:solidFill>
            </a:endParaRPr>
          </a:p>
        </p:txBody>
      </p:sp>
      <p:sp>
        <p:nvSpPr>
          <p:cNvPr id="138" name="Google Shape;138;p1"/>
          <p:cNvSpPr txBox="1"/>
          <p:nvPr/>
        </p:nvSpPr>
        <p:spPr>
          <a:xfrm>
            <a:off x="34940688" y="23374383"/>
            <a:ext cx="7177143" cy="11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Add text here.</a:t>
            </a:r>
            <a:endParaRPr sz="3737"/>
          </a:p>
          <a:p>
            <a:endParaRPr sz="3127">
              <a:solidFill>
                <a:srgbClr val="172B54"/>
              </a:solidFill>
            </a:endParaRPr>
          </a:p>
        </p:txBody>
      </p:sp>
      <p:sp>
        <p:nvSpPr>
          <p:cNvPr id="139" name="Google Shape;139;p1"/>
          <p:cNvSpPr txBox="1"/>
          <p:nvPr/>
        </p:nvSpPr>
        <p:spPr>
          <a:xfrm>
            <a:off x="42630134" y="23374383"/>
            <a:ext cx="7236405" cy="11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Add text here.</a:t>
            </a:r>
            <a:endParaRPr sz="3737"/>
          </a:p>
          <a:p>
            <a:endParaRPr sz="3127">
              <a:solidFill>
                <a:srgbClr val="172B54"/>
              </a:solidFill>
            </a:endParaRPr>
          </a:p>
        </p:txBody>
      </p:sp>
      <p:sp>
        <p:nvSpPr>
          <p:cNvPr id="140" name="Google Shape;140;p1"/>
          <p:cNvSpPr txBox="1"/>
          <p:nvPr/>
        </p:nvSpPr>
        <p:spPr>
          <a:xfrm>
            <a:off x="656297" y="1786231"/>
            <a:ext cx="13107331" cy="23339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pPr>
              <a:lnSpc>
                <a:spcPct val="77492"/>
              </a:lnSpc>
            </a:pPr>
            <a:r>
              <a:rPr lang="en-US" sz="7133" b="1" dirty="0">
                <a:solidFill>
                  <a:srgbClr val="172B54"/>
                </a:solidFill>
              </a:rPr>
              <a:t>Abstract Title</a:t>
            </a:r>
            <a:br>
              <a:rPr lang="en-US" sz="7133" b="1" dirty="0">
                <a:solidFill>
                  <a:srgbClr val="172B54"/>
                </a:solidFill>
              </a:rPr>
            </a:br>
            <a:r>
              <a:rPr lang="en-US" sz="7133" b="1" dirty="0">
                <a:solidFill>
                  <a:srgbClr val="172B54"/>
                </a:solidFill>
              </a:rPr>
              <a:t>Goes Here</a:t>
            </a:r>
            <a:br>
              <a:rPr lang="en-US" sz="9205" dirty="0">
                <a:solidFill>
                  <a:srgbClr val="172B54"/>
                </a:solidFill>
              </a:rPr>
            </a:br>
            <a:r>
              <a:rPr lang="en-US" sz="4168" dirty="0">
                <a:solidFill>
                  <a:srgbClr val="172B54"/>
                </a:solidFill>
              </a:rPr>
              <a:t>Subtitle goes here </a:t>
            </a:r>
            <a:endParaRPr sz="3737" dirty="0"/>
          </a:p>
        </p:txBody>
      </p:sp>
      <p:sp>
        <p:nvSpPr>
          <p:cNvPr id="141" name="Google Shape;141;p1"/>
          <p:cNvSpPr txBox="1"/>
          <p:nvPr/>
        </p:nvSpPr>
        <p:spPr>
          <a:xfrm>
            <a:off x="34858761" y="2139342"/>
            <a:ext cx="14659806" cy="11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Add text here.</a:t>
            </a:r>
            <a:endParaRPr sz="3737"/>
          </a:p>
          <a:p>
            <a:endParaRPr sz="3127">
              <a:solidFill>
                <a:srgbClr val="172B54"/>
              </a:solidFill>
            </a:endParaRPr>
          </a:p>
        </p:txBody>
      </p:sp>
      <p:grpSp>
        <p:nvGrpSpPr>
          <p:cNvPr id="142" name="Google Shape;142;p1"/>
          <p:cNvGrpSpPr/>
          <p:nvPr/>
        </p:nvGrpSpPr>
        <p:grpSpPr>
          <a:xfrm>
            <a:off x="778578" y="23983096"/>
            <a:ext cx="13205802" cy="686509"/>
            <a:chOff x="25776" y="4320"/>
            <a:chExt cx="5904" cy="462"/>
          </a:xfrm>
          <a:solidFill>
            <a:srgbClr val="0070C0"/>
          </a:solidFill>
        </p:grpSpPr>
        <p:sp>
          <p:nvSpPr>
            <p:cNvPr id="143" name="Google Shape;143;p1"/>
            <p:cNvSpPr/>
            <p:nvPr/>
          </p:nvSpPr>
          <p:spPr>
            <a:xfrm>
              <a:off x="25776" y="4320"/>
              <a:ext cx="5904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1266">
                <a:solidFill>
                  <a:schemeClr val="lt1"/>
                </a:solidFill>
              </a:endParaRPr>
            </a:p>
          </p:txBody>
        </p:sp>
        <p:sp>
          <p:nvSpPr>
            <p:cNvPr id="144" name="Google Shape;144;p1"/>
            <p:cNvSpPr/>
            <p:nvPr/>
          </p:nvSpPr>
          <p:spPr>
            <a:xfrm>
              <a:off x="28065" y="4378"/>
              <a:ext cx="1328" cy="360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algn="ctr"/>
              <a:r>
                <a:rPr lang="en-US" sz="3474" b="1" dirty="0">
                  <a:solidFill>
                    <a:schemeClr val="lt1"/>
                  </a:solidFill>
                </a:rPr>
                <a:t>CONCLUSION</a:t>
              </a:r>
              <a:endParaRPr sz="3737" dirty="0"/>
            </a:p>
          </p:txBody>
        </p:sp>
      </p:grpSp>
      <p:sp>
        <p:nvSpPr>
          <p:cNvPr id="145" name="Google Shape;145;p1"/>
          <p:cNvSpPr txBox="1"/>
          <p:nvPr/>
        </p:nvSpPr>
        <p:spPr>
          <a:xfrm>
            <a:off x="744647" y="24862306"/>
            <a:ext cx="13198465" cy="1112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Add text here.</a:t>
            </a:r>
            <a:endParaRPr sz="3737"/>
          </a:p>
          <a:p>
            <a:r>
              <a:rPr lang="en-US" sz="3127">
                <a:solidFill>
                  <a:srgbClr val="172B54"/>
                </a:solidFill>
              </a:rPr>
              <a:t>  </a:t>
            </a:r>
            <a:endParaRPr sz="3737"/>
          </a:p>
        </p:txBody>
      </p:sp>
      <p:grpSp>
        <p:nvGrpSpPr>
          <p:cNvPr id="146" name="Google Shape;146;p1"/>
          <p:cNvGrpSpPr/>
          <p:nvPr/>
        </p:nvGrpSpPr>
        <p:grpSpPr>
          <a:xfrm>
            <a:off x="34667529" y="27433212"/>
            <a:ext cx="15199013" cy="814386"/>
            <a:chOff x="6895" y="4320"/>
            <a:chExt cx="6337" cy="462"/>
          </a:xfrm>
          <a:solidFill>
            <a:srgbClr val="0070C0"/>
          </a:solidFill>
        </p:grpSpPr>
        <p:sp>
          <p:nvSpPr>
            <p:cNvPr id="147" name="Google Shape;147;p1"/>
            <p:cNvSpPr/>
            <p:nvPr/>
          </p:nvSpPr>
          <p:spPr>
            <a:xfrm>
              <a:off x="6895" y="4320"/>
              <a:ext cx="6337" cy="46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148215" tIns="74087" rIns="148215" bIns="74087" anchor="t" anchorCtr="0">
              <a:noAutofit/>
            </a:bodyPr>
            <a:lstStyle/>
            <a:p>
              <a:endParaRPr sz="3474">
                <a:solidFill>
                  <a:schemeClr val="lt1"/>
                </a:solidFill>
              </a:endParaRPr>
            </a:p>
          </p:txBody>
        </p:sp>
        <p:sp>
          <p:nvSpPr>
            <p:cNvPr id="148" name="Google Shape;148;p1"/>
            <p:cNvSpPr/>
            <p:nvPr/>
          </p:nvSpPr>
          <p:spPr>
            <a:xfrm>
              <a:off x="8703" y="4411"/>
              <a:ext cx="2707" cy="303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spAutoFit/>
            </a:bodyPr>
            <a:lstStyle/>
            <a:p>
              <a:pPr algn="ctr"/>
              <a:r>
                <a:rPr lang="en-US" sz="3474" b="1" dirty="0">
                  <a:solidFill>
                    <a:schemeClr val="lt1"/>
                  </a:solidFill>
                </a:rPr>
                <a:t>DISCLOSURE INFORMATION</a:t>
              </a:r>
              <a:endParaRPr sz="3474" b="1" dirty="0">
                <a:solidFill>
                  <a:schemeClr val="lt1"/>
                </a:solidFill>
              </a:endParaRPr>
            </a:p>
          </p:txBody>
        </p:sp>
      </p:grpSp>
      <p:sp>
        <p:nvSpPr>
          <p:cNvPr id="149" name="Google Shape;149;p1"/>
          <p:cNvSpPr txBox="1"/>
          <p:nvPr/>
        </p:nvSpPr>
        <p:spPr>
          <a:xfrm>
            <a:off x="34667530" y="28545466"/>
            <a:ext cx="15199010" cy="159328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3127">
                <a:solidFill>
                  <a:srgbClr val="172B54"/>
                </a:solidFill>
              </a:rPr>
              <a:t>Author* Disclosure.</a:t>
            </a:r>
            <a:endParaRPr sz="3737"/>
          </a:p>
          <a:p>
            <a:r>
              <a:rPr lang="en-US" sz="3127">
                <a:solidFill>
                  <a:srgbClr val="172B54"/>
                </a:solidFill>
              </a:rPr>
              <a:t>Author* Disclosure.</a:t>
            </a:r>
            <a:endParaRPr sz="3737"/>
          </a:p>
          <a:p>
            <a:endParaRPr sz="3127">
              <a:solidFill>
                <a:srgbClr val="172B54"/>
              </a:solidFill>
            </a:endParaRPr>
          </a:p>
        </p:txBody>
      </p:sp>
      <p:sp>
        <p:nvSpPr>
          <p:cNvPr id="57" name="Google Shape;150;p1">
            <a:extLst>
              <a:ext uri="{FF2B5EF4-FFF2-40B4-BE49-F238E27FC236}">
                <a16:creationId xmlns:a16="http://schemas.microsoft.com/office/drawing/2014/main" id="{388746F1-5740-0C22-E992-2C22B78F6B97}"/>
              </a:ext>
            </a:extLst>
          </p:cNvPr>
          <p:cNvSpPr/>
          <p:nvPr/>
        </p:nvSpPr>
        <p:spPr>
          <a:xfrm>
            <a:off x="16359605" y="27113354"/>
            <a:ext cx="3753238" cy="3839196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148215" tIns="74087" rIns="148215" bIns="74087" anchor="t" anchorCtr="0">
            <a:noAutofit/>
          </a:bodyPr>
          <a:lstStyle/>
          <a:p>
            <a:pPr>
              <a:buClr>
                <a:schemeClr val="dk1"/>
              </a:buClr>
              <a:buSzPts val="2400"/>
            </a:pPr>
            <a:endParaRPr sz="3891">
              <a:solidFill>
                <a:schemeClr val="dk1"/>
              </a:solidFill>
              <a:latin typeface="Times"/>
              <a:ea typeface="Times"/>
              <a:cs typeface="Times"/>
              <a:sym typeface="Times"/>
            </a:endParaRPr>
          </a:p>
        </p:txBody>
      </p:sp>
      <p:sp>
        <p:nvSpPr>
          <p:cNvPr id="58" name="Google Shape;119;p1">
            <a:extLst>
              <a:ext uri="{FF2B5EF4-FFF2-40B4-BE49-F238E27FC236}">
                <a16:creationId xmlns:a16="http://schemas.microsoft.com/office/drawing/2014/main" id="{D631AC29-9DB0-E5A9-B067-23E197B5EC04}"/>
              </a:ext>
            </a:extLst>
          </p:cNvPr>
          <p:cNvSpPr txBox="1"/>
          <p:nvPr/>
        </p:nvSpPr>
        <p:spPr>
          <a:xfrm>
            <a:off x="20449428" y="27120950"/>
            <a:ext cx="4597323" cy="35710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48215" tIns="74087" rIns="148215" bIns="74087" anchor="t" anchorCtr="0">
            <a:spAutoFit/>
          </a:bodyPr>
          <a:lstStyle/>
          <a:p>
            <a:r>
              <a:rPr lang="en-US" sz="2779" b="1" dirty="0">
                <a:solidFill>
                  <a:schemeClr val="lt1"/>
                </a:solidFill>
              </a:rPr>
              <a:t>ADD OPTIONAL CONTACT INFO:</a:t>
            </a:r>
          </a:p>
          <a:p>
            <a:r>
              <a:rPr lang="en-US" sz="2779" b="1" dirty="0">
                <a:solidFill>
                  <a:schemeClr val="lt1"/>
                </a:solidFill>
              </a:rPr>
              <a:t>For more information, scan the QR code, go to </a:t>
            </a:r>
            <a:r>
              <a:rPr lang="en-US" sz="2779" b="1" i="1" dirty="0">
                <a:solidFill>
                  <a:schemeClr val="lt1"/>
                </a:solidFill>
              </a:rPr>
              <a:t>www.name.com</a:t>
            </a:r>
            <a:r>
              <a:rPr lang="en-US" sz="2779" b="1" dirty="0">
                <a:solidFill>
                  <a:schemeClr val="lt1"/>
                </a:solidFill>
              </a:rPr>
              <a:t>,</a:t>
            </a:r>
            <a:r>
              <a:rPr lang="en-US" sz="2779" b="1" i="1" dirty="0">
                <a:solidFill>
                  <a:schemeClr val="lt1"/>
                </a:solidFill>
              </a:rPr>
              <a:t> </a:t>
            </a:r>
            <a:r>
              <a:rPr lang="en-US" sz="2779" b="1" dirty="0">
                <a:solidFill>
                  <a:schemeClr val="lt1"/>
                </a:solidFill>
              </a:rPr>
              <a:t>email </a:t>
            </a:r>
            <a:r>
              <a:rPr lang="en-US" sz="2779" b="1" i="1" dirty="0">
                <a:solidFill>
                  <a:schemeClr val="lt1"/>
                </a:solidFill>
              </a:rPr>
              <a:t>name@name.com</a:t>
            </a:r>
            <a:r>
              <a:rPr lang="en-US" sz="2779" b="1" dirty="0">
                <a:solidFill>
                  <a:schemeClr val="lt1"/>
                </a:solidFill>
              </a:rPr>
              <a:t>,</a:t>
            </a:r>
            <a:r>
              <a:rPr lang="en-US" sz="2779" b="1" i="1" dirty="0">
                <a:solidFill>
                  <a:schemeClr val="lt1"/>
                </a:solidFill>
              </a:rPr>
              <a:t> </a:t>
            </a:r>
            <a:r>
              <a:rPr lang="en-US" sz="2779" b="1" dirty="0">
                <a:solidFill>
                  <a:schemeClr val="lt1"/>
                </a:solidFill>
              </a:rPr>
              <a:t>or on social media </a:t>
            </a:r>
            <a:r>
              <a:rPr lang="en-US" sz="2779" b="1" i="1" dirty="0">
                <a:solidFill>
                  <a:schemeClr val="lt1"/>
                </a:solidFill>
              </a:rPr>
              <a:t>@socialmediahandle</a:t>
            </a:r>
            <a:endParaRPr sz="3737" i="1" dirty="0"/>
          </a:p>
        </p:txBody>
      </p:sp>
      <p:pic>
        <p:nvPicPr>
          <p:cNvPr id="5" name="Picture 4" descr="A white letter c on a black background&#10;&#10;Description automatically generated">
            <a:extLst>
              <a:ext uri="{FF2B5EF4-FFF2-40B4-BE49-F238E27FC236}">
                <a16:creationId xmlns:a16="http://schemas.microsoft.com/office/drawing/2014/main" id="{5361CBDB-C483-BE27-1957-C71F43B10377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282526" y="29081000"/>
            <a:ext cx="6629400" cy="140594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New Brand 20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6CAEDF"/>
      </a:accent1>
      <a:accent2>
        <a:srgbClr val="0083A9"/>
      </a:accent2>
      <a:accent3>
        <a:srgbClr val="FFC425"/>
      </a:accent3>
      <a:accent4>
        <a:srgbClr val="E87D00"/>
      </a:accent4>
      <a:accent5>
        <a:srgbClr val="B32317"/>
      </a:accent5>
      <a:accent6>
        <a:srgbClr val="C5C19D"/>
      </a:accent6>
      <a:hlink>
        <a:srgbClr val="A1A0A4"/>
      </a:hlink>
      <a:folHlink>
        <a:srgbClr val="FFFF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155</Words>
  <Application>Microsoft Macintosh PowerPoint</Application>
  <PresentationFormat>Custom</PresentationFormat>
  <Paragraphs>33</Paragraphs>
  <Slides>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</vt:lpstr>
      <vt:lpstr>Blank</vt:lpstr>
      <vt:lpstr>MSGraph.Chart.8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</dc:creator>
  <cp:lastModifiedBy>Jennifer Wong</cp:lastModifiedBy>
  <cp:revision>10</cp:revision>
  <dcterms:created xsi:type="dcterms:W3CDTF">2003-11-21T20:29:19Z</dcterms:created>
  <dcterms:modified xsi:type="dcterms:W3CDTF">2024-11-15T13:39:19Z</dcterms:modified>
</cp:coreProperties>
</file>