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129736" y="2053726"/>
            <a:ext cx="60014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Presentation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Title Goes Here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Ariel Bold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129736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Speaker Name (Ariel Bold)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Title (Ariel Regular)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Twitter Handle (Ariel Regular)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40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Wong</dc:creator>
  <cp:lastModifiedBy>Caroline Leibowitz</cp:lastModifiedBy>
  <cp:revision>4</cp:revision>
  <dcterms:created xsi:type="dcterms:W3CDTF">2024-06-12T15:54:01Z</dcterms:created>
  <dcterms:modified xsi:type="dcterms:W3CDTF">2024-07-10T11:47:35Z</dcterms:modified>
</cp:coreProperties>
</file>