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84" r:id="rId5"/>
    <p:sldMasterId id="2147483772" r:id="rId6"/>
    <p:sldMasterId id="2147484012" r:id="rId7"/>
  </p:sldMasterIdLst>
  <p:handoutMasterIdLst>
    <p:handoutMasterId r:id="rId59"/>
  </p:handoutMasterIdLst>
  <p:sldIdLst>
    <p:sldId id="256" r:id="rId8"/>
    <p:sldId id="260" r:id="rId9"/>
    <p:sldId id="261" r:id="rId10"/>
    <p:sldId id="257" r:id="rId11"/>
    <p:sldId id="312" r:id="rId12"/>
    <p:sldId id="262"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265" r:id="rId34"/>
    <p:sldId id="266" r:id="rId35"/>
    <p:sldId id="267" r:id="rId36"/>
    <p:sldId id="268" r:id="rId37"/>
    <p:sldId id="269" r:id="rId38"/>
    <p:sldId id="270" r:id="rId39"/>
    <p:sldId id="271" r:id="rId40"/>
    <p:sldId id="272" r:id="rId41"/>
    <p:sldId id="273" r:id="rId42"/>
    <p:sldId id="274" r:id="rId43"/>
    <p:sldId id="275" r:id="rId44"/>
    <p:sldId id="276" r:id="rId45"/>
    <p:sldId id="277" r:id="rId46"/>
    <p:sldId id="278" r:id="rId47"/>
    <p:sldId id="279" r:id="rId48"/>
    <p:sldId id="258" r:id="rId49"/>
    <p:sldId id="303" r:id="rId50"/>
    <p:sldId id="304" r:id="rId51"/>
    <p:sldId id="305" r:id="rId52"/>
    <p:sldId id="306" r:id="rId53"/>
    <p:sldId id="307" r:id="rId54"/>
    <p:sldId id="308" r:id="rId55"/>
    <p:sldId id="311" r:id="rId56"/>
    <p:sldId id="310" r:id="rId57"/>
    <p:sldId id="302" r:id="rId58"/>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38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315DF2-7D94-4BD9-8EFA-B4816CAA0BE0}" v="37" dt="2022-02-09T23:21:39.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107" d="100"/>
          <a:sy n="107" d="100"/>
        </p:scale>
        <p:origin x="924" y="102"/>
      </p:cViewPr>
      <p:guideLst>
        <p:guide orient="horz" pos="1620"/>
        <p:guide pos="2880"/>
      </p:guideLst>
    </p:cSldViewPr>
  </p:slideViewPr>
  <p:notesTextViewPr>
    <p:cViewPr>
      <p:scale>
        <a:sx n="1" d="1"/>
        <a:sy n="1" d="1"/>
      </p:scale>
      <p:origin x="0" y="0"/>
    </p:cViewPr>
  </p:notesTextViewPr>
  <p:notesViewPr>
    <p:cSldViewPr>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microsoft.com/office/2016/11/relationships/changesInfo" Target="changesInfos/changesInfo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arie Chang" userId="cf63e261-9f64-407f-837a-af0a221cf206" providerId="ADAL" clId="{C6315DF2-7D94-4BD9-8EFA-B4816CAA0BE0}"/>
    <pc:docChg chg="undo custSel addSld delSld modSld sldOrd addMainMaster">
      <pc:chgData name="Kimarie Chang" userId="cf63e261-9f64-407f-837a-af0a221cf206" providerId="ADAL" clId="{C6315DF2-7D94-4BD9-8EFA-B4816CAA0BE0}" dt="2022-02-09T23:21:39.149" v="905" actId="14100"/>
      <pc:docMkLst>
        <pc:docMk/>
      </pc:docMkLst>
      <pc:sldChg chg="addSp delSp modSp mod">
        <pc:chgData name="Kimarie Chang" userId="cf63e261-9f64-407f-837a-af0a221cf206" providerId="ADAL" clId="{C6315DF2-7D94-4BD9-8EFA-B4816CAA0BE0}" dt="2022-02-09T15:15:25.033" v="29" actId="255"/>
        <pc:sldMkLst>
          <pc:docMk/>
          <pc:sldMk cId="0" sldId="256"/>
        </pc:sldMkLst>
        <pc:spChg chg="add del mod">
          <ac:chgData name="Kimarie Chang" userId="cf63e261-9f64-407f-837a-af0a221cf206" providerId="ADAL" clId="{C6315DF2-7D94-4BD9-8EFA-B4816CAA0BE0}" dt="2022-02-09T15:13:36.990" v="24" actId="478"/>
          <ac:spMkLst>
            <pc:docMk/>
            <pc:sldMk cId="0" sldId="256"/>
            <ac:spMk id="2" creationId="{8C87ADA3-1CE7-4E0B-AE24-FF06F99C3AB3}"/>
          </ac:spMkLst>
        </pc:spChg>
        <pc:spChg chg="del mod">
          <ac:chgData name="Kimarie Chang" userId="cf63e261-9f64-407f-837a-af0a221cf206" providerId="ADAL" clId="{C6315DF2-7D94-4BD9-8EFA-B4816CAA0BE0}" dt="2022-02-09T15:09:40.732" v="5" actId="478"/>
          <ac:spMkLst>
            <pc:docMk/>
            <pc:sldMk cId="0" sldId="256"/>
            <ac:spMk id="8" creationId="{4D9872F8-B57F-4FF8-82F7-257BA2E0DCB6}"/>
          </ac:spMkLst>
        </pc:spChg>
        <pc:spChg chg="mod">
          <ac:chgData name="Kimarie Chang" userId="cf63e261-9f64-407f-837a-af0a221cf206" providerId="ADAL" clId="{C6315DF2-7D94-4BD9-8EFA-B4816CAA0BE0}" dt="2022-02-09T15:15:25.033" v="29" actId="255"/>
          <ac:spMkLst>
            <pc:docMk/>
            <pc:sldMk cId="0" sldId="256"/>
            <ac:spMk id="25601" creationId="{9C17F3BD-2F68-42D8-BE43-A3B3913D7125}"/>
          </ac:spMkLst>
        </pc:spChg>
        <pc:picChg chg="add del mod">
          <ac:chgData name="Kimarie Chang" userId="cf63e261-9f64-407f-837a-af0a221cf206" providerId="ADAL" clId="{C6315DF2-7D94-4BD9-8EFA-B4816CAA0BE0}" dt="2022-02-09T15:14:45.960" v="28" actId="1076"/>
          <ac:picMkLst>
            <pc:docMk/>
            <pc:sldMk cId="0" sldId="256"/>
            <ac:picMk id="1026" creationId="{595621C4-82E1-4C76-A111-1048348E0902}"/>
          </ac:picMkLst>
        </pc:picChg>
      </pc:sldChg>
      <pc:sldChg chg="addSp delSp modSp mod">
        <pc:chgData name="Kimarie Chang" userId="cf63e261-9f64-407f-837a-af0a221cf206" providerId="ADAL" clId="{C6315DF2-7D94-4BD9-8EFA-B4816CAA0BE0}" dt="2022-02-09T19:21:46.539" v="643" actId="1076"/>
        <pc:sldMkLst>
          <pc:docMk/>
          <pc:sldMk cId="0" sldId="257"/>
        </pc:sldMkLst>
        <pc:spChg chg="add del mod">
          <ac:chgData name="Kimarie Chang" userId="cf63e261-9f64-407f-837a-af0a221cf206" providerId="ADAL" clId="{C6315DF2-7D94-4BD9-8EFA-B4816CAA0BE0}" dt="2022-02-09T15:23:05.670" v="152"/>
          <ac:spMkLst>
            <pc:docMk/>
            <pc:sldMk cId="0" sldId="257"/>
            <ac:spMk id="3" creationId="{87B008F9-68F4-44A6-90DE-16643BDCC7AA}"/>
          </ac:spMkLst>
        </pc:spChg>
        <pc:spChg chg="add del mod">
          <ac:chgData name="Kimarie Chang" userId="cf63e261-9f64-407f-837a-af0a221cf206" providerId="ADAL" clId="{C6315DF2-7D94-4BD9-8EFA-B4816CAA0BE0}" dt="2022-02-09T15:21:53.267" v="143"/>
          <ac:spMkLst>
            <pc:docMk/>
            <pc:sldMk cId="0" sldId="257"/>
            <ac:spMk id="5" creationId="{AF5564D6-5D37-4EC1-861C-9B1D347E2BA4}"/>
          </ac:spMkLst>
        </pc:spChg>
        <pc:spChg chg="mod">
          <ac:chgData name="Kimarie Chang" userId="cf63e261-9f64-407f-837a-af0a221cf206" providerId="ADAL" clId="{C6315DF2-7D94-4BD9-8EFA-B4816CAA0BE0}" dt="2022-02-09T19:21:46.539" v="643" actId="1076"/>
          <ac:spMkLst>
            <pc:docMk/>
            <pc:sldMk cId="0" sldId="257"/>
            <ac:spMk id="26625" creationId="{B0F63581-B24B-45DB-9FA8-30CE0C83AE9B}"/>
          </ac:spMkLst>
        </pc:spChg>
        <pc:spChg chg="mod">
          <ac:chgData name="Kimarie Chang" userId="cf63e261-9f64-407f-837a-af0a221cf206" providerId="ADAL" clId="{C6315DF2-7D94-4BD9-8EFA-B4816CAA0BE0}" dt="2022-02-09T19:21:31.525" v="642" actId="207"/>
          <ac:spMkLst>
            <pc:docMk/>
            <pc:sldMk cId="0" sldId="257"/>
            <ac:spMk id="26626" creationId="{1CE6EA10-4197-4801-B7B7-B324B0C196E5}"/>
          </ac:spMkLst>
        </pc:spChg>
        <pc:picChg chg="add mod">
          <ac:chgData name="Kimarie Chang" userId="cf63e261-9f64-407f-837a-af0a221cf206" providerId="ADAL" clId="{C6315DF2-7D94-4BD9-8EFA-B4816CAA0BE0}" dt="2022-02-09T16:15:52.030" v="381" actId="1076"/>
          <ac:picMkLst>
            <pc:docMk/>
            <pc:sldMk cId="0" sldId="257"/>
            <ac:picMk id="4" creationId="{6E57BB4A-82B6-4558-B8A8-1E09F801D541}"/>
          </ac:picMkLst>
        </pc:picChg>
      </pc:sldChg>
      <pc:sldChg chg="addSp delSp modSp add del mod">
        <pc:chgData name="Kimarie Chang" userId="cf63e261-9f64-407f-837a-af0a221cf206" providerId="ADAL" clId="{C6315DF2-7D94-4BD9-8EFA-B4816CAA0BE0}" dt="2022-02-09T15:30:59.046" v="198" actId="47"/>
        <pc:sldMkLst>
          <pc:docMk/>
          <pc:sldMk cId="1910314997" sldId="259"/>
        </pc:sldMkLst>
        <pc:spChg chg="add del mod">
          <ac:chgData name="Kimarie Chang" userId="cf63e261-9f64-407f-837a-af0a221cf206" providerId="ADAL" clId="{C6315DF2-7D94-4BD9-8EFA-B4816CAA0BE0}" dt="2022-02-09T15:24:39.499" v="159"/>
          <ac:spMkLst>
            <pc:docMk/>
            <pc:sldMk cId="1910314997" sldId="259"/>
            <ac:spMk id="3" creationId="{946AE59E-E8F5-4757-8175-3D4818DC4836}"/>
          </ac:spMkLst>
        </pc:spChg>
        <pc:picChg chg="add mod">
          <ac:chgData name="Kimarie Chang" userId="cf63e261-9f64-407f-837a-af0a221cf206" providerId="ADAL" clId="{C6315DF2-7D94-4BD9-8EFA-B4816CAA0BE0}" dt="2022-02-09T15:25:06.668" v="164" actId="14100"/>
          <ac:picMkLst>
            <pc:docMk/>
            <pc:sldMk cId="1910314997" sldId="259"/>
            <ac:picMk id="4" creationId="{CC43F6DA-B34E-41F1-A576-6F82F6B59EA2}"/>
          </ac:picMkLst>
        </pc:picChg>
        <pc:picChg chg="del">
          <ac:chgData name="Kimarie Chang" userId="cf63e261-9f64-407f-837a-af0a221cf206" providerId="ADAL" clId="{C6315DF2-7D94-4BD9-8EFA-B4816CAA0BE0}" dt="2022-02-09T15:23:49.480" v="153" actId="21"/>
          <ac:picMkLst>
            <pc:docMk/>
            <pc:sldMk cId="1910314997" sldId="259"/>
            <ac:picMk id="1026" creationId="{595621C4-82E1-4C76-A111-1048348E0902}"/>
          </ac:picMkLst>
        </pc:picChg>
      </pc:sldChg>
      <pc:sldChg chg="addSp delSp modSp new mod ord">
        <pc:chgData name="Kimarie Chang" userId="cf63e261-9f64-407f-837a-af0a221cf206" providerId="ADAL" clId="{C6315DF2-7D94-4BD9-8EFA-B4816CAA0BE0}" dt="2022-02-09T19:14:33.166" v="579" actId="113"/>
        <pc:sldMkLst>
          <pc:docMk/>
          <pc:sldMk cId="1829531080" sldId="260"/>
        </pc:sldMkLst>
        <pc:spChg chg="mod">
          <ac:chgData name="Kimarie Chang" userId="cf63e261-9f64-407f-837a-af0a221cf206" providerId="ADAL" clId="{C6315DF2-7D94-4BD9-8EFA-B4816CAA0BE0}" dt="2022-02-09T19:14:33.166" v="579" actId="113"/>
          <ac:spMkLst>
            <pc:docMk/>
            <pc:sldMk cId="1829531080" sldId="260"/>
            <ac:spMk id="2" creationId="{BF280F7B-5F91-491B-8610-21BFC3843629}"/>
          </ac:spMkLst>
        </pc:spChg>
        <pc:spChg chg="mod">
          <ac:chgData name="Kimarie Chang" userId="cf63e261-9f64-407f-837a-af0a221cf206" providerId="ADAL" clId="{C6315DF2-7D94-4BD9-8EFA-B4816CAA0BE0}" dt="2022-02-09T19:14:21.412" v="578" actId="1076"/>
          <ac:spMkLst>
            <pc:docMk/>
            <pc:sldMk cId="1829531080" sldId="260"/>
            <ac:spMk id="3" creationId="{DC1A87EC-088E-4F67-9571-F4B3F58DDA42}"/>
          </ac:spMkLst>
        </pc:spChg>
        <pc:spChg chg="add del mod">
          <ac:chgData name="Kimarie Chang" userId="cf63e261-9f64-407f-837a-af0a221cf206" providerId="ADAL" clId="{C6315DF2-7D94-4BD9-8EFA-B4816CAA0BE0}" dt="2022-02-09T16:15:19.998" v="379"/>
          <ac:spMkLst>
            <pc:docMk/>
            <pc:sldMk cId="1829531080" sldId="260"/>
            <ac:spMk id="4" creationId="{E061C2F8-75FE-48A0-AF1C-2B53B237AEB5}"/>
          </ac:spMkLst>
        </pc:spChg>
        <pc:picChg chg="add mod">
          <ac:chgData name="Kimarie Chang" userId="cf63e261-9f64-407f-837a-af0a221cf206" providerId="ADAL" clId="{C6315DF2-7D94-4BD9-8EFA-B4816CAA0BE0}" dt="2022-02-09T16:15:18.995" v="377" actId="1076"/>
          <ac:picMkLst>
            <pc:docMk/>
            <pc:sldMk cId="1829531080" sldId="260"/>
            <ac:picMk id="5" creationId="{7F5EEA0B-5EBE-40AB-89C7-05376796B942}"/>
          </ac:picMkLst>
        </pc:picChg>
      </pc:sldChg>
      <pc:sldChg chg="addSp delSp modSp new mod">
        <pc:chgData name="Kimarie Chang" userId="cf63e261-9f64-407f-837a-af0a221cf206" providerId="ADAL" clId="{C6315DF2-7D94-4BD9-8EFA-B4816CAA0BE0}" dt="2022-02-09T16:15:41.947" v="380" actId="1076"/>
        <pc:sldMkLst>
          <pc:docMk/>
          <pc:sldMk cId="2281185699" sldId="261"/>
        </pc:sldMkLst>
        <pc:spChg chg="mod">
          <ac:chgData name="Kimarie Chang" userId="cf63e261-9f64-407f-837a-af0a221cf206" providerId="ADAL" clId="{C6315DF2-7D94-4BD9-8EFA-B4816CAA0BE0}" dt="2022-02-09T16:11:35.631" v="361" actId="207"/>
          <ac:spMkLst>
            <pc:docMk/>
            <pc:sldMk cId="2281185699" sldId="261"/>
            <ac:spMk id="2" creationId="{8EBEEB82-FFA9-45D8-A925-0EF32687BB61}"/>
          </ac:spMkLst>
        </pc:spChg>
        <pc:spChg chg="mod">
          <ac:chgData name="Kimarie Chang" userId="cf63e261-9f64-407f-837a-af0a221cf206" providerId="ADAL" clId="{C6315DF2-7D94-4BD9-8EFA-B4816CAA0BE0}" dt="2022-02-09T16:14:24.185" v="374" actId="20577"/>
          <ac:spMkLst>
            <pc:docMk/>
            <pc:sldMk cId="2281185699" sldId="261"/>
            <ac:spMk id="3" creationId="{295688EC-CFAB-4BC2-BC81-F49198F1FC2F}"/>
          </ac:spMkLst>
        </pc:spChg>
        <pc:spChg chg="add del mod">
          <ac:chgData name="Kimarie Chang" userId="cf63e261-9f64-407f-837a-af0a221cf206" providerId="ADAL" clId="{C6315DF2-7D94-4BD9-8EFA-B4816CAA0BE0}" dt="2022-02-09T16:12:40.544" v="367"/>
          <ac:spMkLst>
            <pc:docMk/>
            <pc:sldMk cId="2281185699" sldId="261"/>
            <ac:spMk id="4" creationId="{1B20D986-E32C-4496-BB88-B3665221EF15}"/>
          </ac:spMkLst>
        </pc:spChg>
        <pc:picChg chg="add mod">
          <ac:chgData name="Kimarie Chang" userId="cf63e261-9f64-407f-837a-af0a221cf206" providerId="ADAL" clId="{C6315DF2-7D94-4BD9-8EFA-B4816CAA0BE0}" dt="2022-02-09T16:15:41.947" v="380" actId="1076"/>
          <ac:picMkLst>
            <pc:docMk/>
            <pc:sldMk cId="2281185699" sldId="261"/>
            <ac:picMk id="5" creationId="{D426EB64-19DF-444E-B96B-89104FADF79F}"/>
          </ac:picMkLst>
        </pc:picChg>
      </pc:sldChg>
      <pc:sldChg chg="addSp delSp modSp new mod">
        <pc:chgData name="Kimarie Chang" userId="cf63e261-9f64-407f-837a-af0a221cf206" providerId="ADAL" clId="{C6315DF2-7D94-4BD9-8EFA-B4816CAA0BE0}" dt="2022-02-09T21:40:06.138" v="884" actId="21"/>
        <pc:sldMkLst>
          <pc:docMk/>
          <pc:sldMk cId="2446889289" sldId="262"/>
        </pc:sldMkLst>
        <pc:spChg chg="mod">
          <ac:chgData name="Kimarie Chang" userId="cf63e261-9f64-407f-837a-af0a221cf206" providerId="ADAL" clId="{C6315DF2-7D94-4BD9-8EFA-B4816CAA0BE0}" dt="2022-02-09T19:14:53.797" v="581" actId="255"/>
          <ac:spMkLst>
            <pc:docMk/>
            <pc:sldMk cId="2446889289" sldId="262"/>
            <ac:spMk id="2" creationId="{81944C5B-1115-4733-AFA0-9DFCA60B4325}"/>
          </ac:spMkLst>
        </pc:spChg>
        <pc:spChg chg="mod">
          <ac:chgData name="Kimarie Chang" userId="cf63e261-9f64-407f-837a-af0a221cf206" providerId="ADAL" clId="{C6315DF2-7D94-4BD9-8EFA-B4816CAA0BE0}" dt="2022-02-09T21:40:06.138" v="884" actId="21"/>
          <ac:spMkLst>
            <pc:docMk/>
            <pc:sldMk cId="2446889289" sldId="262"/>
            <ac:spMk id="3" creationId="{98067A03-EA29-42F2-81E4-8B7AC7043D45}"/>
          </ac:spMkLst>
        </pc:spChg>
        <pc:spChg chg="add del mod">
          <ac:chgData name="Kimarie Chang" userId="cf63e261-9f64-407f-837a-af0a221cf206" providerId="ADAL" clId="{C6315DF2-7D94-4BD9-8EFA-B4816CAA0BE0}" dt="2022-02-09T16:35:04.550" v="414"/>
          <ac:spMkLst>
            <pc:docMk/>
            <pc:sldMk cId="2446889289" sldId="262"/>
            <ac:spMk id="4" creationId="{0DE02BD2-02EA-4C76-9C4B-A1BEAE426C02}"/>
          </ac:spMkLst>
        </pc:spChg>
        <pc:picChg chg="add del mod">
          <ac:chgData name="Kimarie Chang" userId="cf63e261-9f64-407f-837a-af0a221cf206" providerId="ADAL" clId="{C6315DF2-7D94-4BD9-8EFA-B4816CAA0BE0}" dt="2022-02-09T16:18:56.686" v="397"/>
          <ac:picMkLst>
            <pc:docMk/>
            <pc:sldMk cId="2446889289" sldId="262"/>
            <ac:picMk id="5" creationId="{DE7AE988-1762-41DB-BE0D-35ABD0E6DCEC}"/>
          </ac:picMkLst>
        </pc:picChg>
        <pc:picChg chg="add mod">
          <ac:chgData name="Kimarie Chang" userId="cf63e261-9f64-407f-837a-af0a221cf206" providerId="ADAL" clId="{C6315DF2-7D94-4BD9-8EFA-B4816CAA0BE0}" dt="2022-02-09T16:19:06.654" v="399" actId="1076"/>
          <ac:picMkLst>
            <pc:docMk/>
            <pc:sldMk cId="2446889289" sldId="262"/>
            <ac:picMk id="6" creationId="{87AB12D8-833D-4D8C-BC02-4377A3CAB829}"/>
          </ac:picMkLst>
        </pc:picChg>
      </pc:sldChg>
      <pc:sldChg chg="new del">
        <pc:chgData name="Kimarie Chang" userId="cf63e261-9f64-407f-837a-af0a221cf206" providerId="ADAL" clId="{C6315DF2-7D94-4BD9-8EFA-B4816CAA0BE0}" dt="2022-02-09T19:40:43.226" v="794" actId="2696"/>
        <pc:sldMkLst>
          <pc:docMk/>
          <pc:sldMk cId="2003693280" sldId="263"/>
        </pc:sldMkLst>
      </pc:sldChg>
      <pc:sldChg chg="add del">
        <pc:chgData name="Kimarie Chang" userId="cf63e261-9f64-407f-837a-af0a221cf206" providerId="ADAL" clId="{C6315DF2-7D94-4BD9-8EFA-B4816CAA0BE0}" dt="2022-02-09T19:20:57.626" v="640" actId="47"/>
        <pc:sldMkLst>
          <pc:docMk/>
          <pc:sldMk cId="392749591" sldId="264"/>
        </pc:sldMkLst>
      </pc:sldChg>
      <pc:sldChg chg="modSp add mod">
        <pc:chgData name="Kimarie Chang" userId="cf63e261-9f64-407f-837a-af0a221cf206" providerId="ADAL" clId="{C6315DF2-7D94-4BD9-8EFA-B4816CAA0BE0}" dt="2022-02-09T19:41:05.147" v="796" actId="2711"/>
        <pc:sldMkLst>
          <pc:docMk/>
          <pc:sldMk cId="3529169443" sldId="265"/>
        </pc:sldMkLst>
        <pc:spChg chg="mod">
          <ac:chgData name="Kimarie Chang" userId="cf63e261-9f64-407f-837a-af0a221cf206" providerId="ADAL" clId="{C6315DF2-7D94-4BD9-8EFA-B4816CAA0BE0}" dt="2022-02-09T19:40:54.404" v="795" actId="113"/>
          <ac:spMkLst>
            <pc:docMk/>
            <pc:sldMk cId="3529169443" sldId="265"/>
            <ac:spMk id="2" creationId="{00000000-0000-0000-0000-000000000000}"/>
          </ac:spMkLst>
        </pc:spChg>
        <pc:spChg chg="mod">
          <ac:chgData name="Kimarie Chang" userId="cf63e261-9f64-407f-837a-af0a221cf206" providerId="ADAL" clId="{C6315DF2-7D94-4BD9-8EFA-B4816CAA0BE0}" dt="2022-02-09T19:41:05.147" v="796" actId="2711"/>
          <ac:spMkLst>
            <pc:docMk/>
            <pc:sldMk cId="3529169443" sldId="265"/>
            <ac:spMk id="3" creationId="{00000000-0000-0000-0000-000000000000}"/>
          </ac:spMkLst>
        </pc:spChg>
      </pc:sldChg>
      <pc:sldChg chg="modSp add mod">
        <pc:chgData name="Kimarie Chang" userId="cf63e261-9f64-407f-837a-af0a221cf206" providerId="ADAL" clId="{C6315DF2-7D94-4BD9-8EFA-B4816CAA0BE0}" dt="2022-02-09T19:15:24.025" v="585" actId="113"/>
        <pc:sldMkLst>
          <pc:docMk/>
          <pc:sldMk cId="548533362" sldId="266"/>
        </pc:sldMkLst>
        <pc:spChg chg="mod">
          <ac:chgData name="Kimarie Chang" userId="cf63e261-9f64-407f-837a-af0a221cf206" providerId="ADAL" clId="{C6315DF2-7D94-4BD9-8EFA-B4816CAA0BE0}" dt="2022-02-09T19:15:24.025" v="585" actId="113"/>
          <ac:spMkLst>
            <pc:docMk/>
            <pc:sldMk cId="548533362" sldId="266"/>
            <ac:spMk id="2" creationId="{00000000-0000-0000-0000-000000000000}"/>
          </ac:spMkLst>
        </pc:spChg>
        <pc:spChg chg="mod">
          <ac:chgData name="Kimarie Chang" userId="cf63e261-9f64-407f-837a-af0a221cf206" providerId="ADAL" clId="{C6315DF2-7D94-4BD9-8EFA-B4816CAA0BE0}" dt="2022-02-09T19:15:19.852" v="583" actId="207"/>
          <ac:spMkLst>
            <pc:docMk/>
            <pc:sldMk cId="548533362" sldId="266"/>
            <ac:spMk id="3" creationId="{00000000-0000-0000-0000-000000000000}"/>
          </ac:spMkLst>
        </pc:spChg>
      </pc:sldChg>
      <pc:sldChg chg="modSp add mod">
        <pc:chgData name="Kimarie Chang" userId="cf63e261-9f64-407f-837a-af0a221cf206" providerId="ADAL" clId="{C6315DF2-7D94-4BD9-8EFA-B4816CAA0BE0}" dt="2022-02-09T19:15:40.848" v="588" actId="207"/>
        <pc:sldMkLst>
          <pc:docMk/>
          <pc:sldMk cId="1268562994" sldId="267"/>
        </pc:sldMkLst>
        <pc:spChg chg="mod">
          <ac:chgData name="Kimarie Chang" userId="cf63e261-9f64-407f-837a-af0a221cf206" providerId="ADAL" clId="{C6315DF2-7D94-4BD9-8EFA-B4816CAA0BE0}" dt="2022-02-09T19:15:37.291" v="587" actId="207"/>
          <ac:spMkLst>
            <pc:docMk/>
            <pc:sldMk cId="1268562994" sldId="267"/>
            <ac:spMk id="2" creationId="{D73A808E-F195-489A-A3FF-8AA5FF2A0342}"/>
          </ac:spMkLst>
        </pc:spChg>
        <pc:spChg chg="mod">
          <ac:chgData name="Kimarie Chang" userId="cf63e261-9f64-407f-837a-af0a221cf206" providerId="ADAL" clId="{C6315DF2-7D94-4BD9-8EFA-B4816CAA0BE0}" dt="2022-02-09T19:15:40.848" v="588" actId="207"/>
          <ac:spMkLst>
            <pc:docMk/>
            <pc:sldMk cId="1268562994" sldId="267"/>
            <ac:spMk id="3" creationId="{D0055042-AE71-4D71-83D0-1228E02AA87E}"/>
          </ac:spMkLst>
        </pc:spChg>
      </pc:sldChg>
      <pc:sldChg chg="modSp add mod">
        <pc:chgData name="Kimarie Chang" userId="cf63e261-9f64-407f-837a-af0a221cf206" providerId="ADAL" clId="{C6315DF2-7D94-4BD9-8EFA-B4816CAA0BE0}" dt="2022-02-09T19:41:22.361" v="797" actId="207"/>
        <pc:sldMkLst>
          <pc:docMk/>
          <pc:sldMk cId="3234566170" sldId="268"/>
        </pc:sldMkLst>
        <pc:spChg chg="mod">
          <ac:chgData name="Kimarie Chang" userId="cf63e261-9f64-407f-837a-af0a221cf206" providerId="ADAL" clId="{C6315DF2-7D94-4BD9-8EFA-B4816CAA0BE0}" dt="2022-02-09T19:41:22.361" v="797" actId="207"/>
          <ac:spMkLst>
            <pc:docMk/>
            <pc:sldMk cId="3234566170" sldId="268"/>
            <ac:spMk id="2" creationId="{8157F00D-88A0-4FFA-9F26-01FD6EFB481C}"/>
          </ac:spMkLst>
        </pc:spChg>
        <pc:spChg chg="mod">
          <ac:chgData name="Kimarie Chang" userId="cf63e261-9f64-407f-837a-af0a221cf206" providerId="ADAL" clId="{C6315DF2-7D94-4BD9-8EFA-B4816CAA0BE0}" dt="2022-02-09T19:15:52.583" v="590" actId="207"/>
          <ac:spMkLst>
            <pc:docMk/>
            <pc:sldMk cId="3234566170" sldId="268"/>
            <ac:spMk id="3" creationId="{014B838D-E3E7-40D9-A5A5-871482C2961C}"/>
          </ac:spMkLst>
        </pc:spChg>
      </pc:sldChg>
      <pc:sldChg chg="modSp add mod">
        <pc:chgData name="Kimarie Chang" userId="cf63e261-9f64-407f-837a-af0a221cf206" providerId="ADAL" clId="{C6315DF2-7D94-4BD9-8EFA-B4816CAA0BE0}" dt="2022-02-09T19:16:05.119" v="593" actId="207"/>
        <pc:sldMkLst>
          <pc:docMk/>
          <pc:sldMk cId="1008181050" sldId="269"/>
        </pc:sldMkLst>
        <pc:spChg chg="mod">
          <ac:chgData name="Kimarie Chang" userId="cf63e261-9f64-407f-837a-af0a221cf206" providerId="ADAL" clId="{C6315DF2-7D94-4BD9-8EFA-B4816CAA0BE0}" dt="2022-02-09T19:16:00.556" v="592" actId="113"/>
          <ac:spMkLst>
            <pc:docMk/>
            <pc:sldMk cId="1008181050" sldId="269"/>
            <ac:spMk id="2" creationId="{00000000-0000-0000-0000-000000000000}"/>
          </ac:spMkLst>
        </pc:spChg>
        <pc:spChg chg="mod">
          <ac:chgData name="Kimarie Chang" userId="cf63e261-9f64-407f-837a-af0a221cf206" providerId="ADAL" clId="{C6315DF2-7D94-4BD9-8EFA-B4816CAA0BE0}" dt="2022-02-09T19:16:05.119" v="593" actId="207"/>
          <ac:spMkLst>
            <pc:docMk/>
            <pc:sldMk cId="1008181050" sldId="269"/>
            <ac:spMk id="3" creationId="{00000000-0000-0000-0000-000000000000}"/>
          </ac:spMkLst>
        </pc:spChg>
      </pc:sldChg>
      <pc:sldChg chg="modSp add mod">
        <pc:chgData name="Kimarie Chang" userId="cf63e261-9f64-407f-837a-af0a221cf206" providerId="ADAL" clId="{C6315DF2-7D94-4BD9-8EFA-B4816CAA0BE0}" dt="2022-02-09T19:17:55.190" v="614" actId="122"/>
        <pc:sldMkLst>
          <pc:docMk/>
          <pc:sldMk cId="3493490756" sldId="270"/>
        </pc:sldMkLst>
        <pc:spChg chg="mod">
          <ac:chgData name="Kimarie Chang" userId="cf63e261-9f64-407f-837a-af0a221cf206" providerId="ADAL" clId="{C6315DF2-7D94-4BD9-8EFA-B4816CAA0BE0}" dt="2022-02-09T19:17:55.190" v="614" actId="122"/>
          <ac:spMkLst>
            <pc:docMk/>
            <pc:sldMk cId="3493490756" sldId="270"/>
            <ac:spMk id="2" creationId="{00000000-0000-0000-0000-000000000000}"/>
          </ac:spMkLst>
        </pc:spChg>
        <pc:spChg chg="mod">
          <ac:chgData name="Kimarie Chang" userId="cf63e261-9f64-407f-837a-af0a221cf206" providerId="ADAL" clId="{C6315DF2-7D94-4BD9-8EFA-B4816CAA0BE0}" dt="2022-02-09T19:16:44.134" v="599" actId="1076"/>
          <ac:spMkLst>
            <pc:docMk/>
            <pc:sldMk cId="3493490756" sldId="270"/>
            <ac:spMk id="3" creationId="{00000000-0000-0000-0000-000000000000}"/>
          </ac:spMkLst>
        </pc:spChg>
      </pc:sldChg>
      <pc:sldChg chg="add">
        <pc:chgData name="Kimarie Chang" userId="cf63e261-9f64-407f-837a-af0a221cf206" providerId="ADAL" clId="{C6315DF2-7D94-4BD9-8EFA-B4816CAA0BE0}" dt="2022-02-09T17:12:28.213" v="438"/>
        <pc:sldMkLst>
          <pc:docMk/>
          <pc:sldMk cId="2960449737" sldId="271"/>
        </pc:sldMkLst>
      </pc:sldChg>
      <pc:sldChg chg="modSp add mod">
        <pc:chgData name="Kimarie Chang" userId="cf63e261-9f64-407f-837a-af0a221cf206" providerId="ADAL" clId="{C6315DF2-7D94-4BD9-8EFA-B4816CAA0BE0}" dt="2022-02-09T19:16:58.436" v="602" actId="207"/>
        <pc:sldMkLst>
          <pc:docMk/>
          <pc:sldMk cId="1478011243" sldId="272"/>
        </pc:sldMkLst>
        <pc:spChg chg="mod">
          <ac:chgData name="Kimarie Chang" userId="cf63e261-9f64-407f-837a-af0a221cf206" providerId="ADAL" clId="{C6315DF2-7D94-4BD9-8EFA-B4816CAA0BE0}" dt="2022-02-09T19:16:53.746" v="601" actId="113"/>
          <ac:spMkLst>
            <pc:docMk/>
            <pc:sldMk cId="1478011243" sldId="272"/>
            <ac:spMk id="2" creationId="{C98A3506-CFB6-40DA-8EE5-232DA5099A63}"/>
          </ac:spMkLst>
        </pc:spChg>
        <pc:spChg chg="mod">
          <ac:chgData name="Kimarie Chang" userId="cf63e261-9f64-407f-837a-af0a221cf206" providerId="ADAL" clId="{C6315DF2-7D94-4BD9-8EFA-B4816CAA0BE0}" dt="2022-02-09T19:16:58.436" v="602" actId="207"/>
          <ac:spMkLst>
            <pc:docMk/>
            <pc:sldMk cId="1478011243" sldId="272"/>
            <ac:spMk id="3" creationId="{ADF20B0C-B893-4D35-97D6-A14F45B941D6}"/>
          </ac:spMkLst>
        </pc:spChg>
      </pc:sldChg>
      <pc:sldChg chg="modSp add mod">
        <pc:chgData name="Kimarie Chang" userId="cf63e261-9f64-407f-837a-af0a221cf206" providerId="ADAL" clId="{C6315DF2-7D94-4BD9-8EFA-B4816CAA0BE0}" dt="2022-02-09T19:17:11.511" v="605" actId="207"/>
        <pc:sldMkLst>
          <pc:docMk/>
          <pc:sldMk cId="4049614393" sldId="273"/>
        </pc:sldMkLst>
        <pc:spChg chg="mod">
          <ac:chgData name="Kimarie Chang" userId="cf63e261-9f64-407f-837a-af0a221cf206" providerId="ADAL" clId="{C6315DF2-7D94-4BD9-8EFA-B4816CAA0BE0}" dt="2022-02-09T19:17:06.136" v="604" actId="207"/>
          <ac:spMkLst>
            <pc:docMk/>
            <pc:sldMk cId="4049614393" sldId="273"/>
            <ac:spMk id="2" creationId="{3C0D1E4F-41A8-4AEE-9038-EF5BAED5907B}"/>
          </ac:spMkLst>
        </pc:spChg>
        <pc:spChg chg="mod">
          <ac:chgData name="Kimarie Chang" userId="cf63e261-9f64-407f-837a-af0a221cf206" providerId="ADAL" clId="{C6315DF2-7D94-4BD9-8EFA-B4816CAA0BE0}" dt="2022-02-09T19:17:11.511" v="605" actId="207"/>
          <ac:spMkLst>
            <pc:docMk/>
            <pc:sldMk cId="4049614393" sldId="273"/>
            <ac:spMk id="3" creationId="{0A0D7CCB-C6E4-475F-97B9-48F2374A4AD7}"/>
          </ac:spMkLst>
        </pc:spChg>
      </pc:sldChg>
      <pc:sldChg chg="modSp add mod">
        <pc:chgData name="Kimarie Chang" userId="cf63e261-9f64-407f-837a-af0a221cf206" providerId="ADAL" clId="{C6315DF2-7D94-4BD9-8EFA-B4816CAA0BE0}" dt="2022-02-09T19:41:40.732" v="798" actId="1076"/>
        <pc:sldMkLst>
          <pc:docMk/>
          <pc:sldMk cId="1649836244" sldId="274"/>
        </pc:sldMkLst>
        <pc:spChg chg="mod">
          <ac:chgData name="Kimarie Chang" userId="cf63e261-9f64-407f-837a-af0a221cf206" providerId="ADAL" clId="{C6315DF2-7D94-4BD9-8EFA-B4816CAA0BE0}" dt="2022-02-09T19:41:40.732" v="798" actId="1076"/>
          <ac:spMkLst>
            <pc:docMk/>
            <pc:sldMk cId="1649836244" sldId="274"/>
            <ac:spMk id="2" creationId="{283BF5A1-5AF7-4940-B86E-B639CC2D022B}"/>
          </ac:spMkLst>
        </pc:spChg>
        <pc:spChg chg="mod">
          <ac:chgData name="Kimarie Chang" userId="cf63e261-9f64-407f-837a-af0a221cf206" providerId="ADAL" clId="{C6315DF2-7D94-4BD9-8EFA-B4816CAA0BE0}" dt="2022-02-09T19:17:23.326" v="607" actId="207"/>
          <ac:spMkLst>
            <pc:docMk/>
            <pc:sldMk cId="1649836244" sldId="274"/>
            <ac:spMk id="3" creationId="{ADAC0957-E941-47E9-A666-B0E47558CE8A}"/>
          </ac:spMkLst>
        </pc:spChg>
      </pc:sldChg>
      <pc:sldChg chg="modSp add mod">
        <pc:chgData name="Kimarie Chang" userId="cf63e261-9f64-407f-837a-af0a221cf206" providerId="ADAL" clId="{C6315DF2-7D94-4BD9-8EFA-B4816CAA0BE0}" dt="2022-02-09T19:18:13.568" v="616" actId="207"/>
        <pc:sldMkLst>
          <pc:docMk/>
          <pc:sldMk cId="1395656499" sldId="275"/>
        </pc:sldMkLst>
        <pc:spChg chg="mod">
          <ac:chgData name="Kimarie Chang" userId="cf63e261-9f64-407f-837a-af0a221cf206" providerId="ADAL" clId="{C6315DF2-7D94-4BD9-8EFA-B4816CAA0BE0}" dt="2022-02-09T19:17:50.348" v="612" actId="122"/>
          <ac:spMkLst>
            <pc:docMk/>
            <pc:sldMk cId="1395656499" sldId="275"/>
            <ac:spMk id="2" creationId="{00000000-0000-0000-0000-000000000000}"/>
          </ac:spMkLst>
        </pc:spChg>
        <pc:spChg chg="mod">
          <ac:chgData name="Kimarie Chang" userId="cf63e261-9f64-407f-837a-af0a221cf206" providerId="ADAL" clId="{C6315DF2-7D94-4BD9-8EFA-B4816CAA0BE0}" dt="2022-02-09T19:18:13.568" v="616" actId="207"/>
          <ac:spMkLst>
            <pc:docMk/>
            <pc:sldMk cId="1395656499" sldId="275"/>
            <ac:spMk id="3" creationId="{00000000-0000-0000-0000-000000000000}"/>
          </ac:spMkLst>
        </pc:spChg>
      </pc:sldChg>
      <pc:sldChg chg="modSp add mod">
        <pc:chgData name="Kimarie Chang" userId="cf63e261-9f64-407f-837a-af0a221cf206" providerId="ADAL" clId="{C6315DF2-7D94-4BD9-8EFA-B4816CAA0BE0}" dt="2022-02-09T19:19:55.688" v="632" actId="207"/>
        <pc:sldMkLst>
          <pc:docMk/>
          <pc:sldMk cId="4067693467" sldId="276"/>
        </pc:sldMkLst>
        <pc:spChg chg="mod">
          <ac:chgData name="Kimarie Chang" userId="cf63e261-9f64-407f-837a-af0a221cf206" providerId="ADAL" clId="{C6315DF2-7D94-4BD9-8EFA-B4816CAA0BE0}" dt="2022-02-09T19:18:40.295" v="622" actId="122"/>
          <ac:spMkLst>
            <pc:docMk/>
            <pc:sldMk cId="4067693467" sldId="276"/>
            <ac:spMk id="2" creationId="{9154FAFE-7CBF-4EA3-A65E-86B84EEEDBDC}"/>
          </ac:spMkLst>
        </pc:spChg>
        <pc:spChg chg="mod">
          <ac:chgData name="Kimarie Chang" userId="cf63e261-9f64-407f-837a-af0a221cf206" providerId="ADAL" clId="{C6315DF2-7D94-4BD9-8EFA-B4816CAA0BE0}" dt="2022-02-09T19:19:55.688" v="632" actId="207"/>
          <ac:spMkLst>
            <pc:docMk/>
            <pc:sldMk cId="4067693467" sldId="276"/>
            <ac:spMk id="3" creationId="{632F0DD8-0B08-4D1A-9827-4585A746F06C}"/>
          </ac:spMkLst>
        </pc:spChg>
      </pc:sldChg>
      <pc:sldChg chg="modSp add mod">
        <pc:chgData name="Kimarie Chang" userId="cf63e261-9f64-407f-837a-af0a221cf206" providerId="ADAL" clId="{C6315DF2-7D94-4BD9-8EFA-B4816CAA0BE0}" dt="2022-02-09T19:20:20.118" v="635" actId="207"/>
        <pc:sldMkLst>
          <pc:docMk/>
          <pc:sldMk cId="35610100" sldId="277"/>
        </pc:sldMkLst>
        <pc:spChg chg="mod">
          <ac:chgData name="Kimarie Chang" userId="cf63e261-9f64-407f-837a-af0a221cf206" providerId="ADAL" clId="{C6315DF2-7D94-4BD9-8EFA-B4816CAA0BE0}" dt="2022-02-09T19:20:13.936" v="634" actId="207"/>
          <ac:spMkLst>
            <pc:docMk/>
            <pc:sldMk cId="35610100" sldId="277"/>
            <ac:spMk id="2" creationId="{6F635D68-E82A-4E3B-A228-ED8C207DA780}"/>
          </ac:spMkLst>
        </pc:spChg>
        <pc:spChg chg="mod">
          <ac:chgData name="Kimarie Chang" userId="cf63e261-9f64-407f-837a-af0a221cf206" providerId="ADAL" clId="{C6315DF2-7D94-4BD9-8EFA-B4816CAA0BE0}" dt="2022-02-09T19:20:20.118" v="635" actId="207"/>
          <ac:spMkLst>
            <pc:docMk/>
            <pc:sldMk cId="35610100" sldId="277"/>
            <ac:spMk id="3" creationId="{189947F9-4387-4B68-9127-627EAFE649EA}"/>
          </ac:spMkLst>
        </pc:spChg>
      </pc:sldChg>
      <pc:sldChg chg="modSp add mod">
        <pc:chgData name="Kimarie Chang" userId="cf63e261-9f64-407f-837a-af0a221cf206" providerId="ADAL" clId="{C6315DF2-7D94-4BD9-8EFA-B4816CAA0BE0}" dt="2022-02-09T19:20:35.417" v="638" actId="207"/>
        <pc:sldMkLst>
          <pc:docMk/>
          <pc:sldMk cId="1528381725" sldId="278"/>
        </pc:sldMkLst>
        <pc:spChg chg="mod">
          <ac:chgData name="Kimarie Chang" userId="cf63e261-9f64-407f-837a-af0a221cf206" providerId="ADAL" clId="{C6315DF2-7D94-4BD9-8EFA-B4816CAA0BE0}" dt="2022-02-09T19:20:29.458" v="637" actId="207"/>
          <ac:spMkLst>
            <pc:docMk/>
            <pc:sldMk cId="1528381725" sldId="278"/>
            <ac:spMk id="2" creationId="{B3814109-0085-4C71-9DAF-85D6DFBF2ECE}"/>
          </ac:spMkLst>
        </pc:spChg>
        <pc:spChg chg="mod">
          <ac:chgData name="Kimarie Chang" userId="cf63e261-9f64-407f-837a-af0a221cf206" providerId="ADAL" clId="{C6315DF2-7D94-4BD9-8EFA-B4816CAA0BE0}" dt="2022-02-09T19:20:35.417" v="638" actId="207"/>
          <ac:spMkLst>
            <pc:docMk/>
            <pc:sldMk cId="1528381725" sldId="278"/>
            <ac:spMk id="3" creationId="{66AB9B70-44F4-44CF-9BAF-C615BCBD5851}"/>
          </ac:spMkLst>
        </pc:spChg>
      </pc:sldChg>
      <pc:sldChg chg="add">
        <pc:chgData name="Kimarie Chang" userId="cf63e261-9f64-407f-837a-af0a221cf206" providerId="ADAL" clId="{C6315DF2-7D94-4BD9-8EFA-B4816CAA0BE0}" dt="2022-02-09T17:12:28.816" v="454"/>
        <pc:sldMkLst>
          <pc:docMk/>
          <pc:sldMk cId="3172401913" sldId="279"/>
        </pc:sldMkLst>
      </pc:sldChg>
      <pc:sldChg chg="add del">
        <pc:chgData name="Kimarie Chang" userId="cf63e261-9f64-407f-837a-af0a221cf206" providerId="ADAL" clId="{C6315DF2-7D94-4BD9-8EFA-B4816CAA0BE0}" dt="2022-02-09T19:20:50.867" v="639" actId="47"/>
        <pc:sldMkLst>
          <pc:docMk/>
          <pc:sldMk cId="1346563238" sldId="280"/>
        </pc:sldMkLst>
      </pc:sldChg>
      <pc:sldChg chg="add del">
        <pc:chgData name="Kimarie Chang" userId="cf63e261-9f64-407f-837a-af0a221cf206" providerId="ADAL" clId="{C6315DF2-7D94-4BD9-8EFA-B4816CAA0BE0}" dt="2022-02-09T19:25:36.179" v="686" actId="2696"/>
        <pc:sldMkLst>
          <pc:docMk/>
          <pc:sldMk cId="3309925311" sldId="280"/>
        </pc:sldMkLst>
      </pc:sldChg>
      <pc:sldChg chg="modSp add mod">
        <pc:chgData name="Kimarie Chang" userId="cf63e261-9f64-407f-837a-af0a221cf206" providerId="ADAL" clId="{C6315DF2-7D94-4BD9-8EFA-B4816CAA0BE0}" dt="2022-02-09T21:40:16.962" v="885" actId="27107"/>
        <pc:sldMkLst>
          <pc:docMk/>
          <pc:sldMk cId="614509470" sldId="281"/>
        </pc:sldMkLst>
        <pc:spChg chg="mod">
          <ac:chgData name="Kimarie Chang" userId="cf63e261-9f64-407f-837a-af0a221cf206" providerId="ADAL" clId="{C6315DF2-7D94-4BD9-8EFA-B4816CAA0BE0}" dt="2022-02-09T21:40:16.962" v="885" actId="27107"/>
          <ac:spMkLst>
            <pc:docMk/>
            <pc:sldMk cId="614509470" sldId="281"/>
            <ac:spMk id="6146" creationId="{FC81C7B0-B076-4DDA-B5AF-03BB0262A8B1}"/>
          </ac:spMkLst>
        </pc:spChg>
      </pc:sldChg>
      <pc:sldChg chg="add">
        <pc:chgData name="Kimarie Chang" userId="cf63e261-9f64-407f-837a-af0a221cf206" providerId="ADAL" clId="{C6315DF2-7D94-4BD9-8EFA-B4816CAA0BE0}" dt="2022-02-09T19:25:22.156" v="649"/>
        <pc:sldMkLst>
          <pc:docMk/>
          <pc:sldMk cId="1552404125" sldId="282"/>
        </pc:sldMkLst>
      </pc:sldChg>
      <pc:sldChg chg="add">
        <pc:chgData name="Kimarie Chang" userId="cf63e261-9f64-407f-837a-af0a221cf206" providerId="ADAL" clId="{C6315DF2-7D94-4BD9-8EFA-B4816CAA0BE0}" dt="2022-02-09T19:25:22.209" v="651"/>
        <pc:sldMkLst>
          <pc:docMk/>
          <pc:sldMk cId="260012468" sldId="283"/>
        </pc:sldMkLst>
      </pc:sldChg>
      <pc:sldChg chg="add">
        <pc:chgData name="Kimarie Chang" userId="cf63e261-9f64-407f-837a-af0a221cf206" providerId="ADAL" clId="{C6315DF2-7D94-4BD9-8EFA-B4816CAA0BE0}" dt="2022-02-09T19:25:22.263" v="653"/>
        <pc:sldMkLst>
          <pc:docMk/>
          <pc:sldMk cId="1526580482" sldId="284"/>
        </pc:sldMkLst>
      </pc:sldChg>
      <pc:sldChg chg="add">
        <pc:chgData name="Kimarie Chang" userId="cf63e261-9f64-407f-837a-af0a221cf206" providerId="ADAL" clId="{C6315DF2-7D94-4BD9-8EFA-B4816CAA0BE0}" dt="2022-02-09T19:25:22.279" v="655"/>
        <pc:sldMkLst>
          <pc:docMk/>
          <pc:sldMk cId="878933536" sldId="285"/>
        </pc:sldMkLst>
      </pc:sldChg>
      <pc:sldChg chg="modSp add mod">
        <pc:chgData name="Kimarie Chang" userId="cf63e261-9f64-407f-837a-af0a221cf206" providerId="ADAL" clId="{C6315DF2-7D94-4BD9-8EFA-B4816CAA0BE0}" dt="2022-02-09T19:34:49.229" v="758" actId="27107"/>
        <pc:sldMkLst>
          <pc:docMk/>
          <pc:sldMk cId="1998684068" sldId="286"/>
        </pc:sldMkLst>
        <pc:spChg chg="mod">
          <ac:chgData name="Kimarie Chang" userId="cf63e261-9f64-407f-837a-af0a221cf206" providerId="ADAL" clId="{C6315DF2-7D94-4BD9-8EFA-B4816CAA0BE0}" dt="2022-02-09T19:34:49.229" v="758" actId="27107"/>
          <ac:spMkLst>
            <pc:docMk/>
            <pc:sldMk cId="1998684068" sldId="286"/>
            <ac:spMk id="18435" creationId="{DEAED524-0B26-4D95-89B2-DEAB8E8DFD34}"/>
          </ac:spMkLst>
        </pc:spChg>
      </pc:sldChg>
      <pc:sldChg chg="modSp add mod">
        <pc:chgData name="Kimarie Chang" userId="cf63e261-9f64-407f-837a-af0a221cf206" providerId="ADAL" clId="{C6315DF2-7D94-4BD9-8EFA-B4816CAA0BE0}" dt="2022-02-09T19:35:57.767" v="768" actId="1076"/>
        <pc:sldMkLst>
          <pc:docMk/>
          <pc:sldMk cId="3900282082" sldId="287"/>
        </pc:sldMkLst>
        <pc:spChg chg="mod">
          <ac:chgData name="Kimarie Chang" userId="cf63e261-9f64-407f-837a-af0a221cf206" providerId="ADAL" clId="{C6315DF2-7D94-4BD9-8EFA-B4816CAA0BE0}" dt="2022-02-09T19:35:12.727" v="761" actId="113"/>
          <ac:spMkLst>
            <pc:docMk/>
            <pc:sldMk cId="3900282082" sldId="287"/>
            <ac:spMk id="19458" creationId="{BD2BEB29-4701-4E2C-BEF8-46D2142068DF}"/>
          </ac:spMkLst>
        </pc:spChg>
        <pc:graphicFrameChg chg="mod modGraphic">
          <ac:chgData name="Kimarie Chang" userId="cf63e261-9f64-407f-837a-af0a221cf206" providerId="ADAL" clId="{C6315DF2-7D94-4BD9-8EFA-B4816CAA0BE0}" dt="2022-02-09T19:35:57.767" v="768" actId="1076"/>
          <ac:graphicFrameMkLst>
            <pc:docMk/>
            <pc:sldMk cId="3900282082" sldId="287"/>
            <ac:graphicFrameMk id="5" creationId="{5D95F2B5-0CB4-4CEF-AE51-3ECD5509D9E6}"/>
          </ac:graphicFrameMkLst>
        </pc:graphicFrameChg>
      </pc:sldChg>
      <pc:sldChg chg="modSp add mod">
        <pc:chgData name="Kimarie Chang" userId="cf63e261-9f64-407f-837a-af0a221cf206" providerId="ADAL" clId="{C6315DF2-7D94-4BD9-8EFA-B4816CAA0BE0}" dt="2022-02-09T19:36:27.531" v="769" actId="255"/>
        <pc:sldMkLst>
          <pc:docMk/>
          <pc:sldMk cId="4107678415" sldId="288"/>
        </pc:sldMkLst>
        <pc:spChg chg="mod">
          <ac:chgData name="Kimarie Chang" userId="cf63e261-9f64-407f-837a-af0a221cf206" providerId="ADAL" clId="{C6315DF2-7D94-4BD9-8EFA-B4816CAA0BE0}" dt="2022-02-09T19:36:27.531" v="769" actId="255"/>
          <ac:spMkLst>
            <pc:docMk/>
            <pc:sldMk cId="4107678415" sldId="288"/>
            <ac:spMk id="20483" creationId="{CEBFA0DB-5648-4E57-81B2-4C9B5642F06F}"/>
          </ac:spMkLst>
        </pc:spChg>
      </pc:sldChg>
      <pc:sldChg chg="modSp add mod">
        <pc:chgData name="Kimarie Chang" userId="cf63e261-9f64-407f-837a-af0a221cf206" providerId="ADAL" clId="{C6315DF2-7D94-4BD9-8EFA-B4816CAA0BE0}" dt="2022-02-09T19:37:00.949" v="772" actId="1076"/>
        <pc:sldMkLst>
          <pc:docMk/>
          <pc:sldMk cId="4158915641" sldId="289"/>
        </pc:sldMkLst>
        <pc:spChg chg="mod">
          <ac:chgData name="Kimarie Chang" userId="cf63e261-9f64-407f-837a-af0a221cf206" providerId="ADAL" clId="{C6315DF2-7D94-4BD9-8EFA-B4816CAA0BE0}" dt="2022-02-09T19:37:00.949" v="772" actId="1076"/>
          <ac:spMkLst>
            <pc:docMk/>
            <pc:sldMk cId="4158915641" sldId="289"/>
            <ac:spMk id="2" creationId="{2E9D1B0C-0A52-4CF8-A090-5FA0E0F73F17}"/>
          </ac:spMkLst>
        </pc:spChg>
        <pc:spChg chg="mod">
          <ac:chgData name="Kimarie Chang" userId="cf63e261-9f64-407f-837a-af0a221cf206" providerId="ADAL" clId="{C6315DF2-7D94-4BD9-8EFA-B4816CAA0BE0}" dt="2022-02-09T19:36:56.200" v="771" actId="1076"/>
          <ac:spMkLst>
            <pc:docMk/>
            <pc:sldMk cId="4158915641" sldId="289"/>
            <ac:spMk id="3" creationId="{E23EC0A3-DBDD-4B15-84F3-459EE7B80CC4}"/>
          </ac:spMkLst>
        </pc:spChg>
      </pc:sldChg>
      <pc:sldChg chg="modSp add mod">
        <pc:chgData name="Kimarie Chang" userId="cf63e261-9f64-407f-837a-af0a221cf206" providerId="ADAL" clId="{C6315DF2-7D94-4BD9-8EFA-B4816CAA0BE0}" dt="2022-02-09T19:37:18.264" v="774" actId="255"/>
        <pc:sldMkLst>
          <pc:docMk/>
          <pc:sldMk cId="4159563714" sldId="290"/>
        </pc:sldMkLst>
        <pc:spChg chg="mod">
          <ac:chgData name="Kimarie Chang" userId="cf63e261-9f64-407f-837a-af0a221cf206" providerId="ADAL" clId="{C6315DF2-7D94-4BD9-8EFA-B4816CAA0BE0}" dt="2022-02-09T19:37:18.264" v="774" actId="255"/>
          <ac:spMkLst>
            <pc:docMk/>
            <pc:sldMk cId="4159563714" sldId="290"/>
            <ac:spMk id="2" creationId="{FDF96FC8-FE82-4A68-8195-4F4FEAFA64DE}"/>
          </ac:spMkLst>
        </pc:spChg>
      </pc:sldChg>
      <pc:sldChg chg="add">
        <pc:chgData name="Kimarie Chang" userId="cf63e261-9f64-407f-837a-af0a221cf206" providerId="ADAL" clId="{C6315DF2-7D94-4BD9-8EFA-B4816CAA0BE0}" dt="2022-02-09T19:25:22.664" v="667"/>
        <pc:sldMkLst>
          <pc:docMk/>
          <pc:sldMk cId="2915797485" sldId="291"/>
        </pc:sldMkLst>
      </pc:sldChg>
      <pc:sldChg chg="add">
        <pc:chgData name="Kimarie Chang" userId="cf63e261-9f64-407f-837a-af0a221cf206" providerId="ADAL" clId="{C6315DF2-7D94-4BD9-8EFA-B4816CAA0BE0}" dt="2022-02-09T19:25:22.680" v="669"/>
        <pc:sldMkLst>
          <pc:docMk/>
          <pc:sldMk cId="284420740" sldId="292"/>
        </pc:sldMkLst>
      </pc:sldChg>
      <pc:sldChg chg="modSp add">
        <pc:chgData name="Kimarie Chang" userId="cf63e261-9f64-407f-837a-af0a221cf206" providerId="ADAL" clId="{C6315DF2-7D94-4BD9-8EFA-B4816CAA0BE0}" dt="2022-02-09T19:37:37.775" v="775" actId="14100"/>
        <pc:sldMkLst>
          <pc:docMk/>
          <pc:sldMk cId="1631154792" sldId="293"/>
        </pc:sldMkLst>
        <pc:spChg chg="mod">
          <ac:chgData name="Kimarie Chang" userId="cf63e261-9f64-407f-837a-af0a221cf206" providerId="ADAL" clId="{C6315DF2-7D94-4BD9-8EFA-B4816CAA0BE0}" dt="2022-02-09T19:37:37.775" v="775" actId="14100"/>
          <ac:spMkLst>
            <pc:docMk/>
            <pc:sldMk cId="1631154792" sldId="293"/>
            <ac:spMk id="3" creationId="{A979F840-9D8B-4F5A-A389-32436B027503}"/>
          </ac:spMkLst>
        </pc:spChg>
      </pc:sldChg>
      <pc:sldChg chg="modSp add mod">
        <pc:chgData name="Kimarie Chang" userId="cf63e261-9f64-407f-837a-af0a221cf206" providerId="ADAL" clId="{C6315DF2-7D94-4BD9-8EFA-B4816CAA0BE0}" dt="2022-02-09T19:40:23.942" v="793" actId="20577"/>
        <pc:sldMkLst>
          <pc:docMk/>
          <pc:sldMk cId="572430207" sldId="294"/>
        </pc:sldMkLst>
        <pc:spChg chg="mod">
          <ac:chgData name="Kimarie Chang" userId="cf63e261-9f64-407f-837a-af0a221cf206" providerId="ADAL" clId="{C6315DF2-7D94-4BD9-8EFA-B4816CAA0BE0}" dt="2022-02-09T19:40:23.942" v="793" actId="20577"/>
          <ac:spMkLst>
            <pc:docMk/>
            <pc:sldMk cId="572430207" sldId="294"/>
            <ac:spMk id="3" creationId="{54A428F3-9300-499D-8E35-B5F378C41574}"/>
          </ac:spMkLst>
        </pc:spChg>
      </pc:sldChg>
      <pc:sldChg chg="add">
        <pc:chgData name="Kimarie Chang" userId="cf63e261-9f64-407f-837a-af0a221cf206" providerId="ADAL" clId="{C6315DF2-7D94-4BD9-8EFA-B4816CAA0BE0}" dt="2022-02-09T19:25:22.742" v="675"/>
        <pc:sldMkLst>
          <pc:docMk/>
          <pc:sldMk cId="995642208" sldId="295"/>
        </pc:sldMkLst>
      </pc:sldChg>
      <pc:sldChg chg="add">
        <pc:chgData name="Kimarie Chang" userId="cf63e261-9f64-407f-837a-af0a221cf206" providerId="ADAL" clId="{C6315DF2-7D94-4BD9-8EFA-B4816CAA0BE0}" dt="2022-02-09T19:25:22.764" v="677"/>
        <pc:sldMkLst>
          <pc:docMk/>
          <pc:sldMk cId="2590408457" sldId="296"/>
        </pc:sldMkLst>
      </pc:sldChg>
      <pc:sldChg chg="add">
        <pc:chgData name="Kimarie Chang" userId="cf63e261-9f64-407f-837a-af0a221cf206" providerId="ADAL" clId="{C6315DF2-7D94-4BD9-8EFA-B4816CAA0BE0}" dt="2022-02-09T19:25:22.780" v="679"/>
        <pc:sldMkLst>
          <pc:docMk/>
          <pc:sldMk cId="3773890747" sldId="297"/>
        </pc:sldMkLst>
      </pc:sldChg>
      <pc:sldChg chg="add">
        <pc:chgData name="Kimarie Chang" userId="cf63e261-9f64-407f-837a-af0a221cf206" providerId="ADAL" clId="{C6315DF2-7D94-4BD9-8EFA-B4816CAA0BE0}" dt="2022-02-09T19:25:22.811" v="681"/>
        <pc:sldMkLst>
          <pc:docMk/>
          <pc:sldMk cId="828036124" sldId="298"/>
        </pc:sldMkLst>
      </pc:sldChg>
      <pc:sldChg chg="modSp add mod">
        <pc:chgData name="Kimarie Chang" userId="cf63e261-9f64-407f-837a-af0a221cf206" providerId="ADAL" clId="{C6315DF2-7D94-4BD9-8EFA-B4816CAA0BE0}" dt="2022-02-09T21:29:16.974" v="850" actId="255"/>
        <pc:sldMkLst>
          <pc:docMk/>
          <pc:sldMk cId="3316399335" sldId="299"/>
        </pc:sldMkLst>
        <pc:spChg chg="mod">
          <ac:chgData name="Kimarie Chang" userId="cf63e261-9f64-407f-837a-af0a221cf206" providerId="ADAL" clId="{C6315DF2-7D94-4BD9-8EFA-B4816CAA0BE0}" dt="2022-02-09T21:29:16.974" v="850" actId="255"/>
          <ac:spMkLst>
            <pc:docMk/>
            <pc:sldMk cId="3316399335" sldId="299"/>
            <ac:spMk id="21506" creationId="{B9AAA98F-88C4-4CCE-A042-0A251AEC6C7D}"/>
          </ac:spMkLst>
        </pc:spChg>
      </pc:sldChg>
      <pc:sldChg chg="add">
        <pc:chgData name="Kimarie Chang" userId="cf63e261-9f64-407f-837a-af0a221cf206" providerId="ADAL" clId="{C6315DF2-7D94-4BD9-8EFA-B4816CAA0BE0}" dt="2022-02-09T19:25:22.865" v="685"/>
        <pc:sldMkLst>
          <pc:docMk/>
          <pc:sldMk cId="3790922223" sldId="300"/>
        </pc:sldMkLst>
      </pc:sldChg>
      <pc:sldChg chg="modSp new del mod ord">
        <pc:chgData name="Kimarie Chang" userId="cf63e261-9f64-407f-837a-af0a221cf206" providerId="ADAL" clId="{C6315DF2-7D94-4BD9-8EFA-B4816CAA0BE0}" dt="2022-02-09T21:29:36.740" v="851" actId="47"/>
        <pc:sldMkLst>
          <pc:docMk/>
          <pc:sldMk cId="162493595" sldId="301"/>
        </pc:sldMkLst>
        <pc:spChg chg="mod">
          <ac:chgData name="Kimarie Chang" userId="cf63e261-9f64-407f-837a-af0a221cf206" providerId="ADAL" clId="{C6315DF2-7D94-4BD9-8EFA-B4816CAA0BE0}" dt="2022-02-09T19:42:23.326" v="823" actId="20577"/>
          <ac:spMkLst>
            <pc:docMk/>
            <pc:sldMk cId="162493595" sldId="301"/>
            <ac:spMk id="3" creationId="{482DC52E-EE8B-49E6-AB8D-D28EE7C2E9CE}"/>
          </ac:spMkLst>
        </pc:spChg>
      </pc:sldChg>
      <pc:sldChg chg="add ord">
        <pc:chgData name="Kimarie Chang" userId="cf63e261-9f64-407f-837a-af0a221cf206" providerId="ADAL" clId="{C6315DF2-7D94-4BD9-8EFA-B4816CAA0BE0}" dt="2022-02-09T20:05:53.586" v="828"/>
        <pc:sldMkLst>
          <pc:docMk/>
          <pc:sldMk cId="888817716" sldId="302"/>
        </pc:sldMkLst>
      </pc:sldChg>
      <pc:sldChg chg="add">
        <pc:chgData name="Kimarie Chang" userId="cf63e261-9f64-407f-837a-af0a221cf206" providerId="ADAL" clId="{C6315DF2-7D94-4BD9-8EFA-B4816CAA0BE0}" dt="2022-02-09T21:28:33.439" v="830"/>
        <pc:sldMkLst>
          <pc:docMk/>
          <pc:sldMk cId="3420399140" sldId="303"/>
        </pc:sldMkLst>
      </pc:sldChg>
      <pc:sldChg chg="add">
        <pc:chgData name="Kimarie Chang" userId="cf63e261-9f64-407f-837a-af0a221cf206" providerId="ADAL" clId="{C6315DF2-7D94-4BD9-8EFA-B4816CAA0BE0}" dt="2022-02-09T21:28:33.455" v="832"/>
        <pc:sldMkLst>
          <pc:docMk/>
          <pc:sldMk cId="3163111238" sldId="304"/>
        </pc:sldMkLst>
      </pc:sldChg>
      <pc:sldChg chg="add">
        <pc:chgData name="Kimarie Chang" userId="cf63e261-9f64-407f-837a-af0a221cf206" providerId="ADAL" clId="{C6315DF2-7D94-4BD9-8EFA-B4816CAA0BE0}" dt="2022-02-09T21:28:33.539" v="834"/>
        <pc:sldMkLst>
          <pc:docMk/>
          <pc:sldMk cId="301168869" sldId="305"/>
        </pc:sldMkLst>
      </pc:sldChg>
      <pc:sldChg chg="add">
        <pc:chgData name="Kimarie Chang" userId="cf63e261-9f64-407f-837a-af0a221cf206" providerId="ADAL" clId="{C6315DF2-7D94-4BD9-8EFA-B4816CAA0BE0}" dt="2022-02-09T21:28:33.586" v="836"/>
        <pc:sldMkLst>
          <pc:docMk/>
          <pc:sldMk cId="1318470470" sldId="306"/>
        </pc:sldMkLst>
      </pc:sldChg>
      <pc:sldChg chg="add">
        <pc:chgData name="Kimarie Chang" userId="cf63e261-9f64-407f-837a-af0a221cf206" providerId="ADAL" clId="{C6315DF2-7D94-4BD9-8EFA-B4816CAA0BE0}" dt="2022-02-09T21:28:33.633" v="838"/>
        <pc:sldMkLst>
          <pc:docMk/>
          <pc:sldMk cId="2738107133" sldId="307"/>
        </pc:sldMkLst>
      </pc:sldChg>
      <pc:sldChg chg="add">
        <pc:chgData name="Kimarie Chang" userId="cf63e261-9f64-407f-837a-af0a221cf206" providerId="ADAL" clId="{C6315DF2-7D94-4BD9-8EFA-B4816CAA0BE0}" dt="2022-02-09T21:28:33.655" v="840"/>
        <pc:sldMkLst>
          <pc:docMk/>
          <pc:sldMk cId="2525676564" sldId="308"/>
        </pc:sldMkLst>
      </pc:sldChg>
      <pc:sldChg chg="add del">
        <pc:chgData name="Kimarie Chang" userId="cf63e261-9f64-407f-837a-af0a221cf206" providerId="ADAL" clId="{C6315DF2-7D94-4BD9-8EFA-B4816CAA0BE0}" dt="2022-02-09T21:28:52.479" v="849" actId="2696"/>
        <pc:sldMkLst>
          <pc:docMk/>
          <pc:sldMk cId="2501533857" sldId="309"/>
        </pc:sldMkLst>
      </pc:sldChg>
      <pc:sldChg chg="add ord">
        <pc:chgData name="Kimarie Chang" userId="cf63e261-9f64-407f-837a-af0a221cf206" providerId="ADAL" clId="{C6315DF2-7D94-4BD9-8EFA-B4816CAA0BE0}" dt="2022-02-09T21:28:46.147" v="848"/>
        <pc:sldMkLst>
          <pc:docMk/>
          <pc:sldMk cId="3163766586" sldId="310"/>
        </pc:sldMkLst>
      </pc:sldChg>
      <pc:sldChg chg="add">
        <pc:chgData name="Kimarie Chang" userId="cf63e261-9f64-407f-837a-af0a221cf206" providerId="ADAL" clId="{C6315DF2-7D94-4BD9-8EFA-B4816CAA0BE0}" dt="2022-02-09T21:28:34.341" v="846"/>
        <pc:sldMkLst>
          <pc:docMk/>
          <pc:sldMk cId="3328627296" sldId="311"/>
        </pc:sldMkLst>
      </pc:sldChg>
      <pc:sldChg chg="modSp mod">
        <pc:chgData name="Kimarie Chang" userId="cf63e261-9f64-407f-837a-af0a221cf206" providerId="ADAL" clId="{C6315DF2-7D94-4BD9-8EFA-B4816CAA0BE0}" dt="2022-02-09T23:21:39.149" v="905" actId="14100"/>
        <pc:sldMkLst>
          <pc:docMk/>
          <pc:sldMk cId="2441524085" sldId="312"/>
        </pc:sldMkLst>
        <pc:spChg chg="mod">
          <ac:chgData name="Kimarie Chang" userId="cf63e261-9f64-407f-837a-af0a221cf206" providerId="ADAL" clId="{C6315DF2-7D94-4BD9-8EFA-B4816CAA0BE0}" dt="2022-02-09T23:21:39.149" v="905" actId="14100"/>
          <ac:spMkLst>
            <pc:docMk/>
            <pc:sldMk cId="2441524085" sldId="312"/>
            <ac:spMk id="2" creationId="{BF280F7B-5F91-491B-8610-21BFC3843629}"/>
          </ac:spMkLst>
        </pc:spChg>
        <pc:spChg chg="mod">
          <ac:chgData name="Kimarie Chang" userId="cf63e261-9f64-407f-837a-af0a221cf206" providerId="ADAL" clId="{C6315DF2-7D94-4BD9-8EFA-B4816CAA0BE0}" dt="2022-02-09T23:21:18.635" v="904" actId="20577"/>
          <ac:spMkLst>
            <pc:docMk/>
            <pc:sldMk cId="2441524085" sldId="312"/>
            <ac:spMk id="3" creationId="{DC1A87EC-088E-4F67-9571-F4B3F58DDA42}"/>
          </ac:spMkLst>
        </pc:spChg>
      </pc:sldChg>
      <pc:sldMasterChg chg="add addSldLayout">
        <pc:chgData name="Kimarie Chang" userId="cf63e261-9f64-407f-837a-af0a221cf206" providerId="ADAL" clId="{C6315DF2-7D94-4BD9-8EFA-B4816CAA0BE0}" dt="2022-02-09T19:25:22.263" v="652" actId="27028"/>
        <pc:sldMasterMkLst>
          <pc:docMk/>
          <pc:sldMasterMk cId="0" sldId="2147484012"/>
        </pc:sldMasterMkLst>
        <pc:sldLayoutChg chg="add">
          <pc:chgData name="Kimarie Chang" userId="cf63e261-9f64-407f-837a-af0a221cf206" providerId="ADAL" clId="{C6315DF2-7D94-4BD9-8EFA-B4816CAA0BE0}" dt="2022-02-09T19:25:22.263" v="652" actId="27028"/>
          <pc:sldLayoutMkLst>
            <pc:docMk/>
            <pc:sldMasterMk cId="0" sldId="2147484012"/>
            <pc:sldLayoutMk cId="2785934950" sldId="2147484082"/>
          </pc:sldLayoutMkLst>
        </pc:sldLayoutChg>
      </pc:sldMaster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diagrams/_rels/data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image" Target="../media/image17.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image" Target="../media/image17.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data1.xml><?xml version="1.0" encoding="utf-8"?>
<dgm:dataModel xmlns:dgm="http://schemas.openxmlformats.org/drawingml/2006/diagram" xmlns:a="http://schemas.openxmlformats.org/drawingml/2006/main">
  <dgm:ptLst>
    <dgm:pt modelId="{A2367C2C-2B0F-4A66-A0F4-6B253AA6E8D1}" type="doc">
      <dgm:prSet loTypeId="urn:microsoft.com/office/officeart/2005/8/layout/vList2" loCatId="list" qsTypeId="urn:microsoft.com/office/officeart/2005/8/quickstyle/simple1" qsCatId="simple" csTypeId="urn:microsoft.com/office/officeart/2005/8/colors/colorful5" csCatId="colorful" phldr="1"/>
      <dgm:spPr/>
    </dgm:pt>
    <dgm:pt modelId="{6EDD91FE-DC28-4B1D-A1CF-5C027350BCD8}">
      <dgm:prSet phldrT="[Text]"/>
      <dgm:spPr/>
      <dgm:t>
        <a:bodyPr/>
        <a:lstStyle/>
        <a:p>
          <a:r>
            <a:rPr lang="en-US"/>
            <a:t>Culture</a:t>
          </a:r>
          <a:endParaRPr lang="en-US" dirty="0"/>
        </a:p>
      </dgm:t>
    </dgm:pt>
    <dgm:pt modelId="{D07355C0-2AB3-4F8F-9CF6-88EEFF064A5C}" type="parTrans" cxnId="{2193E811-D06A-4AA4-8FE5-9C3E80EDCE6A}">
      <dgm:prSet/>
      <dgm:spPr/>
      <dgm:t>
        <a:bodyPr/>
        <a:lstStyle/>
        <a:p>
          <a:endParaRPr lang="en-US"/>
        </a:p>
      </dgm:t>
    </dgm:pt>
    <dgm:pt modelId="{AE206D05-728F-41A3-9AF4-6C9C6ED159C1}" type="sibTrans" cxnId="{2193E811-D06A-4AA4-8FE5-9C3E80EDCE6A}">
      <dgm:prSet/>
      <dgm:spPr/>
      <dgm:t>
        <a:bodyPr/>
        <a:lstStyle/>
        <a:p>
          <a:endParaRPr lang="en-US"/>
        </a:p>
      </dgm:t>
    </dgm:pt>
    <dgm:pt modelId="{E661928E-B6C4-438B-A5DA-60158B828C31}">
      <dgm:prSet phldrT="[Text]"/>
      <dgm:spPr/>
      <dgm:t>
        <a:bodyPr/>
        <a:lstStyle/>
        <a:p>
          <a:r>
            <a:rPr lang="en-US"/>
            <a:t>Compensation</a:t>
          </a:r>
          <a:endParaRPr lang="en-US" dirty="0"/>
        </a:p>
      </dgm:t>
    </dgm:pt>
    <dgm:pt modelId="{132FA6E0-7191-4869-A9BB-0BC900C90DA6}" type="parTrans" cxnId="{047F7CF8-046D-425F-B693-57BF712BC6F8}">
      <dgm:prSet/>
      <dgm:spPr/>
      <dgm:t>
        <a:bodyPr/>
        <a:lstStyle/>
        <a:p>
          <a:endParaRPr lang="en-US"/>
        </a:p>
      </dgm:t>
    </dgm:pt>
    <dgm:pt modelId="{6314676C-2129-424C-970E-AAB0CA53B6C9}" type="sibTrans" cxnId="{047F7CF8-046D-425F-B693-57BF712BC6F8}">
      <dgm:prSet/>
      <dgm:spPr/>
      <dgm:t>
        <a:bodyPr/>
        <a:lstStyle/>
        <a:p>
          <a:endParaRPr lang="en-US"/>
        </a:p>
      </dgm:t>
    </dgm:pt>
    <dgm:pt modelId="{A2C34538-E057-4B3B-8DE8-2A24B6BF6610}">
      <dgm:prSet phldrT="[Text]"/>
      <dgm:spPr/>
      <dgm:t>
        <a:bodyPr/>
        <a:lstStyle/>
        <a:p>
          <a:r>
            <a:rPr lang="en-US"/>
            <a:t>Call</a:t>
          </a:r>
          <a:endParaRPr lang="en-US" dirty="0"/>
        </a:p>
      </dgm:t>
    </dgm:pt>
    <dgm:pt modelId="{438C2653-D8A9-489E-965E-10DFF8D58F87}" type="parTrans" cxnId="{8BB2B3AF-0D6D-4DE9-AAAE-9D3BC39FA831}">
      <dgm:prSet/>
      <dgm:spPr/>
      <dgm:t>
        <a:bodyPr/>
        <a:lstStyle/>
        <a:p>
          <a:endParaRPr lang="en-US"/>
        </a:p>
      </dgm:t>
    </dgm:pt>
    <dgm:pt modelId="{3F335086-0A42-4091-9D4D-174F97C82F6D}" type="sibTrans" cxnId="{8BB2B3AF-0D6D-4DE9-AAAE-9D3BC39FA831}">
      <dgm:prSet/>
      <dgm:spPr/>
      <dgm:t>
        <a:bodyPr/>
        <a:lstStyle/>
        <a:p>
          <a:endParaRPr lang="en-US"/>
        </a:p>
      </dgm:t>
    </dgm:pt>
    <dgm:pt modelId="{625430E1-1699-4FBC-95B1-D5B03240F72B}" type="pres">
      <dgm:prSet presAssocID="{A2367C2C-2B0F-4A66-A0F4-6B253AA6E8D1}" presName="linear" presStyleCnt="0">
        <dgm:presLayoutVars>
          <dgm:animLvl val="lvl"/>
          <dgm:resizeHandles val="exact"/>
        </dgm:presLayoutVars>
      </dgm:prSet>
      <dgm:spPr/>
    </dgm:pt>
    <dgm:pt modelId="{3C3E7B99-3741-41D2-8204-472EFE1FAF3C}" type="pres">
      <dgm:prSet presAssocID="{6EDD91FE-DC28-4B1D-A1CF-5C027350BCD8}" presName="parentText" presStyleLbl="node1" presStyleIdx="0" presStyleCnt="3">
        <dgm:presLayoutVars>
          <dgm:chMax val="0"/>
          <dgm:bulletEnabled val="1"/>
        </dgm:presLayoutVars>
      </dgm:prSet>
      <dgm:spPr/>
    </dgm:pt>
    <dgm:pt modelId="{9E256695-4756-4570-89DA-C138EFA154BE}" type="pres">
      <dgm:prSet presAssocID="{AE206D05-728F-41A3-9AF4-6C9C6ED159C1}" presName="spacer" presStyleCnt="0"/>
      <dgm:spPr/>
    </dgm:pt>
    <dgm:pt modelId="{88745030-FB92-49F7-B8F9-28B8F5E8DB0A}" type="pres">
      <dgm:prSet presAssocID="{E661928E-B6C4-438B-A5DA-60158B828C31}" presName="parentText" presStyleLbl="node1" presStyleIdx="1" presStyleCnt="3">
        <dgm:presLayoutVars>
          <dgm:chMax val="0"/>
          <dgm:bulletEnabled val="1"/>
        </dgm:presLayoutVars>
      </dgm:prSet>
      <dgm:spPr/>
    </dgm:pt>
    <dgm:pt modelId="{2AE7894D-30E3-48FC-B442-C5449539E66D}" type="pres">
      <dgm:prSet presAssocID="{6314676C-2129-424C-970E-AAB0CA53B6C9}" presName="spacer" presStyleCnt="0"/>
      <dgm:spPr/>
    </dgm:pt>
    <dgm:pt modelId="{EC94D279-CA0E-4478-862C-59E2F4F98469}" type="pres">
      <dgm:prSet presAssocID="{A2C34538-E057-4B3B-8DE8-2A24B6BF6610}" presName="parentText" presStyleLbl="node1" presStyleIdx="2" presStyleCnt="3">
        <dgm:presLayoutVars>
          <dgm:chMax val="0"/>
          <dgm:bulletEnabled val="1"/>
        </dgm:presLayoutVars>
      </dgm:prSet>
      <dgm:spPr/>
    </dgm:pt>
  </dgm:ptLst>
  <dgm:cxnLst>
    <dgm:cxn modelId="{C5D90708-A49C-4458-9586-CE3FF1FD8B4B}" type="presOf" srcId="{A2367C2C-2B0F-4A66-A0F4-6B253AA6E8D1}" destId="{625430E1-1699-4FBC-95B1-D5B03240F72B}" srcOrd="0" destOrd="0" presId="urn:microsoft.com/office/officeart/2005/8/layout/vList2"/>
    <dgm:cxn modelId="{2193E811-D06A-4AA4-8FE5-9C3E80EDCE6A}" srcId="{A2367C2C-2B0F-4A66-A0F4-6B253AA6E8D1}" destId="{6EDD91FE-DC28-4B1D-A1CF-5C027350BCD8}" srcOrd="0" destOrd="0" parTransId="{D07355C0-2AB3-4F8F-9CF6-88EEFF064A5C}" sibTransId="{AE206D05-728F-41A3-9AF4-6C9C6ED159C1}"/>
    <dgm:cxn modelId="{E3040F3E-1962-4C33-8973-B340D8A0044B}" type="presOf" srcId="{6EDD91FE-DC28-4B1D-A1CF-5C027350BCD8}" destId="{3C3E7B99-3741-41D2-8204-472EFE1FAF3C}" srcOrd="0" destOrd="0" presId="urn:microsoft.com/office/officeart/2005/8/layout/vList2"/>
    <dgm:cxn modelId="{B976E480-5AC2-465A-8EB5-A5738F6709A0}" type="presOf" srcId="{A2C34538-E057-4B3B-8DE8-2A24B6BF6610}" destId="{EC94D279-CA0E-4478-862C-59E2F4F98469}" srcOrd="0" destOrd="0" presId="urn:microsoft.com/office/officeart/2005/8/layout/vList2"/>
    <dgm:cxn modelId="{C1CF35A5-8729-46DA-BCA8-BFD33C7FE5BB}" type="presOf" srcId="{E661928E-B6C4-438B-A5DA-60158B828C31}" destId="{88745030-FB92-49F7-B8F9-28B8F5E8DB0A}" srcOrd="0" destOrd="0" presId="urn:microsoft.com/office/officeart/2005/8/layout/vList2"/>
    <dgm:cxn modelId="{8BB2B3AF-0D6D-4DE9-AAAE-9D3BC39FA831}" srcId="{A2367C2C-2B0F-4A66-A0F4-6B253AA6E8D1}" destId="{A2C34538-E057-4B3B-8DE8-2A24B6BF6610}" srcOrd="2" destOrd="0" parTransId="{438C2653-D8A9-489E-965E-10DFF8D58F87}" sibTransId="{3F335086-0A42-4091-9D4D-174F97C82F6D}"/>
    <dgm:cxn modelId="{047F7CF8-046D-425F-B693-57BF712BC6F8}" srcId="{A2367C2C-2B0F-4A66-A0F4-6B253AA6E8D1}" destId="{E661928E-B6C4-438B-A5DA-60158B828C31}" srcOrd="1" destOrd="0" parTransId="{132FA6E0-7191-4869-A9BB-0BC900C90DA6}" sibTransId="{6314676C-2129-424C-970E-AAB0CA53B6C9}"/>
    <dgm:cxn modelId="{33C04693-837A-4D9A-A3C6-4D872EDC546A}" type="presParOf" srcId="{625430E1-1699-4FBC-95B1-D5B03240F72B}" destId="{3C3E7B99-3741-41D2-8204-472EFE1FAF3C}" srcOrd="0" destOrd="0" presId="urn:microsoft.com/office/officeart/2005/8/layout/vList2"/>
    <dgm:cxn modelId="{7584690B-B4EE-49D5-8119-FF0057E56EC1}" type="presParOf" srcId="{625430E1-1699-4FBC-95B1-D5B03240F72B}" destId="{9E256695-4756-4570-89DA-C138EFA154BE}" srcOrd="1" destOrd="0" presId="urn:microsoft.com/office/officeart/2005/8/layout/vList2"/>
    <dgm:cxn modelId="{EF639F13-9AED-4DF7-B931-ED1ED2C1FCCA}" type="presParOf" srcId="{625430E1-1699-4FBC-95B1-D5B03240F72B}" destId="{88745030-FB92-49F7-B8F9-28B8F5E8DB0A}" srcOrd="2" destOrd="0" presId="urn:microsoft.com/office/officeart/2005/8/layout/vList2"/>
    <dgm:cxn modelId="{5526A6F0-B313-4BD2-B3C2-EFFAF99A8854}" type="presParOf" srcId="{625430E1-1699-4FBC-95B1-D5B03240F72B}" destId="{2AE7894D-30E3-48FC-B442-C5449539E66D}" srcOrd="3" destOrd="0" presId="urn:microsoft.com/office/officeart/2005/8/layout/vList2"/>
    <dgm:cxn modelId="{4FAF2065-9E83-4B8F-AF1E-122E40C48607}" type="presParOf" srcId="{625430E1-1699-4FBC-95B1-D5B03240F72B}" destId="{EC94D279-CA0E-4478-862C-59E2F4F9846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54E410-9B32-462E-905B-36E000FB05A4}"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B3CCE37C-5EC6-4E09-9CA5-83F970823B92}">
      <dgm:prSet/>
      <dgm:spPr/>
      <dgm:t>
        <a:bodyPr/>
        <a:lstStyle/>
        <a:p>
          <a:pPr>
            <a:lnSpc>
              <a:spcPct val="100000"/>
            </a:lnSpc>
          </a:pPr>
          <a:r>
            <a:rPr lang="en-US" dirty="0">
              <a:solidFill>
                <a:srgbClr val="00386B"/>
              </a:solidFill>
            </a:rPr>
            <a:t>Know </a:t>
          </a:r>
          <a:r>
            <a:rPr lang="en-US" u="sng" dirty="0">
              <a:solidFill>
                <a:srgbClr val="00386B"/>
              </a:solidFill>
            </a:rPr>
            <a:t>Your</a:t>
          </a:r>
          <a:r>
            <a:rPr lang="en-US" dirty="0">
              <a:solidFill>
                <a:srgbClr val="00386B"/>
              </a:solidFill>
            </a:rPr>
            <a:t> 3 C’s</a:t>
          </a:r>
        </a:p>
      </dgm:t>
    </dgm:pt>
    <dgm:pt modelId="{B1E5406F-34DD-4655-969B-6EA247489B45}" type="parTrans" cxnId="{EE6E064F-4F73-41FF-9DBF-46056E9A01F3}">
      <dgm:prSet/>
      <dgm:spPr/>
      <dgm:t>
        <a:bodyPr/>
        <a:lstStyle/>
        <a:p>
          <a:endParaRPr lang="en-US"/>
        </a:p>
      </dgm:t>
    </dgm:pt>
    <dgm:pt modelId="{8978027E-8757-4F1A-BB73-26E2202D86B1}" type="sibTrans" cxnId="{EE6E064F-4F73-41FF-9DBF-46056E9A01F3}">
      <dgm:prSet/>
      <dgm:spPr/>
      <dgm:t>
        <a:bodyPr/>
        <a:lstStyle/>
        <a:p>
          <a:pPr>
            <a:lnSpc>
              <a:spcPct val="100000"/>
            </a:lnSpc>
          </a:pPr>
          <a:endParaRPr lang="en-US"/>
        </a:p>
      </dgm:t>
    </dgm:pt>
    <dgm:pt modelId="{3F8ECAF1-93E9-470C-875F-BE8C466AAEBA}">
      <dgm:prSet/>
      <dgm:spPr/>
      <dgm:t>
        <a:bodyPr/>
        <a:lstStyle/>
        <a:p>
          <a:pPr>
            <a:lnSpc>
              <a:spcPct val="100000"/>
            </a:lnSpc>
          </a:pPr>
          <a:r>
            <a:rPr lang="en-US" dirty="0">
              <a:solidFill>
                <a:srgbClr val="00386B"/>
              </a:solidFill>
            </a:rPr>
            <a:t>Prioritize Your Asks</a:t>
          </a:r>
        </a:p>
      </dgm:t>
    </dgm:pt>
    <dgm:pt modelId="{66F92FD4-4A2C-4CB1-B4DC-45D3C0C9AD70}" type="parTrans" cxnId="{C633EBC7-D92F-45DA-B2F1-AE6C3826E010}">
      <dgm:prSet/>
      <dgm:spPr/>
      <dgm:t>
        <a:bodyPr/>
        <a:lstStyle/>
        <a:p>
          <a:endParaRPr lang="en-US"/>
        </a:p>
      </dgm:t>
    </dgm:pt>
    <dgm:pt modelId="{63246702-1EAB-46B7-A6D8-F797E3BD0B17}" type="sibTrans" cxnId="{C633EBC7-D92F-45DA-B2F1-AE6C3826E010}">
      <dgm:prSet/>
      <dgm:spPr/>
      <dgm:t>
        <a:bodyPr/>
        <a:lstStyle/>
        <a:p>
          <a:pPr>
            <a:lnSpc>
              <a:spcPct val="100000"/>
            </a:lnSpc>
          </a:pPr>
          <a:endParaRPr lang="en-US"/>
        </a:p>
      </dgm:t>
    </dgm:pt>
    <dgm:pt modelId="{1346BFA9-C2E6-406F-927F-F2B85250FF5D}">
      <dgm:prSet/>
      <dgm:spPr/>
      <dgm:t>
        <a:bodyPr/>
        <a:lstStyle/>
        <a:p>
          <a:pPr>
            <a:lnSpc>
              <a:spcPct val="100000"/>
            </a:lnSpc>
          </a:pPr>
          <a:r>
            <a:rPr lang="en-US" dirty="0">
              <a:solidFill>
                <a:srgbClr val="00386B"/>
              </a:solidFill>
            </a:rPr>
            <a:t>Do Your Research</a:t>
          </a:r>
        </a:p>
      </dgm:t>
    </dgm:pt>
    <dgm:pt modelId="{71E56A00-2C2D-48D1-BA57-8FC7876622DC}" type="parTrans" cxnId="{773D2B02-D1C5-4313-9DD2-A7F58B42E15E}">
      <dgm:prSet/>
      <dgm:spPr/>
      <dgm:t>
        <a:bodyPr/>
        <a:lstStyle/>
        <a:p>
          <a:endParaRPr lang="en-US"/>
        </a:p>
      </dgm:t>
    </dgm:pt>
    <dgm:pt modelId="{633BDD74-0506-4598-94D7-34EBAFA742D3}" type="sibTrans" cxnId="{773D2B02-D1C5-4313-9DD2-A7F58B42E15E}">
      <dgm:prSet/>
      <dgm:spPr/>
      <dgm:t>
        <a:bodyPr/>
        <a:lstStyle/>
        <a:p>
          <a:pPr>
            <a:lnSpc>
              <a:spcPct val="100000"/>
            </a:lnSpc>
          </a:pPr>
          <a:endParaRPr lang="en-US"/>
        </a:p>
      </dgm:t>
    </dgm:pt>
    <dgm:pt modelId="{D5EC9357-64CB-4B81-9BF7-C3568875AFAE}">
      <dgm:prSet/>
      <dgm:spPr/>
      <dgm:t>
        <a:bodyPr/>
        <a:lstStyle/>
        <a:p>
          <a:pPr>
            <a:lnSpc>
              <a:spcPct val="100000"/>
            </a:lnSpc>
          </a:pPr>
          <a:r>
            <a:rPr lang="en-US" dirty="0">
              <a:solidFill>
                <a:srgbClr val="00386B"/>
              </a:solidFill>
            </a:rPr>
            <a:t>Pre-Network</a:t>
          </a:r>
        </a:p>
      </dgm:t>
    </dgm:pt>
    <dgm:pt modelId="{27F3DD95-C24E-454B-9B3D-8F3B4A791101}" type="parTrans" cxnId="{CFF3BB08-D809-48E1-AC6C-405F2DDE6BBC}">
      <dgm:prSet/>
      <dgm:spPr/>
      <dgm:t>
        <a:bodyPr/>
        <a:lstStyle/>
        <a:p>
          <a:endParaRPr lang="en-US"/>
        </a:p>
      </dgm:t>
    </dgm:pt>
    <dgm:pt modelId="{358BC86B-8CFC-435E-BBCF-90D290987837}" type="sibTrans" cxnId="{CFF3BB08-D809-48E1-AC6C-405F2DDE6BBC}">
      <dgm:prSet/>
      <dgm:spPr/>
      <dgm:t>
        <a:bodyPr/>
        <a:lstStyle/>
        <a:p>
          <a:pPr>
            <a:lnSpc>
              <a:spcPct val="100000"/>
            </a:lnSpc>
          </a:pPr>
          <a:endParaRPr lang="en-US"/>
        </a:p>
      </dgm:t>
    </dgm:pt>
    <dgm:pt modelId="{7F24074B-98EB-456C-8971-10633AB72071}">
      <dgm:prSet/>
      <dgm:spPr/>
      <dgm:t>
        <a:bodyPr/>
        <a:lstStyle/>
        <a:p>
          <a:pPr>
            <a:lnSpc>
              <a:spcPct val="100000"/>
            </a:lnSpc>
          </a:pPr>
          <a:r>
            <a:rPr lang="en-US" dirty="0">
              <a:solidFill>
                <a:srgbClr val="00386B"/>
              </a:solidFill>
            </a:rPr>
            <a:t>Understand the Market</a:t>
          </a:r>
        </a:p>
      </dgm:t>
    </dgm:pt>
    <dgm:pt modelId="{18D13770-8719-46EC-92ED-C06FFBC71ACE}" type="parTrans" cxnId="{572CD435-3ED3-49BB-87A9-835C56909297}">
      <dgm:prSet/>
      <dgm:spPr/>
      <dgm:t>
        <a:bodyPr/>
        <a:lstStyle/>
        <a:p>
          <a:endParaRPr lang="en-US"/>
        </a:p>
      </dgm:t>
    </dgm:pt>
    <dgm:pt modelId="{B74539C9-C4A0-4761-B291-66DDBC59BEBA}" type="sibTrans" cxnId="{572CD435-3ED3-49BB-87A9-835C56909297}">
      <dgm:prSet/>
      <dgm:spPr/>
      <dgm:t>
        <a:bodyPr/>
        <a:lstStyle/>
        <a:p>
          <a:pPr>
            <a:lnSpc>
              <a:spcPct val="100000"/>
            </a:lnSpc>
          </a:pPr>
          <a:endParaRPr lang="en-US"/>
        </a:p>
      </dgm:t>
    </dgm:pt>
    <dgm:pt modelId="{B8311DF2-F5C6-40DF-B0D7-DB3C4AE956B2}">
      <dgm:prSet/>
      <dgm:spPr/>
      <dgm:t>
        <a:bodyPr/>
        <a:lstStyle/>
        <a:p>
          <a:pPr>
            <a:lnSpc>
              <a:spcPct val="100000"/>
            </a:lnSpc>
          </a:pPr>
          <a:r>
            <a:rPr lang="en-US" dirty="0">
              <a:solidFill>
                <a:srgbClr val="00386B"/>
              </a:solidFill>
            </a:rPr>
            <a:t>Organize Your Questions</a:t>
          </a:r>
        </a:p>
      </dgm:t>
    </dgm:pt>
    <dgm:pt modelId="{3215AC3A-0CD7-49E4-8F91-25EB999D83B5}" type="parTrans" cxnId="{7DDEA062-7307-4033-AF61-A636ADA01ADF}">
      <dgm:prSet/>
      <dgm:spPr/>
      <dgm:t>
        <a:bodyPr/>
        <a:lstStyle/>
        <a:p>
          <a:endParaRPr lang="en-US"/>
        </a:p>
      </dgm:t>
    </dgm:pt>
    <dgm:pt modelId="{470440BD-2C96-4B1A-975A-F63655ABA0CC}" type="sibTrans" cxnId="{7DDEA062-7307-4033-AF61-A636ADA01ADF}">
      <dgm:prSet/>
      <dgm:spPr/>
      <dgm:t>
        <a:bodyPr/>
        <a:lstStyle/>
        <a:p>
          <a:endParaRPr lang="en-US"/>
        </a:p>
      </dgm:t>
    </dgm:pt>
    <dgm:pt modelId="{B8F629AA-D86C-4CF1-A9A4-2995C54A0CF4}" type="pres">
      <dgm:prSet presAssocID="{4554E410-9B32-462E-905B-36E000FB05A4}" presName="root" presStyleCnt="0">
        <dgm:presLayoutVars>
          <dgm:dir/>
          <dgm:resizeHandles val="exact"/>
        </dgm:presLayoutVars>
      </dgm:prSet>
      <dgm:spPr/>
    </dgm:pt>
    <dgm:pt modelId="{5E033949-833A-465E-84B7-3F42C1DAC8AF}" type="pres">
      <dgm:prSet presAssocID="{4554E410-9B32-462E-905B-36E000FB05A4}" presName="container" presStyleCnt="0">
        <dgm:presLayoutVars>
          <dgm:dir/>
          <dgm:resizeHandles val="exact"/>
        </dgm:presLayoutVars>
      </dgm:prSet>
      <dgm:spPr/>
    </dgm:pt>
    <dgm:pt modelId="{8F4D6013-2E98-438F-ADDE-F0014B3165A0}" type="pres">
      <dgm:prSet presAssocID="{B3CCE37C-5EC6-4E09-9CA5-83F970823B92}" presName="compNode" presStyleCnt="0"/>
      <dgm:spPr/>
    </dgm:pt>
    <dgm:pt modelId="{401B5AC3-97DD-4044-A4A4-FA7A74029F08}" type="pres">
      <dgm:prSet presAssocID="{B3CCE37C-5EC6-4E09-9CA5-83F970823B92}" presName="iconBgRect" presStyleLbl="bgShp" presStyleIdx="0" presStyleCnt="6"/>
      <dgm:spPr/>
    </dgm:pt>
    <dgm:pt modelId="{733FC769-1E81-40CC-B21C-E4FFE62DC126}" type="pres">
      <dgm:prSet presAssocID="{B3CCE37C-5EC6-4E09-9CA5-83F970823B92}" presName="iconRect" presStyleLbl="node1" presStyleIdx="0" presStyleCnt="6"/>
      <dgm:spPr>
        <a:blipFill>
          <a:blip xmlns:r="http://schemas.openxmlformats.org/officeDocument/2006/relationships" r:embed="rId1" cstate="hqprint">
            <a:extLst>
              <a:ext uri="{28A0092B-C50C-407E-A947-70E740481C1C}">
                <a14:useLocalDpi xmlns:a14="http://schemas.microsoft.com/office/drawing/2010/main" val="0"/>
              </a:ext>
            </a:extLst>
          </a:blip>
          <a:stretch>
            <a:fillRect/>
          </a:stretch>
        </a:blipFill>
      </dgm:spPr>
      <dgm:extLst>
        <a:ext uri="{E40237B7-FDA0-4F09-8148-C483321AD2D9}">
          <dgm14:cNvPr xmlns:dgm14="http://schemas.microsoft.com/office/drawing/2010/diagram" id="0" name="" descr="Checkmark"/>
        </a:ext>
      </dgm:extLst>
    </dgm:pt>
    <dgm:pt modelId="{DC0E1FE0-3F90-4D2F-9C88-91A7F33EA187}" type="pres">
      <dgm:prSet presAssocID="{B3CCE37C-5EC6-4E09-9CA5-83F970823B92}" presName="spaceRect" presStyleCnt="0"/>
      <dgm:spPr/>
    </dgm:pt>
    <dgm:pt modelId="{955C9BF7-47D6-40D3-883D-F64628957355}" type="pres">
      <dgm:prSet presAssocID="{B3CCE37C-5EC6-4E09-9CA5-83F970823B92}" presName="textRect" presStyleLbl="revTx" presStyleIdx="0" presStyleCnt="6" custScaleX="117424">
        <dgm:presLayoutVars>
          <dgm:chMax val="1"/>
          <dgm:chPref val="1"/>
        </dgm:presLayoutVars>
      </dgm:prSet>
      <dgm:spPr/>
    </dgm:pt>
    <dgm:pt modelId="{10A3970F-B274-4D99-AEC8-FD930FA19971}" type="pres">
      <dgm:prSet presAssocID="{8978027E-8757-4F1A-BB73-26E2202D86B1}" presName="sibTrans" presStyleLbl="sibTrans2D1" presStyleIdx="0" presStyleCnt="0"/>
      <dgm:spPr/>
    </dgm:pt>
    <dgm:pt modelId="{8393EC0E-E047-4D2C-8340-E4CBDF54B791}" type="pres">
      <dgm:prSet presAssocID="{3F8ECAF1-93E9-470C-875F-BE8C466AAEBA}" presName="compNode" presStyleCnt="0"/>
      <dgm:spPr/>
    </dgm:pt>
    <dgm:pt modelId="{20BA6EAD-C6D3-4F42-AA32-AB68FFDE03BC}" type="pres">
      <dgm:prSet presAssocID="{3F8ECAF1-93E9-470C-875F-BE8C466AAEBA}" presName="iconBgRect" presStyleLbl="bgShp" presStyleIdx="1" presStyleCnt="6"/>
      <dgm:spPr/>
    </dgm:pt>
    <dgm:pt modelId="{4D06F654-E31D-486E-8E84-457B4EE583F4}" type="pres">
      <dgm:prSet presAssocID="{3F8ECAF1-93E9-470C-875F-BE8C466AAEBA}" presName="iconRect" presStyleLbl="node1" presStyleIdx="1" presStyleCnt="6"/>
      <dgm:spPr>
        <a:blipFill>
          <a:blip xmlns:r="http://schemas.openxmlformats.org/officeDocument/2006/relationships" r:embed="rId2" cstate="hqprint">
            <a:extLst>
              <a:ext uri="{28A0092B-C50C-407E-A947-70E740481C1C}">
                <a14:useLocalDpi xmlns:a14="http://schemas.microsoft.com/office/drawing/2010/main" val="0"/>
              </a:ext>
            </a:extLst>
          </a:blip>
          <a:stretch>
            <a:fillRect/>
          </a:stretch>
        </a:blipFill>
      </dgm:spPr>
      <dgm:extLst>
        <a:ext uri="{E40237B7-FDA0-4F09-8148-C483321AD2D9}">
          <dgm14:cNvPr xmlns:dgm14="http://schemas.microsoft.com/office/drawing/2010/diagram" id="0" name="" descr="Check List"/>
        </a:ext>
      </dgm:extLst>
    </dgm:pt>
    <dgm:pt modelId="{BC9E07F9-29FD-4BC3-9D9F-D26942353D9A}" type="pres">
      <dgm:prSet presAssocID="{3F8ECAF1-93E9-470C-875F-BE8C466AAEBA}" presName="spaceRect" presStyleCnt="0"/>
      <dgm:spPr/>
    </dgm:pt>
    <dgm:pt modelId="{3A9CC1D4-CA0C-4414-90AA-B38692C97BDF}" type="pres">
      <dgm:prSet presAssocID="{3F8ECAF1-93E9-470C-875F-BE8C466AAEBA}" presName="textRect" presStyleLbl="revTx" presStyleIdx="1" presStyleCnt="6" custScaleX="137659" custLinFactNeighborX="18685" custLinFactNeighborY="6539">
        <dgm:presLayoutVars>
          <dgm:chMax val="1"/>
          <dgm:chPref val="1"/>
        </dgm:presLayoutVars>
      </dgm:prSet>
      <dgm:spPr/>
    </dgm:pt>
    <dgm:pt modelId="{FD8DD964-8723-4BA8-8A8A-5AE87A0DD394}" type="pres">
      <dgm:prSet presAssocID="{63246702-1EAB-46B7-A6D8-F797E3BD0B17}" presName="sibTrans" presStyleLbl="sibTrans2D1" presStyleIdx="0" presStyleCnt="0"/>
      <dgm:spPr/>
    </dgm:pt>
    <dgm:pt modelId="{5EFAFD1F-663F-4894-A0A1-DB2D146E8DA4}" type="pres">
      <dgm:prSet presAssocID="{1346BFA9-C2E6-406F-927F-F2B85250FF5D}" presName="compNode" presStyleCnt="0"/>
      <dgm:spPr/>
    </dgm:pt>
    <dgm:pt modelId="{A795FB37-638D-4F64-82C9-DF9EC879FF8F}" type="pres">
      <dgm:prSet presAssocID="{1346BFA9-C2E6-406F-927F-F2B85250FF5D}" presName="iconBgRect" presStyleLbl="bgShp" presStyleIdx="2" presStyleCnt="6"/>
      <dgm:spPr/>
    </dgm:pt>
    <dgm:pt modelId="{ADD00458-2B7B-4AE2-8DEE-BBDCE55F9804}" type="pres">
      <dgm:prSet presAssocID="{1346BFA9-C2E6-406F-927F-F2B85250FF5D}" presName="iconRect" presStyleLbl="node1" presStyleIdx="2" presStyleCnt="6"/>
      <dgm:spPr>
        <a:blipFill>
          <a:blip xmlns:r="http://schemas.openxmlformats.org/officeDocument/2006/relationships" r:embed="rId3" cstate="hqprint">
            <a:extLst>
              <a:ext uri="{28A0092B-C50C-407E-A947-70E740481C1C}">
                <a14:useLocalDpi xmlns:a14="http://schemas.microsoft.com/office/drawing/2010/main" val="0"/>
              </a:ext>
            </a:extLst>
          </a:blip>
          <a:stretch>
            <a:fillRect/>
          </a:stretch>
        </a:blipFill>
      </dgm:spPr>
      <dgm:extLst>
        <a:ext uri="{E40237B7-FDA0-4F09-8148-C483321AD2D9}">
          <dgm14:cNvPr xmlns:dgm14="http://schemas.microsoft.com/office/drawing/2010/diagram" id="0" name="" descr="Magnifying glass"/>
        </a:ext>
      </dgm:extLst>
    </dgm:pt>
    <dgm:pt modelId="{2E69D0AD-BA2D-492E-BFB5-2BDB10B9FE09}" type="pres">
      <dgm:prSet presAssocID="{1346BFA9-C2E6-406F-927F-F2B85250FF5D}" presName="spaceRect" presStyleCnt="0"/>
      <dgm:spPr/>
    </dgm:pt>
    <dgm:pt modelId="{CDC373CF-9B07-4300-97B9-5C3C3CD2E81C}" type="pres">
      <dgm:prSet presAssocID="{1346BFA9-C2E6-406F-927F-F2B85250FF5D}" presName="textRect" presStyleLbl="revTx" presStyleIdx="2" presStyleCnt="6" custScaleX="99113">
        <dgm:presLayoutVars>
          <dgm:chMax val="1"/>
          <dgm:chPref val="1"/>
        </dgm:presLayoutVars>
      </dgm:prSet>
      <dgm:spPr/>
    </dgm:pt>
    <dgm:pt modelId="{730FC679-C4C6-4056-81F4-B7C34503F542}" type="pres">
      <dgm:prSet presAssocID="{633BDD74-0506-4598-94D7-34EBAFA742D3}" presName="sibTrans" presStyleLbl="sibTrans2D1" presStyleIdx="0" presStyleCnt="0"/>
      <dgm:spPr/>
    </dgm:pt>
    <dgm:pt modelId="{9B7CFA32-7DF6-4B06-B7EB-302A4E041450}" type="pres">
      <dgm:prSet presAssocID="{D5EC9357-64CB-4B81-9BF7-C3568875AFAE}" presName="compNode" presStyleCnt="0"/>
      <dgm:spPr/>
    </dgm:pt>
    <dgm:pt modelId="{DA8BA10E-633A-45E6-A048-4F2D60661DB6}" type="pres">
      <dgm:prSet presAssocID="{D5EC9357-64CB-4B81-9BF7-C3568875AFAE}" presName="iconBgRect" presStyleLbl="bgShp" presStyleIdx="3" presStyleCnt="6"/>
      <dgm:spPr/>
    </dgm:pt>
    <dgm:pt modelId="{EFBAABA6-848B-4A6E-9038-40DF1ADC13A4}" type="pres">
      <dgm:prSet presAssocID="{D5EC9357-64CB-4B81-9BF7-C3568875AFAE}" presName="iconRect" presStyleLbl="node1" presStyleIdx="3" presStyleCnt="6"/>
      <dgm:spPr>
        <a:blipFill>
          <a:blip xmlns:r="http://schemas.openxmlformats.org/officeDocument/2006/relationships" r:embed="rId4" cstate="hqprint">
            <a:extLst>
              <a:ext uri="{28A0092B-C50C-407E-A947-70E740481C1C}">
                <a14:useLocalDpi xmlns:a14="http://schemas.microsoft.com/office/drawing/2010/main" val="0"/>
              </a:ext>
            </a:extLst>
          </a:blip>
          <a:stretch>
            <a:fillRect/>
          </a:stretch>
        </a:blipFill>
      </dgm:spPr>
      <dgm:extLst>
        <a:ext uri="{E40237B7-FDA0-4F09-8148-C483321AD2D9}">
          <dgm14:cNvPr xmlns:dgm14="http://schemas.microsoft.com/office/drawing/2010/diagram" id="0" name="" descr="Network Diagram"/>
        </a:ext>
      </dgm:extLst>
    </dgm:pt>
    <dgm:pt modelId="{2BCAC9C5-D166-4008-AADD-2CA079EE6829}" type="pres">
      <dgm:prSet presAssocID="{D5EC9357-64CB-4B81-9BF7-C3568875AFAE}" presName="spaceRect" presStyleCnt="0"/>
      <dgm:spPr/>
    </dgm:pt>
    <dgm:pt modelId="{00AFFBF9-E373-4850-B29D-0EDE0AC74118}" type="pres">
      <dgm:prSet presAssocID="{D5EC9357-64CB-4B81-9BF7-C3568875AFAE}" presName="textRect" presStyleLbl="revTx" presStyleIdx="3" presStyleCnt="6">
        <dgm:presLayoutVars>
          <dgm:chMax val="1"/>
          <dgm:chPref val="1"/>
        </dgm:presLayoutVars>
      </dgm:prSet>
      <dgm:spPr/>
    </dgm:pt>
    <dgm:pt modelId="{1FF13246-CD9F-4571-8ACB-54CDA3ABBA3B}" type="pres">
      <dgm:prSet presAssocID="{358BC86B-8CFC-435E-BBCF-90D290987837}" presName="sibTrans" presStyleLbl="sibTrans2D1" presStyleIdx="0" presStyleCnt="0"/>
      <dgm:spPr/>
    </dgm:pt>
    <dgm:pt modelId="{EAFC854D-1A9D-4BB1-994C-51E9CE5AB0B2}" type="pres">
      <dgm:prSet presAssocID="{7F24074B-98EB-456C-8971-10633AB72071}" presName="compNode" presStyleCnt="0"/>
      <dgm:spPr/>
    </dgm:pt>
    <dgm:pt modelId="{1E41CC1E-3BAE-46B7-B0FE-23AC195EBE36}" type="pres">
      <dgm:prSet presAssocID="{7F24074B-98EB-456C-8971-10633AB72071}" presName="iconBgRect" presStyleLbl="bgShp" presStyleIdx="4" presStyleCnt="6"/>
      <dgm:spPr/>
    </dgm:pt>
    <dgm:pt modelId="{3628469C-4339-4CAE-A355-E2A093C47A4E}" type="pres">
      <dgm:prSet presAssocID="{7F24074B-98EB-456C-8971-10633AB72071}" presName="iconRect" presStyleLbl="node1" presStyleIdx="4" presStyleCnt="6"/>
      <dgm:spPr>
        <a:blipFill>
          <a:blip xmlns:r="http://schemas.openxmlformats.org/officeDocument/2006/relationships" r:embed="rId5" cstate="hqprint">
            <a:extLst>
              <a:ext uri="{28A0092B-C50C-407E-A947-70E740481C1C}">
                <a14:useLocalDpi xmlns:a14="http://schemas.microsoft.com/office/drawing/2010/main" val="0"/>
              </a:ext>
            </a:extLst>
          </a:blip>
          <a:stretch>
            <a:fillRect/>
          </a:stretch>
        </a:blipFill>
      </dgm:spPr>
      <dgm:extLst>
        <a:ext uri="{E40237B7-FDA0-4F09-8148-C483321AD2D9}">
          <dgm14:cNvPr xmlns:dgm14="http://schemas.microsoft.com/office/drawing/2010/diagram" id="0" name="" descr="Upward trend"/>
        </a:ext>
      </dgm:extLst>
    </dgm:pt>
    <dgm:pt modelId="{971AFCE1-FB59-457C-ABA8-E50A0928988B}" type="pres">
      <dgm:prSet presAssocID="{7F24074B-98EB-456C-8971-10633AB72071}" presName="spaceRect" presStyleCnt="0"/>
      <dgm:spPr/>
    </dgm:pt>
    <dgm:pt modelId="{F864456C-F719-4CBB-8D22-10688050AF9B}" type="pres">
      <dgm:prSet presAssocID="{7F24074B-98EB-456C-8971-10633AB72071}" presName="textRect" presStyleLbl="revTx" presStyleIdx="4" presStyleCnt="6">
        <dgm:presLayoutVars>
          <dgm:chMax val="1"/>
          <dgm:chPref val="1"/>
        </dgm:presLayoutVars>
      </dgm:prSet>
      <dgm:spPr/>
    </dgm:pt>
    <dgm:pt modelId="{7C05BBEF-90C8-49FB-B1C1-75BFD6F26C98}" type="pres">
      <dgm:prSet presAssocID="{B74539C9-C4A0-4761-B291-66DDBC59BEBA}" presName="sibTrans" presStyleLbl="sibTrans2D1" presStyleIdx="0" presStyleCnt="0"/>
      <dgm:spPr/>
    </dgm:pt>
    <dgm:pt modelId="{59CE1B86-DC21-4BC0-8DF1-3B132B58C91E}" type="pres">
      <dgm:prSet presAssocID="{B8311DF2-F5C6-40DF-B0D7-DB3C4AE956B2}" presName="compNode" presStyleCnt="0"/>
      <dgm:spPr/>
    </dgm:pt>
    <dgm:pt modelId="{15A5B489-6115-4AE7-AB68-543376DCF476}" type="pres">
      <dgm:prSet presAssocID="{B8311DF2-F5C6-40DF-B0D7-DB3C4AE956B2}" presName="iconBgRect" presStyleLbl="bgShp" presStyleIdx="5" presStyleCnt="6"/>
      <dgm:spPr/>
    </dgm:pt>
    <dgm:pt modelId="{5929287E-FF65-4937-9C72-830A755CD391}" type="pres">
      <dgm:prSet presAssocID="{B8311DF2-F5C6-40DF-B0D7-DB3C4AE956B2}" presName="iconRect" presStyleLbl="node1" presStyleIdx="5" presStyleCnt="6"/>
      <dgm:spPr>
        <a:blipFill>
          <a:blip xmlns:r="http://schemas.openxmlformats.org/officeDocument/2006/relationships" r:embed="rId6" cstate="hqprint">
            <a:extLst>
              <a:ext uri="{28A0092B-C50C-407E-A947-70E740481C1C}">
                <a14:useLocalDpi xmlns:a14="http://schemas.microsoft.com/office/drawing/2010/main" val="0"/>
              </a:ext>
            </a:extLst>
          </a:blip>
          <a:stretch>
            <a:fillRect/>
          </a:stretch>
        </a:blipFill>
      </dgm:spPr>
      <dgm:extLst>
        <a:ext uri="{E40237B7-FDA0-4F09-8148-C483321AD2D9}">
          <dgm14:cNvPr xmlns:dgm14="http://schemas.microsoft.com/office/drawing/2010/diagram" id="0" name="" descr="Help"/>
        </a:ext>
      </dgm:extLst>
    </dgm:pt>
    <dgm:pt modelId="{15D58290-59DE-4DB2-94DC-E4CAB8E74396}" type="pres">
      <dgm:prSet presAssocID="{B8311DF2-F5C6-40DF-B0D7-DB3C4AE956B2}" presName="spaceRect" presStyleCnt="0"/>
      <dgm:spPr/>
    </dgm:pt>
    <dgm:pt modelId="{50413AB3-CF8D-4FA2-844F-5C8D05EA77BD}" type="pres">
      <dgm:prSet presAssocID="{B8311DF2-F5C6-40DF-B0D7-DB3C4AE956B2}" presName="textRect" presStyleLbl="revTx" presStyleIdx="5" presStyleCnt="6">
        <dgm:presLayoutVars>
          <dgm:chMax val="1"/>
          <dgm:chPref val="1"/>
        </dgm:presLayoutVars>
      </dgm:prSet>
      <dgm:spPr/>
    </dgm:pt>
  </dgm:ptLst>
  <dgm:cxnLst>
    <dgm:cxn modelId="{773D2B02-D1C5-4313-9DD2-A7F58B42E15E}" srcId="{4554E410-9B32-462E-905B-36E000FB05A4}" destId="{1346BFA9-C2E6-406F-927F-F2B85250FF5D}" srcOrd="2" destOrd="0" parTransId="{71E56A00-2C2D-48D1-BA57-8FC7876622DC}" sibTransId="{633BDD74-0506-4598-94D7-34EBAFA742D3}"/>
    <dgm:cxn modelId="{CFF3BB08-D809-48E1-AC6C-405F2DDE6BBC}" srcId="{4554E410-9B32-462E-905B-36E000FB05A4}" destId="{D5EC9357-64CB-4B81-9BF7-C3568875AFAE}" srcOrd="3" destOrd="0" parTransId="{27F3DD95-C24E-454B-9B3D-8F3B4A791101}" sibTransId="{358BC86B-8CFC-435E-BBCF-90D290987837}"/>
    <dgm:cxn modelId="{8D965714-22A1-445C-9E3E-7AE7C9F3215E}" type="presOf" srcId="{633BDD74-0506-4598-94D7-34EBAFA742D3}" destId="{730FC679-C4C6-4056-81F4-B7C34503F542}" srcOrd="0" destOrd="0" presId="urn:microsoft.com/office/officeart/2018/2/layout/IconCircleList"/>
    <dgm:cxn modelId="{4B59A734-7BD5-49E5-9CFD-C6FBC7701D5A}" type="presOf" srcId="{4554E410-9B32-462E-905B-36E000FB05A4}" destId="{B8F629AA-D86C-4CF1-A9A4-2995C54A0CF4}" srcOrd="0" destOrd="0" presId="urn:microsoft.com/office/officeart/2018/2/layout/IconCircleList"/>
    <dgm:cxn modelId="{572CD435-3ED3-49BB-87A9-835C56909297}" srcId="{4554E410-9B32-462E-905B-36E000FB05A4}" destId="{7F24074B-98EB-456C-8971-10633AB72071}" srcOrd="4" destOrd="0" parTransId="{18D13770-8719-46EC-92ED-C06FFBC71ACE}" sibTransId="{B74539C9-C4A0-4761-B291-66DDBC59BEBA}"/>
    <dgm:cxn modelId="{ECED7A3B-0E36-491D-8984-89E52AD638B2}" type="presOf" srcId="{8978027E-8757-4F1A-BB73-26E2202D86B1}" destId="{10A3970F-B274-4D99-AEC8-FD930FA19971}" srcOrd="0" destOrd="0" presId="urn:microsoft.com/office/officeart/2018/2/layout/IconCircleList"/>
    <dgm:cxn modelId="{4155693C-C6A1-479F-BA20-834AB18C98D8}" type="presOf" srcId="{3F8ECAF1-93E9-470C-875F-BE8C466AAEBA}" destId="{3A9CC1D4-CA0C-4414-90AA-B38692C97BDF}" srcOrd="0" destOrd="0" presId="urn:microsoft.com/office/officeart/2018/2/layout/IconCircleList"/>
    <dgm:cxn modelId="{7DDEA062-7307-4033-AF61-A636ADA01ADF}" srcId="{4554E410-9B32-462E-905B-36E000FB05A4}" destId="{B8311DF2-F5C6-40DF-B0D7-DB3C4AE956B2}" srcOrd="5" destOrd="0" parTransId="{3215AC3A-0CD7-49E4-8F91-25EB999D83B5}" sibTransId="{470440BD-2C96-4B1A-975A-F63655ABA0CC}"/>
    <dgm:cxn modelId="{F3692E45-D049-46DA-B4ED-DA94D5DA3B81}" type="presOf" srcId="{1346BFA9-C2E6-406F-927F-F2B85250FF5D}" destId="{CDC373CF-9B07-4300-97B9-5C3C3CD2E81C}" srcOrd="0" destOrd="0" presId="urn:microsoft.com/office/officeart/2018/2/layout/IconCircleList"/>
    <dgm:cxn modelId="{A4F77E47-9FE9-4F69-8D57-8E02861F3D0F}" type="presOf" srcId="{63246702-1EAB-46B7-A6D8-F797E3BD0B17}" destId="{FD8DD964-8723-4BA8-8A8A-5AE87A0DD394}" srcOrd="0" destOrd="0" presId="urn:microsoft.com/office/officeart/2018/2/layout/IconCircleList"/>
    <dgm:cxn modelId="{EE6E064F-4F73-41FF-9DBF-46056E9A01F3}" srcId="{4554E410-9B32-462E-905B-36E000FB05A4}" destId="{B3CCE37C-5EC6-4E09-9CA5-83F970823B92}" srcOrd="0" destOrd="0" parTransId="{B1E5406F-34DD-4655-969B-6EA247489B45}" sibTransId="{8978027E-8757-4F1A-BB73-26E2202D86B1}"/>
    <dgm:cxn modelId="{C9FDDF9F-8124-47B6-AA4B-D7B3D2BC67FD}" type="presOf" srcId="{B74539C9-C4A0-4761-B291-66DDBC59BEBA}" destId="{7C05BBEF-90C8-49FB-B1C1-75BFD6F26C98}" srcOrd="0" destOrd="0" presId="urn:microsoft.com/office/officeart/2018/2/layout/IconCircleList"/>
    <dgm:cxn modelId="{59D47AA8-A070-4BD1-9E13-72A51FF3DBB4}" type="presOf" srcId="{D5EC9357-64CB-4B81-9BF7-C3568875AFAE}" destId="{00AFFBF9-E373-4850-B29D-0EDE0AC74118}" srcOrd="0" destOrd="0" presId="urn:microsoft.com/office/officeart/2018/2/layout/IconCircleList"/>
    <dgm:cxn modelId="{AFDDA9C4-1B30-4B13-915D-6C6B77D344F9}" type="presOf" srcId="{B3CCE37C-5EC6-4E09-9CA5-83F970823B92}" destId="{955C9BF7-47D6-40D3-883D-F64628957355}" srcOrd="0" destOrd="0" presId="urn:microsoft.com/office/officeart/2018/2/layout/IconCircleList"/>
    <dgm:cxn modelId="{C633EBC7-D92F-45DA-B2F1-AE6C3826E010}" srcId="{4554E410-9B32-462E-905B-36E000FB05A4}" destId="{3F8ECAF1-93E9-470C-875F-BE8C466AAEBA}" srcOrd="1" destOrd="0" parTransId="{66F92FD4-4A2C-4CB1-B4DC-45D3C0C9AD70}" sibTransId="{63246702-1EAB-46B7-A6D8-F797E3BD0B17}"/>
    <dgm:cxn modelId="{5D5932CA-67C7-441A-82E2-671E08DBFA46}" type="presOf" srcId="{358BC86B-8CFC-435E-BBCF-90D290987837}" destId="{1FF13246-CD9F-4571-8ACB-54CDA3ABBA3B}" srcOrd="0" destOrd="0" presId="urn:microsoft.com/office/officeart/2018/2/layout/IconCircleList"/>
    <dgm:cxn modelId="{C18E47EA-9E17-4BA8-89B6-D9479EA83BEC}" type="presOf" srcId="{B8311DF2-F5C6-40DF-B0D7-DB3C4AE956B2}" destId="{50413AB3-CF8D-4FA2-844F-5C8D05EA77BD}" srcOrd="0" destOrd="0" presId="urn:microsoft.com/office/officeart/2018/2/layout/IconCircleList"/>
    <dgm:cxn modelId="{F52C91EE-3D20-4416-B122-56D3D2131392}" type="presOf" srcId="{7F24074B-98EB-456C-8971-10633AB72071}" destId="{F864456C-F719-4CBB-8D22-10688050AF9B}" srcOrd="0" destOrd="0" presId="urn:microsoft.com/office/officeart/2018/2/layout/IconCircleList"/>
    <dgm:cxn modelId="{3D08B5D0-D197-4A49-A944-5130DA2B2281}" type="presParOf" srcId="{B8F629AA-D86C-4CF1-A9A4-2995C54A0CF4}" destId="{5E033949-833A-465E-84B7-3F42C1DAC8AF}" srcOrd="0" destOrd="0" presId="urn:microsoft.com/office/officeart/2018/2/layout/IconCircleList"/>
    <dgm:cxn modelId="{479BF21A-8D97-4DF9-B8E2-B7389474E36E}" type="presParOf" srcId="{5E033949-833A-465E-84B7-3F42C1DAC8AF}" destId="{8F4D6013-2E98-438F-ADDE-F0014B3165A0}" srcOrd="0" destOrd="0" presId="urn:microsoft.com/office/officeart/2018/2/layout/IconCircleList"/>
    <dgm:cxn modelId="{B1F4B8F2-D915-4CCB-B4A2-7B4F6BCCCD42}" type="presParOf" srcId="{8F4D6013-2E98-438F-ADDE-F0014B3165A0}" destId="{401B5AC3-97DD-4044-A4A4-FA7A74029F08}" srcOrd="0" destOrd="0" presId="urn:microsoft.com/office/officeart/2018/2/layout/IconCircleList"/>
    <dgm:cxn modelId="{A8131C0C-B913-44E0-B53C-83FA23256313}" type="presParOf" srcId="{8F4D6013-2E98-438F-ADDE-F0014B3165A0}" destId="{733FC769-1E81-40CC-B21C-E4FFE62DC126}" srcOrd="1" destOrd="0" presId="urn:microsoft.com/office/officeart/2018/2/layout/IconCircleList"/>
    <dgm:cxn modelId="{5516ED41-0541-41D8-8E4F-C65ADAB484FE}" type="presParOf" srcId="{8F4D6013-2E98-438F-ADDE-F0014B3165A0}" destId="{DC0E1FE0-3F90-4D2F-9C88-91A7F33EA187}" srcOrd="2" destOrd="0" presId="urn:microsoft.com/office/officeart/2018/2/layout/IconCircleList"/>
    <dgm:cxn modelId="{2EFE4697-C9B3-48DB-9038-1AB6B36F6859}" type="presParOf" srcId="{8F4D6013-2E98-438F-ADDE-F0014B3165A0}" destId="{955C9BF7-47D6-40D3-883D-F64628957355}" srcOrd="3" destOrd="0" presId="urn:microsoft.com/office/officeart/2018/2/layout/IconCircleList"/>
    <dgm:cxn modelId="{2BE576F4-E41C-4A83-BD94-49329703EEE2}" type="presParOf" srcId="{5E033949-833A-465E-84B7-3F42C1DAC8AF}" destId="{10A3970F-B274-4D99-AEC8-FD930FA19971}" srcOrd="1" destOrd="0" presId="urn:microsoft.com/office/officeart/2018/2/layout/IconCircleList"/>
    <dgm:cxn modelId="{F346FE4C-7972-4D98-B3D1-5766021F93F2}" type="presParOf" srcId="{5E033949-833A-465E-84B7-3F42C1DAC8AF}" destId="{8393EC0E-E047-4D2C-8340-E4CBDF54B791}" srcOrd="2" destOrd="0" presId="urn:microsoft.com/office/officeart/2018/2/layout/IconCircleList"/>
    <dgm:cxn modelId="{533471F6-932A-44C7-850D-D7B2C3779C72}" type="presParOf" srcId="{8393EC0E-E047-4D2C-8340-E4CBDF54B791}" destId="{20BA6EAD-C6D3-4F42-AA32-AB68FFDE03BC}" srcOrd="0" destOrd="0" presId="urn:microsoft.com/office/officeart/2018/2/layout/IconCircleList"/>
    <dgm:cxn modelId="{082D8AB0-1093-4263-A8DA-A8CFC3093AB0}" type="presParOf" srcId="{8393EC0E-E047-4D2C-8340-E4CBDF54B791}" destId="{4D06F654-E31D-486E-8E84-457B4EE583F4}" srcOrd="1" destOrd="0" presId="urn:microsoft.com/office/officeart/2018/2/layout/IconCircleList"/>
    <dgm:cxn modelId="{39849329-7AE9-404D-AEFF-656FDCBA7268}" type="presParOf" srcId="{8393EC0E-E047-4D2C-8340-E4CBDF54B791}" destId="{BC9E07F9-29FD-4BC3-9D9F-D26942353D9A}" srcOrd="2" destOrd="0" presId="urn:microsoft.com/office/officeart/2018/2/layout/IconCircleList"/>
    <dgm:cxn modelId="{15A8DF71-C5BD-4AFA-BC3F-D540837139A5}" type="presParOf" srcId="{8393EC0E-E047-4D2C-8340-E4CBDF54B791}" destId="{3A9CC1D4-CA0C-4414-90AA-B38692C97BDF}" srcOrd="3" destOrd="0" presId="urn:microsoft.com/office/officeart/2018/2/layout/IconCircleList"/>
    <dgm:cxn modelId="{C49D528E-D8F0-445E-8B86-1B1E3185CE05}" type="presParOf" srcId="{5E033949-833A-465E-84B7-3F42C1DAC8AF}" destId="{FD8DD964-8723-4BA8-8A8A-5AE87A0DD394}" srcOrd="3" destOrd="0" presId="urn:microsoft.com/office/officeart/2018/2/layout/IconCircleList"/>
    <dgm:cxn modelId="{79DB7DD5-596B-4A3B-BA2F-802248493078}" type="presParOf" srcId="{5E033949-833A-465E-84B7-3F42C1DAC8AF}" destId="{5EFAFD1F-663F-4894-A0A1-DB2D146E8DA4}" srcOrd="4" destOrd="0" presId="urn:microsoft.com/office/officeart/2018/2/layout/IconCircleList"/>
    <dgm:cxn modelId="{E6F8A4F3-D1F0-4724-8BE2-38D468B64A5D}" type="presParOf" srcId="{5EFAFD1F-663F-4894-A0A1-DB2D146E8DA4}" destId="{A795FB37-638D-4F64-82C9-DF9EC879FF8F}" srcOrd="0" destOrd="0" presId="urn:microsoft.com/office/officeart/2018/2/layout/IconCircleList"/>
    <dgm:cxn modelId="{E08B2715-EF1A-4A9F-9942-982129B74BB7}" type="presParOf" srcId="{5EFAFD1F-663F-4894-A0A1-DB2D146E8DA4}" destId="{ADD00458-2B7B-4AE2-8DEE-BBDCE55F9804}" srcOrd="1" destOrd="0" presId="urn:microsoft.com/office/officeart/2018/2/layout/IconCircleList"/>
    <dgm:cxn modelId="{27BC09F6-039A-4941-973E-EC17D3F1851E}" type="presParOf" srcId="{5EFAFD1F-663F-4894-A0A1-DB2D146E8DA4}" destId="{2E69D0AD-BA2D-492E-BFB5-2BDB10B9FE09}" srcOrd="2" destOrd="0" presId="urn:microsoft.com/office/officeart/2018/2/layout/IconCircleList"/>
    <dgm:cxn modelId="{526CA875-E5CC-47A0-AE23-CE209D6812A0}" type="presParOf" srcId="{5EFAFD1F-663F-4894-A0A1-DB2D146E8DA4}" destId="{CDC373CF-9B07-4300-97B9-5C3C3CD2E81C}" srcOrd="3" destOrd="0" presId="urn:microsoft.com/office/officeart/2018/2/layout/IconCircleList"/>
    <dgm:cxn modelId="{E727BEE4-94FF-4866-B3F0-83F6F0B56B28}" type="presParOf" srcId="{5E033949-833A-465E-84B7-3F42C1DAC8AF}" destId="{730FC679-C4C6-4056-81F4-B7C34503F542}" srcOrd="5" destOrd="0" presId="urn:microsoft.com/office/officeart/2018/2/layout/IconCircleList"/>
    <dgm:cxn modelId="{A29FCE27-8EAF-4A18-8356-E610EF9D109F}" type="presParOf" srcId="{5E033949-833A-465E-84B7-3F42C1DAC8AF}" destId="{9B7CFA32-7DF6-4B06-B7EB-302A4E041450}" srcOrd="6" destOrd="0" presId="urn:microsoft.com/office/officeart/2018/2/layout/IconCircleList"/>
    <dgm:cxn modelId="{3D29A802-8523-4208-81CE-2609AE52116F}" type="presParOf" srcId="{9B7CFA32-7DF6-4B06-B7EB-302A4E041450}" destId="{DA8BA10E-633A-45E6-A048-4F2D60661DB6}" srcOrd="0" destOrd="0" presId="urn:microsoft.com/office/officeart/2018/2/layout/IconCircleList"/>
    <dgm:cxn modelId="{49A379C0-2662-4682-A7EB-270476615C61}" type="presParOf" srcId="{9B7CFA32-7DF6-4B06-B7EB-302A4E041450}" destId="{EFBAABA6-848B-4A6E-9038-40DF1ADC13A4}" srcOrd="1" destOrd="0" presId="urn:microsoft.com/office/officeart/2018/2/layout/IconCircleList"/>
    <dgm:cxn modelId="{102CD06D-85B9-46FF-AAF3-FC561423B5BC}" type="presParOf" srcId="{9B7CFA32-7DF6-4B06-B7EB-302A4E041450}" destId="{2BCAC9C5-D166-4008-AADD-2CA079EE6829}" srcOrd="2" destOrd="0" presId="urn:microsoft.com/office/officeart/2018/2/layout/IconCircleList"/>
    <dgm:cxn modelId="{6F69E785-6D04-47EA-84B8-65495F7D5955}" type="presParOf" srcId="{9B7CFA32-7DF6-4B06-B7EB-302A4E041450}" destId="{00AFFBF9-E373-4850-B29D-0EDE0AC74118}" srcOrd="3" destOrd="0" presId="urn:microsoft.com/office/officeart/2018/2/layout/IconCircleList"/>
    <dgm:cxn modelId="{6C1A8473-B81D-46E4-9E2D-51EF7C3297CA}" type="presParOf" srcId="{5E033949-833A-465E-84B7-3F42C1DAC8AF}" destId="{1FF13246-CD9F-4571-8ACB-54CDA3ABBA3B}" srcOrd="7" destOrd="0" presId="urn:microsoft.com/office/officeart/2018/2/layout/IconCircleList"/>
    <dgm:cxn modelId="{8E5F3EEA-3977-4FE0-950C-1B624DC660DB}" type="presParOf" srcId="{5E033949-833A-465E-84B7-3F42C1DAC8AF}" destId="{EAFC854D-1A9D-4BB1-994C-51E9CE5AB0B2}" srcOrd="8" destOrd="0" presId="urn:microsoft.com/office/officeart/2018/2/layout/IconCircleList"/>
    <dgm:cxn modelId="{D9560A56-ECFD-443E-8C50-FEE676AD29E5}" type="presParOf" srcId="{EAFC854D-1A9D-4BB1-994C-51E9CE5AB0B2}" destId="{1E41CC1E-3BAE-46B7-B0FE-23AC195EBE36}" srcOrd="0" destOrd="0" presId="urn:microsoft.com/office/officeart/2018/2/layout/IconCircleList"/>
    <dgm:cxn modelId="{F27DC628-C0B6-48F9-8D42-AA48D583B5E9}" type="presParOf" srcId="{EAFC854D-1A9D-4BB1-994C-51E9CE5AB0B2}" destId="{3628469C-4339-4CAE-A355-E2A093C47A4E}" srcOrd="1" destOrd="0" presId="urn:microsoft.com/office/officeart/2018/2/layout/IconCircleList"/>
    <dgm:cxn modelId="{5F5CE599-19E5-4E2F-AFA9-8C8A071552E5}" type="presParOf" srcId="{EAFC854D-1A9D-4BB1-994C-51E9CE5AB0B2}" destId="{971AFCE1-FB59-457C-ABA8-E50A0928988B}" srcOrd="2" destOrd="0" presId="urn:microsoft.com/office/officeart/2018/2/layout/IconCircleList"/>
    <dgm:cxn modelId="{4479FD11-8993-4585-931D-C000F26FC8F9}" type="presParOf" srcId="{EAFC854D-1A9D-4BB1-994C-51E9CE5AB0B2}" destId="{F864456C-F719-4CBB-8D22-10688050AF9B}" srcOrd="3" destOrd="0" presId="urn:microsoft.com/office/officeart/2018/2/layout/IconCircleList"/>
    <dgm:cxn modelId="{29BC444D-4394-4F9D-BEBE-E9CD098DF4EB}" type="presParOf" srcId="{5E033949-833A-465E-84B7-3F42C1DAC8AF}" destId="{7C05BBEF-90C8-49FB-B1C1-75BFD6F26C98}" srcOrd="9" destOrd="0" presId="urn:microsoft.com/office/officeart/2018/2/layout/IconCircleList"/>
    <dgm:cxn modelId="{8D377C33-087D-4483-A9A2-9285A39CD518}" type="presParOf" srcId="{5E033949-833A-465E-84B7-3F42C1DAC8AF}" destId="{59CE1B86-DC21-4BC0-8DF1-3B132B58C91E}" srcOrd="10" destOrd="0" presId="urn:microsoft.com/office/officeart/2018/2/layout/IconCircleList"/>
    <dgm:cxn modelId="{1AD864F7-F7DD-48C8-B330-E55F66117152}" type="presParOf" srcId="{59CE1B86-DC21-4BC0-8DF1-3B132B58C91E}" destId="{15A5B489-6115-4AE7-AB68-543376DCF476}" srcOrd="0" destOrd="0" presId="urn:microsoft.com/office/officeart/2018/2/layout/IconCircleList"/>
    <dgm:cxn modelId="{3754CB0A-E014-4D31-B7F2-439FD812501A}" type="presParOf" srcId="{59CE1B86-DC21-4BC0-8DF1-3B132B58C91E}" destId="{5929287E-FF65-4937-9C72-830A755CD391}" srcOrd="1" destOrd="0" presId="urn:microsoft.com/office/officeart/2018/2/layout/IconCircleList"/>
    <dgm:cxn modelId="{1EA1C3B4-A99B-443B-ACE3-54758897EA22}" type="presParOf" srcId="{59CE1B86-DC21-4BC0-8DF1-3B132B58C91E}" destId="{15D58290-59DE-4DB2-94DC-E4CAB8E74396}" srcOrd="2" destOrd="0" presId="urn:microsoft.com/office/officeart/2018/2/layout/IconCircleList"/>
    <dgm:cxn modelId="{A761E0AE-0214-4AF7-9A21-B2D661A77655}" type="presParOf" srcId="{59CE1B86-DC21-4BC0-8DF1-3B132B58C91E}" destId="{50413AB3-CF8D-4FA2-844F-5C8D05EA77B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D163C7-C475-422C-BA72-955C3ECC4235}" type="doc">
      <dgm:prSet loTypeId="urn:microsoft.com/office/officeart/2018/5/layout/IconLeaf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67CB7245-C4BC-4DD2-AF26-A7D00722839A}">
      <dgm:prSet/>
      <dgm:spPr/>
      <dgm:t>
        <a:bodyPr/>
        <a:lstStyle/>
        <a:p>
          <a:pPr>
            <a:lnSpc>
              <a:spcPct val="100000"/>
            </a:lnSpc>
            <a:defRPr cap="all"/>
          </a:pPr>
          <a:r>
            <a:rPr lang="en-US"/>
            <a:t>Alignment with 3 C’s</a:t>
          </a:r>
        </a:p>
      </dgm:t>
    </dgm:pt>
    <dgm:pt modelId="{1EDA98DE-0E6C-4BCF-B650-7B8356F582F4}" type="parTrans" cxnId="{D1371101-9D38-41EA-9BE4-A25BCDA403A0}">
      <dgm:prSet/>
      <dgm:spPr/>
      <dgm:t>
        <a:bodyPr/>
        <a:lstStyle/>
        <a:p>
          <a:endParaRPr lang="en-US"/>
        </a:p>
      </dgm:t>
    </dgm:pt>
    <dgm:pt modelId="{CC9D7D3B-5E95-4BE4-92EF-A63557851AE5}" type="sibTrans" cxnId="{D1371101-9D38-41EA-9BE4-A25BCDA403A0}">
      <dgm:prSet/>
      <dgm:spPr/>
      <dgm:t>
        <a:bodyPr/>
        <a:lstStyle/>
        <a:p>
          <a:endParaRPr lang="en-US"/>
        </a:p>
      </dgm:t>
    </dgm:pt>
    <dgm:pt modelId="{5E77D3FD-581B-4E93-A7C3-B8BF1F39C6D9}">
      <dgm:prSet/>
      <dgm:spPr/>
      <dgm:t>
        <a:bodyPr/>
        <a:lstStyle/>
        <a:p>
          <a:pPr>
            <a:lnSpc>
              <a:spcPct val="100000"/>
            </a:lnSpc>
            <a:defRPr cap="all"/>
          </a:pPr>
          <a:r>
            <a:rPr lang="en-US"/>
            <a:t>Optimal Practice Setting</a:t>
          </a:r>
        </a:p>
      </dgm:t>
    </dgm:pt>
    <dgm:pt modelId="{F6E271FE-E565-41B1-AF1D-A119802DEED1}" type="parTrans" cxnId="{6F572AC4-8FF5-40FA-89C3-8B6D1F981FFB}">
      <dgm:prSet/>
      <dgm:spPr/>
      <dgm:t>
        <a:bodyPr/>
        <a:lstStyle/>
        <a:p>
          <a:endParaRPr lang="en-US"/>
        </a:p>
      </dgm:t>
    </dgm:pt>
    <dgm:pt modelId="{49A1ED81-9698-4DE0-98BB-DBD463391C86}" type="sibTrans" cxnId="{6F572AC4-8FF5-40FA-89C3-8B6D1F981FFB}">
      <dgm:prSet/>
      <dgm:spPr/>
      <dgm:t>
        <a:bodyPr/>
        <a:lstStyle/>
        <a:p>
          <a:endParaRPr lang="en-US"/>
        </a:p>
      </dgm:t>
    </dgm:pt>
    <dgm:pt modelId="{BFC85244-BC4B-4AE6-A91A-155CFFC8E669}">
      <dgm:prSet/>
      <dgm:spPr/>
      <dgm:t>
        <a:bodyPr/>
        <a:lstStyle/>
        <a:p>
          <a:pPr>
            <a:lnSpc>
              <a:spcPct val="100000"/>
            </a:lnSpc>
            <a:defRPr cap="all"/>
          </a:pPr>
          <a:r>
            <a:rPr lang="en-US"/>
            <a:t>Financial Stability</a:t>
          </a:r>
        </a:p>
      </dgm:t>
    </dgm:pt>
    <dgm:pt modelId="{163E23D3-D594-4F68-B225-3362EBD98E1F}" type="parTrans" cxnId="{6F96A56A-40E7-45D9-8BD5-E1149A3EBD2A}">
      <dgm:prSet/>
      <dgm:spPr/>
      <dgm:t>
        <a:bodyPr/>
        <a:lstStyle/>
        <a:p>
          <a:endParaRPr lang="en-US"/>
        </a:p>
      </dgm:t>
    </dgm:pt>
    <dgm:pt modelId="{57305ADC-C13F-4944-AF3B-A9B045A36F8E}" type="sibTrans" cxnId="{6F96A56A-40E7-45D9-8BD5-E1149A3EBD2A}">
      <dgm:prSet/>
      <dgm:spPr/>
      <dgm:t>
        <a:bodyPr/>
        <a:lstStyle/>
        <a:p>
          <a:endParaRPr lang="en-US"/>
        </a:p>
      </dgm:t>
    </dgm:pt>
    <dgm:pt modelId="{8C7DF0DA-6A80-42D8-9769-C91522588755}">
      <dgm:prSet/>
      <dgm:spPr/>
      <dgm:t>
        <a:bodyPr/>
        <a:lstStyle/>
        <a:p>
          <a:pPr>
            <a:lnSpc>
              <a:spcPct val="100000"/>
            </a:lnSpc>
            <a:defRPr cap="all"/>
          </a:pPr>
          <a:r>
            <a:rPr lang="en-US"/>
            <a:t>Contract/Legal Clarity</a:t>
          </a:r>
        </a:p>
      </dgm:t>
    </dgm:pt>
    <dgm:pt modelId="{BE588E1C-9F83-4349-BE36-813862E3F7EC}" type="parTrans" cxnId="{A7489BCD-4AEB-4C78-A0D0-49559C450130}">
      <dgm:prSet/>
      <dgm:spPr/>
      <dgm:t>
        <a:bodyPr/>
        <a:lstStyle/>
        <a:p>
          <a:endParaRPr lang="en-US"/>
        </a:p>
      </dgm:t>
    </dgm:pt>
    <dgm:pt modelId="{5B1907A9-CEC6-490E-88AA-CB0BF2A0A9BF}" type="sibTrans" cxnId="{A7489BCD-4AEB-4C78-A0D0-49559C450130}">
      <dgm:prSet/>
      <dgm:spPr/>
      <dgm:t>
        <a:bodyPr/>
        <a:lstStyle/>
        <a:p>
          <a:endParaRPr lang="en-US"/>
        </a:p>
      </dgm:t>
    </dgm:pt>
    <dgm:pt modelId="{4B07CAAE-7B17-4F77-BF09-2FFEB9B60BF9}">
      <dgm:prSet/>
      <dgm:spPr/>
      <dgm:t>
        <a:bodyPr/>
        <a:lstStyle/>
        <a:p>
          <a:pPr>
            <a:lnSpc>
              <a:spcPct val="100000"/>
            </a:lnSpc>
            <a:defRPr cap="all"/>
          </a:pPr>
          <a:r>
            <a:rPr lang="en-US"/>
            <a:t>Partner Support</a:t>
          </a:r>
        </a:p>
      </dgm:t>
    </dgm:pt>
    <dgm:pt modelId="{D663311B-6B49-4F69-8570-456D66FD403E}" type="parTrans" cxnId="{ED522468-B553-419E-A790-FFEC55030D24}">
      <dgm:prSet/>
      <dgm:spPr/>
      <dgm:t>
        <a:bodyPr/>
        <a:lstStyle/>
        <a:p>
          <a:endParaRPr lang="en-US"/>
        </a:p>
      </dgm:t>
    </dgm:pt>
    <dgm:pt modelId="{D8B4DD43-6555-4E4C-9831-D3D4FBA1C9D5}" type="sibTrans" cxnId="{ED522468-B553-419E-A790-FFEC55030D24}">
      <dgm:prSet/>
      <dgm:spPr/>
      <dgm:t>
        <a:bodyPr/>
        <a:lstStyle/>
        <a:p>
          <a:endParaRPr lang="en-US"/>
        </a:p>
      </dgm:t>
    </dgm:pt>
    <dgm:pt modelId="{612963E9-5C05-4605-BA5E-B79DFFCF5FAB}">
      <dgm:prSet/>
      <dgm:spPr/>
      <dgm:t>
        <a:bodyPr/>
        <a:lstStyle/>
        <a:p>
          <a:pPr>
            <a:lnSpc>
              <a:spcPct val="100000"/>
            </a:lnSpc>
            <a:defRPr cap="all"/>
          </a:pPr>
          <a:r>
            <a:rPr lang="en-US"/>
            <a:t>Administration Support</a:t>
          </a:r>
        </a:p>
      </dgm:t>
    </dgm:pt>
    <dgm:pt modelId="{2EC428E4-E44D-4380-B01A-BC29BABFF40E}" type="parTrans" cxnId="{8B473B75-347B-45BC-9119-AB6143048D16}">
      <dgm:prSet/>
      <dgm:spPr/>
      <dgm:t>
        <a:bodyPr/>
        <a:lstStyle/>
        <a:p>
          <a:endParaRPr lang="en-US"/>
        </a:p>
      </dgm:t>
    </dgm:pt>
    <dgm:pt modelId="{A5F9BFF8-F076-494A-8E70-F8AC37772ADF}" type="sibTrans" cxnId="{8B473B75-347B-45BC-9119-AB6143048D16}">
      <dgm:prSet/>
      <dgm:spPr/>
      <dgm:t>
        <a:bodyPr/>
        <a:lstStyle/>
        <a:p>
          <a:endParaRPr lang="en-US"/>
        </a:p>
      </dgm:t>
    </dgm:pt>
    <dgm:pt modelId="{D5B1BA5E-C3A0-4E92-B4A3-B719CCCDC879}">
      <dgm:prSet/>
      <dgm:spPr/>
      <dgm:t>
        <a:bodyPr/>
        <a:lstStyle/>
        <a:p>
          <a:pPr>
            <a:lnSpc>
              <a:spcPct val="100000"/>
            </a:lnSpc>
            <a:defRPr cap="all"/>
          </a:pPr>
          <a:r>
            <a:rPr lang="en-US"/>
            <a:t>Adequate Benefits</a:t>
          </a:r>
        </a:p>
      </dgm:t>
    </dgm:pt>
    <dgm:pt modelId="{870D91C5-5016-439E-AF1B-F93366C2E508}" type="parTrans" cxnId="{8741A3DC-1BAC-4E87-867C-25E6F17C6540}">
      <dgm:prSet/>
      <dgm:spPr/>
      <dgm:t>
        <a:bodyPr/>
        <a:lstStyle/>
        <a:p>
          <a:endParaRPr lang="en-US"/>
        </a:p>
      </dgm:t>
    </dgm:pt>
    <dgm:pt modelId="{CE75F972-65AE-490E-A6B1-ADB9465CF3EF}" type="sibTrans" cxnId="{8741A3DC-1BAC-4E87-867C-25E6F17C6540}">
      <dgm:prSet/>
      <dgm:spPr/>
      <dgm:t>
        <a:bodyPr/>
        <a:lstStyle/>
        <a:p>
          <a:endParaRPr lang="en-US"/>
        </a:p>
      </dgm:t>
    </dgm:pt>
    <dgm:pt modelId="{279BEE87-E8C3-4291-8F43-43CC57C028BD}">
      <dgm:prSet/>
      <dgm:spPr/>
      <dgm:t>
        <a:bodyPr/>
        <a:lstStyle/>
        <a:p>
          <a:pPr>
            <a:lnSpc>
              <a:spcPct val="100000"/>
            </a:lnSpc>
            <a:defRPr cap="all"/>
          </a:pPr>
          <a:r>
            <a:rPr lang="en-US"/>
            <a:t>Location, Location, Location</a:t>
          </a:r>
        </a:p>
      </dgm:t>
    </dgm:pt>
    <dgm:pt modelId="{BB9C22F1-EEB4-4017-8B8E-268B3A0E1258}" type="parTrans" cxnId="{D23B7776-44F8-4951-B161-39DA6D589CF9}">
      <dgm:prSet/>
      <dgm:spPr/>
      <dgm:t>
        <a:bodyPr/>
        <a:lstStyle/>
        <a:p>
          <a:endParaRPr lang="en-US"/>
        </a:p>
      </dgm:t>
    </dgm:pt>
    <dgm:pt modelId="{AB998D3B-62C9-410A-A59C-D4ED7E970530}" type="sibTrans" cxnId="{D23B7776-44F8-4951-B161-39DA6D589CF9}">
      <dgm:prSet/>
      <dgm:spPr/>
      <dgm:t>
        <a:bodyPr/>
        <a:lstStyle/>
        <a:p>
          <a:endParaRPr lang="en-US"/>
        </a:p>
      </dgm:t>
    </dgm:pt>
    <dgm:pt modelId="{3E743212-1FCA-446E-817E-BFC091ED70F3}" type="pres">
      <dgm:prSet presAssocID="{1AD163C7-C475-422C-BA72-955C3ECC4235}" presName="root" presStyleCnt="0">
        <dgm:presLayoutVars>
          <dgm:dir/>
          <dgm:resizeHandles val="exact"/>
        </dgm:presLayoutVars>
      </dgm:prSet>
      <dgm:spPr/>
    </dgm:pt>
    <dgm:pt modelId="{61817C1B-73BF-415C-A80A-C1FED9C4BCAB}" type="pres">
      <dgm:prSet presAssocID="{67CB7245-C4BC-4DD2-AF26-A7D00722839A}" presName="compNode" presStyleCnt="0"/>
      <dgm:spPr/>
    </dgm:pt>
    <dgm:pt modelId="{77D5FDCE-37E1-4C46-AD6C-A5F658B5E5D3}" type="pres">
      <dgm:prSet presAssocID="{67CB7245-C4BC-4DD2-AF26-A7D00722839A}" presName="iconBgRect" presStyleLbl="bgShp" presStyleIdx="0" presStyleCnt="8"/>
      <dgm:spPr>
        <a:prstGeom prst="round2DiagRect">
          <a:avLst>
            <a:gd name="adj1" fmla="val 29727"/>
            <a:gd name="adj2" fmla="val 0"/>
          </a:avLst>
        </a:prstGeom>
      </dgm:spPr>
    </dgm:pt>
    <dgm:pt modelId="{0A72C014-4F90-48A7-8C04-9D449EFECCF5}" type="pres">
      <dgm:prSet presAssocID="{67CB7245-C4BC-4DD2-AF26-A7D00722839A}" presName="iconRect" presStyleLbl="node1" presStyleIdx="0" presStyleCnt="8"/>
      <dgm:spPr>
        <a:blipFill>
          <a:blip xmlns:r="http://schemas.openxmlformats.org/officeDocument/2006/relationships" r:embed="rId1" cstate="hq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Checkmark"/>
        </a:ext>
      </dgm:extLst>
    </dgm:pt>
    <dgm:pt modelId="{5386B76C-A185-40FE-ABB5-B89070AFEE5E}" type="pres">
      <dgm:prSet presAssocID="{67CB7245-C4BC-4DD2-AF26-A7D00722839A}" presName="spaceRect" presStyleCnt="0"/>
      <dgm:spPr/>
    </dgm:pt>
    <dgm:pt modelId="{EE90A50B-B2EA-48F1-B5BC-139E04324517}" type="pres">
      <dgm:prSet presAssocID="{67CB7245-C4BC-4DD2-AF26-A7D00722839A}" presName="textRect" presStyleLbl="revTx" presStyleIdx="0" presStyleCnt="8">
        <dgm:presLayoutVars>
          <dgm:chMax val="1"/>
          <dgm:chPref val="1"/>
        </dgm:presLayoutVars>
      </dgm:prSet>
      <dgm:spPr/>
    </dgm:pt>
    <dgm:pt modelId="{D6D31A05-0E8C-4C3C-9238-660B27F0A198}" type="pres">
      <dgm:prSet presAssocID="{CC9D7D3B-5E95-4BE4-92EF-A63557851AE5}" presName="sibTrans" presStyleCnt="0"/>
      <dgm:spPr/>
    </dgm:pt>
    <dgm:pt modelId="{68D938B5-89F7-4138-B9F4-F95ED1726E89}" type="pres">
      <dgm:prSet presAssocID="{5E77D3FD-581B-4E93-A7C3-B8BF1F39C6D9}" presName="compNode" presStyleCnt="0"/>
      <dgm:spPr/>
    </dgm:pt>
    <dgm:pt modelId="{E832B9FD-44C6-4AE3-842C-4339F038FB3F}" type="pres">
      <dgm:prSet presAssocID="{5E77D3FD-581B-4E93-A7C3-B8BF1F39C6D9}" presName="iconBgRect" presStyleLbl="bgShp" presStyleIdx="1" presStyleCnt="8"/>
      <dgm:spPr>
        <a:prstGeom prst="round2DiagRect">
          <a:avLst>
            <a:gd name="adj1" fmla="val 29727"/>
            <a:gd name="adj2" fmla="val 0"/>
          </a:avLst>
        </a:prstGeom>
      </dgm:spPr>
    </dgm:pt>
    <dgm:pt modelId="{CCC5993E-EC31-4F01-BC19-A324102C38BB}" type="pres">
      <dgm:prSet presAssocID="{5E77D3FD-581B-4E93-A7C3-B8BF1F39C6D9}" presName="iconRect" presStyleLbl="node1" presStyleIdx="1" presStyleCnt="8"/>
      <dgm:spPr>
        <a:blipFill>
          <a:blip xmlns:r="http://schemas.openxmlformats.org/officeDocument/2006/relationships" r:embed="rId2" cstate="hq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Stethoscope"/>
        </a:ext>
      </dgm:extLst>
    </dgm:pt>
    <dgm:pt modelId="{28753FB0-555B-4744-A9FB-4BAD428F3088}" type="pres">
      <dgm:prSet presAssocID="{5E77D3FD-581B-4E93-A7C3-B8BF1F39C6D9}" presName="spaceRect" presStyleCnt="0"/>
      <dgm:spPr/>
    </dgm:pt>
    <dgm:pt modelId="{CC417C3B-A3A1-4EA0-AB91-0CCD356F8728}" type="pres">
      <dgm:prSet presAssocID="{5E77D3FD-581B-4E93-A7C3-B8BF1F39C6D9}" presName="textRect" presStyleLbl="revTx" presStyleIdx="1" presStyleCnt="8">
        <dgm:presLayoutVars>
          <dgm:chMax val="1"/>
          <dgm:chPref val="1"/>
        </dgm:presLayoutVars>
      </dgm:prSet>
      <dgm:spPr/>
    </dgm:pt>
    <dgm:pt modelId="{FE19ED52-C39A-49DF-A0B3-C80AC6DF88BD}" type="pres">
      <dgm:prSet presAssocID="{49A1ED81-9698-4DE0-98BB-DBD463391C86}" presName="sibTrans" presStyleCnt="0"/>
      <dgm:spPr/>
    </dgm:pt>
    <dgm:pt modelId="{1EB14862-D639-45E1-9C62-FEEBE8AB9F47}" type="pres">
      <dgm:prSet presAssocID="{BFC85244-BC4B-4AE6-A91A-155CFFC8E669}" presName="compNode" presStyleCnt="0"/>
      <dgm:spPr/>
    </dgm:pt>
    <dgm:pt modelId="{5614F8C8-A0B1-4BB0-B8A5-951CD4C83560}" type="pres">
      <dgm:prSet presAssocID="{BFC85244-BC4B-4AE6-A91A-155CFFC8E669}" presName="iconBgRect" presStyleLbl="bgShp" presStyleIdx="2" presStyleCnt="8"/>
      <dgm:spPr>
        <a:prstGeom prst="round2DiagRect">
          <a:avLst>
            <a:gd name="adj1" fmla="val 29727"/>
            <a:gd name="adj2" fmla="val 0"/>
          </a:avLst>
        </a:prstGeom>
      </dgm:spPr>
    </dgm:pt>
    <dgm:pt modelId="{6CAC0D8B-A811-47D2-884C-F83F546855EB}" type="pres">
      <dgm:prSet presAssocID="{BFC85244-BC4B-4AE6-A91A-155CFFC8E669}" presName="iconRect" presStyleLbl="node1" presStyleIdx="2" presStyleCnt="8"/>
      <dgm:spPr>
        <a:blipFill>
          <a:blip xmlns:r="http://schemas.openxmlformats.org/officeDocument/2006/relationships" r:embed="rId3" cstate="hq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Money"/>
        </a:ext>
      </dgm:extLst>
    </dgm:pt>
    <dgm:pt modelId="{494CE4A2-9A50-414B-A964-C44CE9D6DAA8}" type="pres">
      <dgm:prSet presAssocID="{BFC85244-BC4B-4AE6-A91A-155CFFC8E669}" presName="spaceRect" presStyleCnt="0"/>
      <dgm:spPr/>
    </dgm:pt>
    <dgm:pt modelId="{E0ACFBC6-49D3-48DC-9A25-ED41F716AED1}" type="pres">
      <dgm:prSet presAssocID="{BFC85244-BC4B-4AE6-A91A-155CFFC8E669}" presName="textRect" presStyleLbl="revTx" presStyleIdx="2" presStyleCnt="8">
        <dgm:presLayoutVars>
          <dgm:chMax val="1"/>
          <dgm:chPref val="1"/>
        </dgm:presLayoutVars>
      </dgm:prSet>
      <dgm:spPr/>
    </dgm:pt>
    <dgm:pt modelId="{8CC16B58-B08F-40FA-879D-E9B436561A49}" type="pres">
      <dgm:prSet presAssocID="{57305ADC-C13F-4944-AF3B-A9B045A36F8E}" presName="sibTrans" presStyleCnt="0"/>
      <dgm:spPr/>
    </dgm:pt>
    <dgm:pt modelId="{44559ECA-7D93-44BB-A654-3F6874FCBF1E}" type="pres">
      <dgm:prSet presAssocID="{8C7DF0DA-6A80-42D8-9769-C91522588755}" presName="compNode" presStyleCnt="0"/>
      <dgm:spPr/>
    </dgm:pt>
    <dgm:pt modelId="{D0766A7C-48CF-4083-B6A0-4ECAEA0BA026}" type="pres">
      <dgm:prSet presAssocID="{8C7DF0DA-6A80-42D8-9769-C91522588755}" presName="iconBgRect" presStyleLbl="bgShp" presStyleIdx="3" presStyleCnt="8"/>
      <dgm:spPr>
        <a:prstGeom prst="round2DiagRect">
          <a:avLst>
            <a:gd name="adj1" fmla="val 29727"/>
            <a:gd name="adj2" fmla="val 0"/>
          </a:avLst>
        </a:prstGeom>
      </dgm:spPr>
    </dgm:pt>
    <dgm:pt modelId="{5062B0C8-7FD4-4AB1-9A70-D2DDAE8FF968}" type="pres">
      <dgm:prSet presAssocID="{8C7DF0DA-6A80-42D8-9769-C91522588755}" presName="iconRect" presStyleLbl="node1" presStyleIdx="3" presStyleCnt="8"/>
      <dgm:spPr>
        <a:blipFill>
          <a:blip xmlns:r="http://schemas.openxmlformats.org/officeDocument/2006/relationships" r:embed="rId4">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Contract"/>
        </a:ext>
      </dgm:extLst>
    </dgm:pt>
    <dgm:pt modelId="{4E006E57-4FFB-4FB3-843B-6BDEFF5AD7DE}" type="pres">
      <dgm:prSet presAssocID="{8C7DF0DA-6A80-42D8-9769-C91522588755}" presName="spaceRect" presStyleCnt="0"/>
      <dgm:spPr/>
    </dgm:pt>
    <dgm:pt modelId="{B5D8EE64-D29B-4DDB-B388-A5B014FF76F5}" type="pres">
      <dgm:prSet presAssocID="{8C7DF0DA-6A80-42D8-9769-C91522588755}" presName="textRect" presStyleLbl="revTx" presStyleIdx="3" presStyleCnt="8">
        <dgm:presLayoutVars>
          <dgm:chMax val="1"/>
          <dgm:chPref val="1"/>
        </dgm:presLayoutVars>
      </dgm:prSet>
      <dgm:spPr/>
    </dgm:pt>
    <dgm:pt modelId="{A835E53B-190F-4AFB-AD9C-A0BACF83F85A}" type="pres">
      <dgm:prSet presAssocID="{5B1907A9-CEC6-490E-88AA-CB0BF2A0A9BF}" presName="sibTrans" presStyleCnt="0"/>
      <dgm:spPr/>
    </dgm:pt>
    <dgm:pt modelId="{B5CF1F37-65C9-43AD-963C-3665ECB371C2}" type="pres">
      <dgm:prSet presAssocID="{4B07CAAE-7B17-4F77-BF09-2FFEB9B60BF9}" presName="compNode" presStyleCnt="0"/>
      <dgm:spPr/>
    </dgm:pt>
    <dgm:pt modelId="{6C6DED66-39B0-423D-980D-C9A3D3901133}" type="pres">
      <dgm:prSet presAssocID="{4B07CAAE-7B17-4F77-BF09-2FFEB9B60BF9}" presName="iconBgRect" presStyleLbl="bgShp" presStyleIdx="4" presStyleCnt="8"/>
      <dgm:spPr>
        <a:prstGeom prst="round2DiagRect">
          <a:avLst>
            <a:gd name="adj1" fmla="val 29727"/>
            <a:gd name="adj2" fmla="val 0"/>
          </a:avLst>
        </a:prstGeom>
      </dgm:spPr>
    </dgm:pt>
    <dgm:pt modelId="{FB858B3C-BB93-40F7-8278-E9D35CBD045A}" type="pres">
      <dgm:prSet presAssocID="{4B07CAAE-7B17-4F77-BF09-2FFEB9B60BF9}" presName="iconRect" presStyleLbl="node1" presStyleIdx="4" presStyleCnt="8"/>
      <dgm:spPr>
        <a:blipFill>
          <a:blip xmlns:r="http://schemas.openxmlformats.org/officeDocument/2006/relationships" r:embed="rId5" cstate="hq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Handshake"/>
        </a:ext>
      </dgm:extLst>
    </dgm:pt>
    <dgm:pt modelId="{15966421-EA0B-474E-A7E8-9EC64BA3E1F7}" type="pres">
      <dgm:prSet presAssocID="{4B07CAAE-7B17-4F77-BF09-2FFEB9B60BF9}" presName="spaceRect" presStyleCnt="0"/>
      <dgm:spPr/>
    </dgm:pt>
    <dgm:pt modelId="{128B0224-4517-41E7-B1BB-032C7ED0FB3E}" type="pres">
      <dgm:prSet presAssocID="{4B07CAAE-7B17-4F77-BF09-2FFEB9B60BF9}" presName="textRect" presStyleLbl="revTx" presStyleIdx="4" presStyleCnt="8">
        <dgm:presLayoutVars>
          <dgm:chMax val="1"/>
          <dgm:chPref val="1"/>
        </dgm:presLayoutVars>
      </dgm:prSet>
      <dgm:spPr/>
    </dgm:pt>
    <dgm:pt modelId="{931A109E-FDAE-40F8-B20D-517AE52E82CD}" type="pres">
      <dgm:prSet presAssocID="{D8B4DD43-6555-4E4C-9831-D3D4FBA1C9D5}" presName="sibTrans" presStyleCnt="0"/>
      <dgm:spPr/>
    </dgm:pt>
    <dgm:pt modelId="{56EA33F6-F703-46E4-ABAA-8CA15A693537}" type="pres">
      <dgm:prSet presAssocID="{612963E9-5C05-4605-BA5E-B79DFFCF5FAB}" presName="compNode" presStyleCnt="0"/>
      <dgm:spPr/>
    </dgm:pt>
    <dgm:pt modelId="{B9B60CF2-51AB-4E2F-BB06-AF39619EE503}" type="pres">
      <dgm:prSet presAssocID="{612963E9-5C05-4605-BA5E-B79DFFCF5FAB}" presName="iconBgRect" presStyleLbl="bgShp" presStyleIdx="5" presStyleCnt="8"/>
      <dgm:spPr>
        <a:prstGeom prst="round2DiagRect">
          <a:avLst>
            <a:gd name="adj1" fmla="val 29727"/>
            <a:gd name="adj2" fmla="val 0"/>
          </a:avLst>
        </a:prstGeom>
      </dgm:spPr>
    </dgm:pt>
    <dgm:pt modelId="{15977E6E-1E9C-498C-A8A2-32115DDF0A35}" type="pres">
      <dgm:prSet presAssocID="{612963E9-5C05-4605-BA5E-B79DFFCF5FAB}" presName="iconRect" presStyleLbl="node1" presStyleIdx="5" presStyleCnt="8"/>
      <dgm:spPr>
        <a:blipFill>
          <a:blip xmlns:r="http://schemas.openxmlformats.org/officeDocument/2006/relationships" r:embed="rId6" cstate="hq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Call center"/>
        </a:ext>
      </dgm:extLst>
    </dgm:pt>
    <dgm:pt modelId="{87892584-3A28-429B-ADA1-683A496F5355}" type="pres">
      <dgm:prSet presAssocID="{612963E9-5C05-4605-BA5E-B79DFFCF5FAB}" presName="spaceRect" presStyleCnt="0"/>
      <dgm:spPr/>
    </dgm:pt>
    <dgm:pt modelId="{4A01C02D-CEA8-46F2-89D4-810CF7769812}" type="pres">
      <dgm:prSet presAssocID="{612963E9-5C05-4605-BA5E-B79DFFCF5FAB}" presName="textRect" presStyleLbl="revTx" presStyleIdx="5" presStyleCnt="8">
        <dgm:presLayoutVars>
          <dgm:chMax val="1"/>
          <dgm:chPref val="1"/>
        </dgm:presLayoutVars>
      </dgm:prSet>
      <dgm:spPr/>
    </dgm:pt>
    <dgm:pt modelId="{E0D31183-CC2B-4D4E-B5C5-B90A996BF425}" type="pres">
      <dgm:prSet presAssocID="{A5F9BFF8-F076-494A-8E70-F8AC37772ADF}" presName="sibTrans" presStyleCnt="0"/>
      <dgm:spPr/>
    </dgm:pt>
    <dgm:pt modelId="{2CDF248B-C1AC-4C24-9CE3-F8BCDDBE8DBD}" type="pres">
      <dgm:prSet presAssocID="{D5B1BA5E-C3A0-4E92-B4A3-B719CCCDC879}" presName="compNode" presStyleCnt="0"/>
      <dgm:spPr/>
    </dgm:pt>
    <dgm:pt modelId="{920A78AF-AD88-4C04-BCDF-4589555BD5B7}" type="pres">
      <dgm:prSet presAssocID="{D5B1BA5E-C3A0-4E92-B4A3-B719CCCDC879}" presName="iconBgRect" presStyleLbl="bgShp" presStyleIdx="6" presStyleCnt="8"/>
      <dgm:spPr>
        <a:prstGeom prst="round2DiagRect">
          <a:avLst>
            <a:gd name="adj1" fmla="val 29727"/>
            <a:gd name="adj2" fmla="val 0"/>
          </a:avLst>
        </a:prstGeom>
      </dgm:spPr>
    </dgm:pt>
    <dgm:pt modelId="{4D90160D-9C14-45EB-B75A-E1446402D8AE}" type="pres">
      <dgm:prSet presAssocID="{D5B1BA5E-C3A0-4E92-B4A3-B719CCCDC879}" presName="iconRect" presStyleLbl="node1" presStyleIdx="6" presStyleCnt="8"/>
      <dgm:spPr>
        <a:blipFill>
          <a:blip xmlns:r="http://schemas.openxmlformats.org/officeDocument/2006/relationships" r:embed="rId7" cstate="hq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Upward trend"/>
        </a:ext>
      </dgm:extLst>
    </dgm:pt>
    <dgm:pt modelId="{1359DD5C-F8E7-4729-8A9D-56D7042BCBE1}" type="pres">
      <dgm:prSet presAssocID="{D5B1BA5E-C3A0-4E92-B4A3-B719CCCDC879}" presName="spaceRect" presStyleCnt="0"/>
      <dgm:spPr/>
    </dgm:pt>
    <dgm:pt modelId="{E2B50700-8588-4106-A159-EFD2C8E8FE40}" type="pres">
      <dgm:prSet presAssocID="{D5B1BA5E-C3A0-4E92-B4A3-B719CCCDC879}" presName="textRect" presStyleLbl="revTx" presStyleIdx="6" presStyleCnt="8">
        <dgm:presLayoutVars>
          <dgm:chMax val="1"/>
          <dgm:chPref val="1"/>
        </dgm:presLayoutVars>
      </dgm:prSet>
      <dgm:spPr/>
    </dgm:pt>
    <dgm:pt modelId="{84F2B2DF-298B-4C72-BDB6-38D854EA9FDB}" type="pres">
      <dgm:prSet presAssocID="{CE75F972-65AE-490E-A6B1-ADB9465CF3EF}" presName="sibTrans" presStyleCnt="0"/>
      <dgm:spPr/>
    </dgm:pt>
    <dgm:pt modelId="{48017719-7A83-4137-BE05-587322C7C638}" type="pres">
      <dgm:prSet presAssocID="{279BEE87-E8C3-4291-8F43-43CC57C028BD}" presName="compNode" presStyleCnt="0"/>
      <dgm:spPr/>
    </dgm:pt>
    <dgm:pt modelId="{15002342-4AD8-47C1-B9CC-54C63D117B2A}" type="pres">
      <dgm:prSet presAssocID="{279BEE87-E8C3-4291-8F43-43CC57C028BD}" presName="iconBgRect" presStyleLbl="bgShp" presStyleIdx="7" presStyleCnt="8"/>
      <dgm:spPr>
        <a:prstGeom prst="round2DiagRect">
          <a:avLst>
            <a:gd name="adj1" fmla="val 29727"/>
            <a:gd name="adj2" fmla="val 0"/>
          </a:avLst>
        </a:prstGeom>
      </dgm:spPr>
    </dgm:pt>
    <dgm:pt modelId="{AECB6808-AF95-44CD-859F-85A9EC6FF0B4}" type="pres">
      <dgm:prSet presAssocID="{279BEE87-E8C3-4291-8F43-43CC57C028BD}" presName="iconRect" presStyleLbl="node1" presStyleIdx="7" presStyleCnt="8"/>
      <dgm:spPr>
        <a:blipFill>
          <a:blip xmlns:r="http://schemas.openxmlformats.org/officeDocument/2006/relationships" r:embed="rId8" cstate="hq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Marker"/>
        </a:ext>
      </dgm:extLst>
    </dgm:pt>
    <dgm:pt modelId="{E65F9BD1-49E4-4D46-B0B8-D1D67F5C41B5}" type="pres">
      <dgm:prSet presAssocID="{279BEE87-E8C3-4291-8F43-43CC57C028BD}" presName="spaceRect" presStyleCnt="0"/>
      <dgm:spPr/>
    </dgm:pt>
    <dgm:pt modelId="{67A1FCFA-75B5-4AAA-B05F-A590BBEAA92D}" type="pres">
      <dgm:prSet presAssocID="{279BEE87-E8C3-4291-8F43-43CC57C028BD}" presName="textRect" presStyleLbl="revTx" presStyleIdx="7" presStyleCnt="8">
        <dgm:presLayoutVars>
          <dgm:chMax val="1"/>
          <dgm:chPref val="1"/>
        </dgm:presLayoutVars>
      </dgm:prSet>
      <dgm:spPr/>
    </dgm:pt>
  </dgm:ptLst>
  <dgm:cxnLst>
    <dgm:cxn modelId="{33FCB400-BAEF-4D09-9B32-DCFE22619E11}" type="presOf" srcId="{1AD163C7-C475-422C-BA72-955C3ECC4235}" destId="{3E743212-1FCA-446E-817E-BFC091ED70F3}" srcOrd="0" destOrd="0" presId="urn:microsoft.com/office/officeart/2018/5/layout/IconLeafLabelList"/>
    <dgm:cxn modelId="{D1371101-9D38-41EA-9BE4-A25BCDA403A0}" srcId="{1AD163C7-C475-422C-BA72-955C3ECC4235}" destId="{67CB7245-C4BC-4DD2-AF26-A7D00722839A}" srcOrd="0" destOrd="0" parTransId="{1EDA98DE-0E6C-4BCF-B650-7B8356F582F4}" sibTransId="{CC9D7D3B-5E95-4BE4-92EF-A63557851AE5}"/>
    <dgm:cxn modelId="{2F05830C-2D3B-4F6B-B54F-D407E3D91374}" type="presOf" srcId="{279BEE87-E8C3-4291-8F43-43CC57C028BD}" destId="{67A1FCFA-75B5-4AAA-B05F-A590BBEAA92D}" srcOrd="0" destOrd="0" presId="urn:microsoft.com/office/officeart/2018/5/layout/IconLeafLabelList"/>
    <dgm:cxn modelId="{89AD7B15-E1FB-4472-A3D9-94A2ABC22BC5}" type="presOf" srcId="{BFC85244-BC4B-4AE6-A91A-155CFFC8E669}" destId="{E0ACFBC6-49D3-48DC-9A25-ED41F716AED1}" srcOrd="0" destOrd="0" presId="urn:microsoft.com/office/officeart/2018/5/layout/IconLeafLabelList"/>
    <dgm:cxn modelId="{E527B620-2232-42B0-A738-ECD19B7B5DC5}" type="presOf" srcId="{5E77D3FD-581B-4E93-A7C3-B8BF1F39C6D9}" destId="{CC417C3B-A3A1-4EA0-AB91-0CCD356F8728}" srcOrd="0" destOrd="0" presId="urn:microsoft.com/office/officeart/2018/5/layout/IconLeafLabelList"/>
    <dgm:cxn modelId="{ED522468-B553-419E-A790-FFEC55030D24}" srcId="{1AD163C7-C475-422C-BA72-955C3ECC4235}" destId="{4B07CAAE-7B17-4F77-BF09-2FFEB9B60BF9}" srcOrd="4" destOrd="0" parTransId="{D663311B-6B49-4F69-8570-456D66FD403E}" sibTransId="{D8B4DD43-6555-4E4C-9831-D3D4FBA1C9D5}"/>
    <dgm:cxn modelId="{6F96A56A-40E7-45D9-8BD5-E1149A3EBD2A}" srcId="{1AD163C7-C475-422C-BA72-955C3ECC4235}" destId="{BFC85244-BC4B-4AE6-A91A-155CFFC8E669}" srcOrd="2" destOrd="0" parTransId="{163E23D3-D594-4F68-B225-3362EBD98E1F}" sibTransId="{57305ADC-C13F-4944-AF3B-A9B045A36F8E}"/>
    <dgm:cxn modelId="{8B473B75-347B-45BC-9119-AB6143048D16}" srcId="{1AD163C7-C475-422C-BA72-955C3ECC4235}" destId="{612963E9-5C05-4605-BA5E-B79DFFCF5FAB}" srcOrd="5" destOrd="0" parTransId="{2EC428E4-E44D-4380-B01A-BC29BABFF40E}" sibTransId="{A5F9BFF8-F076-494A-8E70-F8AC37772ADF}"/>
    <dgm:cxn modelId="{D23B7776-44F8-4951-B161-39DA6D589CF9}" srcId="{1AD163C7-C475-422C-BA72-955C3ECC4235}" destId="{279BEE87-E8C3-4291-8F43-43CC57C028BD}" srcOrd="7" destOrd="0" parTransId="{BB9C22F1-EEB4-4017-8B8E-268B3A0E1258}" sibTransId="{AB998D3B-62C9-410A-A59C-D4ED7E970530}"/>
    <dgm:cxn modelId="{F9E1BC90-F839-4D59-AECB-CFDB8A81ED20}" type="presOf" srcId="{612963E9-5C05-4605-BA5E-B79DFFCF5FAB}" destId="{4A01C02D-CEA8-46F2-89D4-810CF7769812}" srcOrd="0" destOrd="0" presId="urn:microsoft.com/office/officeart/2018/5/layout/IconLeafLabelList"/>
    <dgm:cxn modelId="{E0385699-F096-45AF-9FB4-D4AD9FD9A02B}" type="presOf" srcId="{4B07CAAE-7B17-4F77-BF09-2FFEB9B60BF9}" destId="{128B0224-4517-41E7-B1BB-032C7ED0FB3E}" srcOrd="0" destOrd="0" presId="urn:microsoft.com/office/officeart/2018/5/layout/IconLeafLabelList"/>
    <dgm:cxn modelId="{8437C6AC-7845-498F-8F55-2C38FB363408}" type="presOf" srcId="{D5B1BA5E-C3A0-4E92-B4A3-B719CCCDC879}" destId="{E2B50700-8588-4106-A159-EFD2C8E8FE40}" srcOrd="0" destOrd="0" presId="urn:microsoft.com/office/officeart/2018/5/layout/IconLeafLabelList"/>
    <dgm:cxn modelId="{D006BFBF-802D-4455-B131-33CB4B619062}" type="presOf" srcId="{8C7DF0DA-6A80-42D8-9769-C91522588755}" destId="{B5D8EE64-D29B-4DDB-B388-A5B014FF76F5}" srcOrd="0" destOrd="0" presId="urn:microsoft.com/office/officeart/2018/5/layout/IconLeafLabelList"/>
    <dgm:cxn modelId="{6F572AC4-8FF5-40FA-89C3-8B6D1F981FFB}" srcId="{1AD163C7-C475-422C-BA72-955C3ECC4235}" destId="{5E77D3FD-581B-4E93-A7C3-B8BF1F39C6D9}" srcOrd="1" destOrd="0" parTransId="{F6E271FE-E565-41B1-AF1D-A119802DEED1}" sibTransId="{49A1ED81-9698-4DE0-98BB-DBD463391C86}"/>
    <dgm:cxn modelId="{A7489BCD-4AEB-4C78-A0D0-49559C450130}" srcId="{1AD163C7-C475-422C-BA72-955C3ECC4235}" destId="{8C7DF0DA-6A80-42D8-9769-C91522588755}" srcOrd="3" destOrd="0" parTransId="{BE588E1C-9F83-4349-BE36-813862E3F7EC}" sibTransId="{5B1907A9-CEC6-490E-88AA-CB0BF2A0A9BF}"/>
    <dgm:cxn modelId="{8741A3DC-1BAC-4E87-867C-25E6F17C6540}" srcId="{1AD163C7-C475-422C-BA72-955C3ECC4235}" destId="{D5B1BA5E-C3A0-4E92-B4A3-B719CCCDC879}" srcOrd="6" destOrd="0" parTransId="{870D91C5-5016-439E-AF1B-F93366C2E508}" sibTransId="{CE75F972-65AE-490E-A6B1-ADB9465CF3EF}"/>
    <dgm:cxn modelId="{E90796F5-D8E2-4814-90E1-A8D6715368E0}" type="presOf" srcId="{67CB7245-C4BC-4DD2-AF26-A7D00722839A}" destId="{EE90A50B-B2EA-48F1-B5BC-139E04324517}" srcOrd="0" destOrd="0" presId="urn:microsoft.com/office/officeart/2018/5/layout/IconLeafLabelList"/>
    <dgm:cxn modelId="{B3AB0CFD-2398-4A86-B22F-A6C3EF7D714F}" type="presParOf" srcId="{3E743212-1FCA-446E-817E-BFC091ED70F3}" destId="{61817C1B-73BF-415C-A80A-C1FED9C4BCAB}" srcOrd="0" destOrd="0" presId="urn:microsoft.com/office/officeart/2018/5/layout/IconLeafLabelList"/>
    <dgm:cxn modelId="{21A58933-292E-433B-9D83-B9313FE28CDE}" type="presParOf" srcId="{61817C1B-73BF-415C-A80A-C1FED9C4BCAB}" destId="{77D5FDCE-37E1-4C46-AD6C-A5F658B5E5D3}" srcOrd="0" destOrd="0" presId="urn:microsoft.com/office/officeart/2018/5/layout/IconLeafLabelList"/>
    <dgm:cxn modelId="{EBE12589-7632-4E17-A4D7-894F1216A494}" type="presParOf" srcId="{61817C1B-73BF-415C-A80A-C1FED9C4BCAB}" destId="{0A72C014-4F90-48A7-8C04-9D449EFECCF5}" srcOrd="1" destOrd="0" presId="urn:microsoft.com/office/officeart/2018/5/layout/IconLeafLabelList"/>
    <dgm:cxn modelId="{A4F50715-CA4C-4F53-852C-6D0CEB44EE14}" type="presParOf" srcId="{61817C1B-73BF-415C-A80A-C1FED9C4BCAB}" destId="{5386B76C-A185-40FE-ABB5-B89070AFEE5E}" srcOrd="2" destOrd="0" presId="urn:microsoft.com/office/officeart/2018/5/layout/IconLeafLabelList"/>
    <dgm:cxn modelId="{17C8A050-DAB6-400D-B402-416F977DA116}" type="presParOf" srcId="{61817C1B-73BF-415C-A80A-C1FED9C4BCAB}" destId="{EE90A50B-B2EA-48F1-B5BC-139E04324517}" srcOrd="3" destOrd="0" presId="urn:microsoft.com/office/officeart/2018/5/layout/IconLeafLabelList"/>
    <dgm:cxn modelId="{55D7F295-B00C-4228-BE3D-C89609D93D09}" type="presParOf" srcId="{3E743212-1FCA-446E-817E-BFC091ED70F3}" destId="{D6D31A05-0E8C-4C3C-9238-660B27F0A198}" srcOrd="1" destOrd="0" presId="urn:microsoft.com/office/officeart/2018/5/layout/IconLeafLabelList"/>
    <dgm:cxn modelId="{80B257B5-721F-4C30-9AE9-13D06C3CAB31}" type="presParOf" srcId="{3E743212-1FCA-446E-817E-BFC091ED70F3}" destId="{68D938B5-89F7-4138-B9F4-F95ED1726E89}" srcOrd="2" destOrd="0" presId="urn:microsoft.com/office/officeart/2018/5/layout/IconLeafLabelList"/>
    <dgm:cxn modelId="{7AE37A1A-8ECA-4745-943B-A312401E27AD}" type="presParOf" srcId="{68D938B5-89F7-4138-B9F4-F95ED1726E89}" destId="{E832B9FD-44C6-4AE3-842C-4339F038FB3F}" srcOrd="0" destOrd="0" presId="urn:microsoft.com/office/officeart/2018/5/layout/IconLeafLabelList"/>
    <dgm:cxn modelId="{AE50281F-1611-4126-98E7-8B82BA7322AA}" type="presParOf" srcId="{68D938B5-89F7-4138-B9F4-F95ED1726E89}" destId="{CCC5993E-EC31-4F01-BC19-A324102C38BB}" srcOrd="1" destOrd="0" presId="urn:microsoft.com/office/officeart/2018/5/layout/IconLeafLabelList"/>
    <dgm:cxn modelId="{AEEC4C84-3EED-49A1-AAE9-5EF78311162D}" type="presParOf" srcId="{68D938B5-89F7-4138-B9F4-F95ED1726E89}" destId="{28753FB0-555B-4744-A9FB-4BAD428F3088}" srcOrd="2" destOrd="0" presId="urn:microsoft.com/office/officeart/2018/5/layout/IconLeafLabelList"/>
    <dgm:cxn modelId="{8107DFB4-3E38-4AB7-81FC-FC9A43C2F968}" type="presParOf" srcId="{68D938B5-89F7-4138-B9F4-F95ED1726E89}" destId="{CC417C3B-A3A1-4EA0-AB91-0CCD356F8728}" srcOrd="3" destOrd="0" presId="urn:microsoft.com/office/officeart/2018/5/layout/IconLeafLabelList"/>
    <dgm:cxn modelId="{D3F95609-E780-46C9-AED5-3A4AD835D065}" type="presParOf" srcId="{3E743212-1FCA-446E-817E-BFC091ED70F3}" destId="{FE19ED52-C39A-49DF-A0B3-C80AC6DF88BD}" srcOrd="3" destOrd="0" presId="urn:microsoft.com/office/officeart/2018/5/layout/IconLeafLabelList"/>
    <dgm:cxn modelId="{2B9904FB-411E-4EFF-B524-606FDF3944FC}" type="presParOf" srcId="{3E743212-1FCA-446E-817E-BFC091ED70F3}" destId="{1EB14862-D639-45E1-9C62-FEEBE8AB9F47}" srcOrd="4" destOrd="0" presId="urn:microsoft.com/office/officeart/2018/5/layout/IconLeafLabelList"/>
    <dgm:cxn modelId="{F41059C8-AF91-4522-9595-985A2650F420}" type="presParOf" srcId="{1EB14862-D639-45E1-9C62-FEEBE8AB9F47}" destId="{5614F8C8-A0B1-4BB0-B8A5-951CD4C83560}" srcOrd="0" destOrd="0" presId="urn:microsoft.com/office/officeart/2018/5/layout/IconLeafLabelList"/>
    <dgm:cxn modelId="{B2D2A55D-28BA-4C30-A13A-0EF8C87AEC3A}" type="presParOf" srcId="{1EB14862-D639-45E1-9C62-FEEBE8AB9F47}" destId="{6CAC0D8B-A811-47D2-884C-F83F546855EB}" srcOrd="1" destOrd="0" presId="urn:microsoft.com/office/officeart/2018/5/layout/IconLeafLabelList"/>
    <dgm:cxn modelId="{B6A565F2-57F8-4451-B0B7-3A3DD7249BB1}" type="presParOf" srcId="{1EB14862-D639-45E1-9C62-FEEBE8AB9F47}" destId="{494CE4A2-9A50-414B-A964-C44CE9D6DAA8}" srcOrd="2" destOrd="0" presId="urn:microsoft.com/office/officeart/2018/5/layout/IconLeafLabelList"/>
    <dgm:cxn modelId="{BC20F4C1-B911-444F-ADBD-58A2A44D8EFC}" type="presParOf" srcId="{1EB14862-D639-45E1-9C62-FEEBE8AB9F47}" destId="{E0ACFBC6-49D3-48DC-9A25-ED41F716AED1}" srcOrd="3" destOrd="0" presId="urn:microsoft.com/office/officeart/2018/5/layout/IconLeafLabelList"/>
    <dgm:cxn modelId="{2893C51A-AACC-4975-8738-0885FA176B44}" type="presParOf" srcId="{3E743212-1FCA-446E-817E-BFC091ED70F3}" destId="{8CC16B58-B08F-40FA-879D-E9B436561A49}" srcOrd="5" destOrd="0" presId="urn:microsoft.com/office/officeart/2018/5/layout/IconLeafLabelList"/>
    <dgm:cxn modelId="{8720A131-8D11-4708-B0B8-1D73DF562F68}" type="presParOf" srcId="{3E743212-1FCA-446E-817E-BFC091ED70F3}" destId="{44559ECA-7D93-44BB-A654-3F6874FCBF1E}" srcOrd="6" destOrd="0" presId="urn:microsoft.com/office/officeart/2018/5/layout/IconLeafLabelList"/>
    <dgm:cxn modelId="{DB3B3628-1AC3-4DDF-B7C5-E376B9C6D4B1}" type="presParOf" srcId="{44559ECA-7D93-44BB-A654-3F6874FCBF1E}" destId="{D0766A7C-48CF-4083-B6A0-4ECAEA0BA026}" srcOrd="0" destOrd="0" presId="urn:microsoft.com/office/officeart/2018/5/layout/IconLeafLabelList"/>
    <dgm:cxn modelId="{0E5983FB-4487-4A47-838A-EFC5D58560DF}" type="presParOf" srcId="{44559ECA-7D93-44BB-A654-3F6874FCBF1E}" destId="{5062B0C8-7FD4-4AB1-9A70-D2DDAE8FF968}" srcOrd="1" destOrd="0" presId="urn:microsoft.com/office/officeart/2018/5/layout/IconLeafLabelList"/>
    <dgm:cxn modelId="{F09B3BA9-8793-41C3-88B4-097945808DAD}" type="presParOf" srcId="{44559ECA-7D93-44BB-A654-3F6874FCBF1E}" destId="{4E006E57-4FFB-4FB3-843B-6BDEFF5AD7DE}" srcOrd="2" destOrd="0" presId="urn:microsoft.com/office/officeart/2018/5/layout/IconLeafLabelList"/>
    <dgm:cxn modelId="{E74310E1-7670-4797-832B-CFA3FEBAB777}" type="presParOf" srcId="{44559ECA-7D93-44BB-A654-3F6874FCBF1E}" destId="{B5D8EE64-D29B-4DDB-B388-A5B014FF76F5}" srcOrd="3" destOrd="0" presId="urn:microsoft.com/office/officeart/2018/5/layout/IconLeafLabelList"/>
    <dgm:cxn modelId="{9E698A7E-E48D-4450-A6B7-6B8D6695048F}" type="presParOf" srcId="{3E743212-1FCA-446E-817E-BFC091ED70F3}" destId="{A835E53B-190F-4AFB-AD9C-A0BACF83F85A}" srcOrd="7" destOrd="0" presId="urn:microsoft.com/office/officeart/2018/5/layout/IconLeafLabelList"/>
    <dgm:cxn modelId="{700F3448-65FE-44B9-A1BF-774678C051D1}" type="presParOf" srcId="{3E743212-1FCA-446E-817E-BFC091ED70F3}" destId="{B5CF1F37-65C9-43AD-963C-3665ECB371C2}" srcOrd="8" destOrd="0" presId="urn:microsoft.com/office/officeart/2018/5/layout/IconLeafLabelList"/>
    <dgm:cxn modelId="{2F957D76-8844-44C0-8B90-AFED77698B31}" type="presParOf" srcId="{B5CF1F37-65C9-43AD-963C-3665ECB371C2}" destId="{6C6DED66-39B0-423D-980D-C9A3D3901133}" srcOrd="0" destOrd="0" presId="urn:microsoft.com/office/officeart/2018/5/layout/IconLeafLabelList"/>
    <dgm:cxn modelId="{AF1DCC1A-D1C9-4B2E-AD0E-A7E078AC0E06}" type="presParOf" srcId="{B5CF1F37-65C9-43AD-963C-3665ECB371C2}" destId="{FB858B3C-BB93-40F7-8278-E9D35CBD045A}" srcOrd="1" destOrd="0" presId="urn:microsoft.com/office/officeart/2018/5/layout/IconLeafLabelList"/>
    <dgm:cxn modelId="{029086FE-7526-4EA4-A572-0CA6E37F25E3}" type="presParOf" srcId="{B5CF1F37-65C9-43AD-963C-3665ECB371C2}" destId="{15966421-EA0B-474E-A7E8-9EC64BA3E1F7}" srcOrd="2" destOrd="0" presId="urn:microsoft.com/office/officeart/2018/5/layout/IconLeafLabelList"/>
    <dgm:cxn modelId="{83426905-96E2-405A-895E-8BC6851A7BF6}" type="presParOf" srcId="{B5CF1F37-65C9-43AD-963C-3665ECB371C2}" destId="{128B0224-4517-41E7-B1BB-032C7ED0FB3E}" srcOrd="3" destOrd="0" presId="urn:microsoft.com/office/officeart/2018/5/layout/IconLeafLabelList"/>
    <dgm:cxn modelId="{E177B037-B3D0-45D8-9D3F-6327F240697C}" type="presParOf" srcId="{3E743212-1FCA-446E-817E-BFC091ED70F3}" destId="{931A109E-FDAE-40F8-B20D-517AE52E82CD}" srcOrd="9" destOrd="0" presId="urn:microsoft.com/office/officeart/2018/5/layout/IconLeafLabelList"/>
    <dgm:cxn modelId="{E64A9BBF-EE5F-40CC-96FD-7CFE33123EC1}" type="presParOf" srcId="{3E743212-1FCA-446E-817E-BFC091ED70F3}" destId="{56EA33F6-F703-46E4-ABAA-8CA15A693537}" srcOrd="10" destOrd="0" presId="urn:microsoft.com/office/officeart/2018/5/layout/IconLeafLabelList"/>
    <dgm:cxn modelId="{FED040E3-B190-4EC2-9AE2-517AD941CD9D}" type="presParOf" srcId="{56EA33F6-F703-46E4-ABAA-8CA15A693537}" destId="{B9B60CF2-51AB-4E2F-BB06-AF39619EE503}" srcOrd="0" destOrd="0" presId="urn:microsoft.com/office/officeart/2018/5/layout/IconLeafLabelList"/>
    <dgm:cxn modelId="{5508302A-B581-4047-87EE-9B03BDBD4A11}" type="presParOf" srcId="{56EA33F6-F703-46E4-ABAA-8CA15A693537}" destId="{15977E6E-1E9C-498C-A8A2-32115DDF0A35}" srcOrd="1" destOrd="0" presId="urn:microsoft.com/office/officeart/2018/5/layout/IconLeafLabelList"/>
    <dgm:cxn modelId="{E622A7B4-0D39-411B-BA4A-AC68DA0691F3}" type="presParOf" srcId="{56EA33F6-F703-46E4-ABAA-8CA15A693537}" destId="{87892584-3A28-429B-ADA1-683A496F5355}" srcOrd="2" destOrd="0" presId="urn:microsoft.com/office/officeart/2018/5/layout/IconLeafLabelList"/>
    <dgm:cxn modelId="{DE0A54D2-C909-4FF2-B793-6322510CF2DE}" type="presParOf" srcId="{56EA33F6-F703-46E4-ABAA-8CA15A693537}" destId="{4A01C02D-CEA8-46F2-89D4-810CF7769812}" srcOrd="3" destOrd="0" presId="urn:microsoft.com/office/officeart/2018/5/layout/IconLeafLabelList"/>
    <dgm:cxn modelId="{00AC468E-4BE2-4838-BB38-CA35DBDF4782}" type="presParOf" srcId="{3E743212-1FCA-446E-817E-BFC091ED70F3}" destId="{E0D31183-CC2B-4D4E-B5C5-B90A996BF425}" srcOrd="11" destOrd="0" presId="urn:microsoft.com/office/officeart/2018/5/layout/IconLeafLabelList"/>
    <dgm:cxn modelId="{C89F192D-DA23-4E59-AEF7-931311F31FB1}" type="presParOf" srcId="{3E743212-1FCA-446E-817E-BFC091ED70F3}" destId="{2CDF248B-C1AC-4C24-9CE3-F8BCDDBE8DBD}" srcOrd="12" destOrd="0" presId="urn:microsoft.com/office/officeart/2018/5/layout/IconLeafLabelList"/>
    <dgm:cxn modelId="{B8F2B9D7-6135-44DD-B675-6B1968C0916D}" type="presParOf" srcId="{2CDF248B-C1AC-4C24-9CE3-F8BCDDBE8DBD}" destId="{920A78AF-AD88-4C04-BCDF-4589555BD5B7}" srcOrd="0" destOrd="0" presId="urn:microsoft.com/office/officeart/2018/5/layout/IconLeafLabelList"/>
    <dgm:cxn modelId="{2007A2F6-3384-447D-9DD5-F973419BA393}" type="presParOf" srcId="{2CDF248B-C1AC-4C24-9CE3-F8BCDDBE8DBD}" destId="{4D90160D-9C14-45EB-B75A-E1446402D8AE}" srcOrd="1" destOrd="0" presId="urn:microsoft.com/office/officeart/2018/5/layout/IconLeafLabelList"/>
    <dgm:cxn modelId="{FB6122D9-730F-4CA3-A5DC-D1A8E18F558A}" type="presParOf" srcId="{2CDF248B-C1AC-4C24-9CE3-F8BCDDBE8DBD}" destId="{1359DD5C-F8E7-4729-8A9D-56D7042BCBE1}" srcOrd="2" destOrd="0" presId="urn:microsoft.com/office/officeart/2018/5/layout/IconLeafLabelList"/>
    <dgm:cxn modelId="{6F40E561-8024-4473-8A23-CEE1DB5353FF}" type="presParOf" srcId="{2CDF248B-C1AC-4C24-9CE3-F8BCDDBE8DBD}" destId="{E2B50700-8588-4106-A159-EFD2C8E8FE40}" srcOrd="3" destOrd="0" presId="urn:microsoft.com/office/officeart/2018/5/layout/IconLeafLabelList"/>
    <dgm:cxn modelId="{74113AD3-92A4-44A5-AAAA-5043B2DF2414}" type="presParOf" srcId="{3E743212-1FCA-446E-817E-BFC091ED70F3}" destId="{84F2B2DF-298B-4C72-BDB6-38D854EA9FDB}" srcOrd="13" destOrd="0" presId="urn:microsoft.com/office/officeart/2018/5/layout/IconLeafLabelList"/>
    <dgm:cxn modelId="{38B57A7B-EF1A-43F5-810F-A8D21A29B43E}" type="presParOf" srcId="{3E743212-1FCA-446E-817E-BFC091ED70F3}" destId="{48017719-7A83-4137-BE05-587322C7C638}" srcOrd="14" destOrd="0" presId="urn:microsoft.com/office/officeart/2018/5/layout/IconLeafLabelList"/>
    <dgm:cxn modelId="{CB0091D3-FBB2-4727-BB75-3C4A830D152C}" type="presParOf" srcId="{48017719-7A83-4137-BE05-587322C7C638}" destId="{15002342-4AD8-47C1-B9CC-54C63D117B2A}" srcOrd="0" destOrd="0" presId="urn:microsoft.com/office/officeart/2018/5/layout/IconLeafLabelList"/>
    <dgm:cxn modelId="{8617DA30-4175-44FA-A81E-6DB335657118}" type="presParOf" srcId="{48017719-7A83-4137-BE05-587322C7C638}" destId="{AECB6808-AF95-44CD-859F-85A9EC6FF0B4}" srcOrd="1" destOrd="0" presId="urn:microsoft.com/office/officeart/2018/5/layout/IconLeafLabelList"/>
    <dgm:cxn modelId="{3BC59CBE-3C64-4B2D-99EE-012CA6257BE8}" type="presParOf" srcId="{48017719-7A83-4137-BE05-587322C7C638}" destId="{E65F9BD1-49E4-4D46-B0B8-D1D67F5C41B5}" srcOrd="2" destOrd="0" presId="urn:microsoft.com/office/officeart/2018/5/layout/IconLeafLabelList"/>
    <dgm:cxn modelId="{6D697E6E-92BB-4212-A3CD-DEA27159E279}" type="presParOf" srcId="{48017719-7A83-4137-BE05-587322C7C638}" destId="{67A1FCFA-75B5-4AAA-B05F-A590BBEAA92D}"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E7B99-3741-41D2-8204-472EFE1FAF3C}">
      <dsp:nvSpPr>
        <dsp:cNvPr id="0" name=""/>
        <dsp:cNvSpPr/>
      </dsp:nvSpPr>
      <dsp:spPr>
        <a:xfrm>
          <a:off x="0" y="28535"/>
          <a:ext cx="4308514" cy="107230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Culture</a:t>
          </a:r>
          <a:endParaRPr lang="en-US" sz="4700" kern="1200" dirty="0"/>
        </a:p>
      </dsp:txBody>
      <dsp:txXfrm>
        <a:off x="52346" y="80881"/>
        <a:ext cx="4203822" cy="967613"/>
      </dsp:txXfrm>
    </dsp:sp>
    <dsp:sp modelId="{88745030-FB92-49F7-B8F9-28B8F5E8DB0A}">
      <dsp:nvSpPr>
        <dsp:cNvPr id="0" name=""/>
        <dsp:cNvSpPr/>
      </dsp:nvSpPr>
      <dsp:spPr>
        <a:xfrm>
          <a:off x="0" y="1236200"/>
          <a:ext cx="4308514" cy="1072305"/>
        </a:xfrm>
        <a:prstGeom prst="roundRect">
          <a:avLst/>
        </a:prstGeom>
        <a:solidFill>
          <a:schemeClr val="accent5">
            <a:hueOff val="-6395976"/>
            <a:satOff val="-30511"/>
            <a:lumOff val="17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Compensation</a:t>
          </a:r>
          <a:endParaRPr lang="en-US" sz="4700" kern="1200" dirty="0"/>
        </a:p>
      </dsp:txBody>
      <dsp:txXfrm>
        <a:off x="52346" y="1288546"/>
        <a:ext cx="4203822" cy="967613"/>
      </dsp:txXfrm>
    </dsp:sp>
    <dsp:sp modelId="{EC94D279-CA0E-4478-862C-59E2F4F98469}">
      <dsp:nvSpPr>
        <dsp:cNvPr id="0" name=""/>
        <dsp:cNvSpPr/>
      </dsp:nvSpPr>
      <dsp:spPr>
        <a:xfrm>
          <a:off x="0" y="2443866"/>
          <a:ext cx="4308514" cy="1072305"/>
        </a:xfrm>
        <a:prstGeom prst="roundRect">
          <a:avLst/>
        </a:prstGeom>
        <a:solidFill>
          <a:schemeClr val="accent5">
            <a:hueOff val="-12791952"/>
            <a:satOff val="-61022"/>
            <a:lumOff val="347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Call</a:t>
          </a:r>
          <a:endParaRPr lang="en-US" sz="4700" kern="1200" dirty="0"/>
        </a:p>
      </dsp:txBody>
      <dsp:txXfrm>
        <a:off x="52346" y="2496212"/>
        <a:ext cx="4203822" cy="9676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B5AC3-97DD-4044-A4A4-FA7A74029F08}">
      <dsp:nvSpPr>
        <dsp:cNvPr id="0" name=""/>
        <dsp:cNvSpPr/>
      </dsp:nvSpPr>
      <dsp:spPr>
        <a:xfrm>
          <a:off x="1051804" y="19430"/>
          <a:ext cx="705017" cy="70501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3FC769-1E81-40CC-B21C-E4FFE62DC126}">
      <dsp:nvSpPr>
        <dsp:cNvPr id="0" name=""/>
        <dsp:cNvSpPr/>
      </dsp:nvSpPr>
      <dsp:spPr>
        <a:xfrm>
          <a:off x="1199858" y="167484"/>
          <a:ext cx="408910" cy="408910"/>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5C9BF7-47D6-40D3-883D-F64628957355}">
      <dsp:nvSpPr>
        <dsp:cNvPr id="0" name=""/>
        <dsp:cNvSpPr/>
      </dsp:nvSpPr>
      <dsp:spPr>
        <a:xfrm>
          <a:off x="1763119" y="19430"/>
          <a:ext cx="1951383" cy="705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rgbClr val="00386B"/>
              </a:solidFill>
            </a:rPr>
            <a:t>Know </a:t>
          </a:r>
          <a:r>
            <a:rPr lang="en-US" sz="2000" u="sng" kern="1200" dirty="0">
              <a:solidFill>
                <a:srgbClr val="00386B"/>
              </a:solidFill>
            </a:rPr>
            <a:t>Your</a:t>
          </a:r>
          <a:r>
            <a:rPr lang="en-US" sz="2000" kern="1200" dirty="0">
              <a:solidFill>
                <a:srgbClr val="00386B"/>
              </a:solidFill>
            </a:rPr>
            <a:t> 3 C’s</a:t>
          </a:r>
        </a:p>
      </dsp:txBody>
      <dsp:txXfrm>
        <a:off x="1763119" y="19430"/>
        <a:ext cx="1951383" cy="705017"/>
      </dsp:txXfrm>
    </dsp:sp>
    <dsp:sp modelId="{20BA6EAD-C6D3-4F42-AA32-AB68FFDE03BC}">
      <dsp:nvSpPr>
        <dsp:cNvPr id="0" name=""/>
        <dsp:cNvSpPr/>
      </dsp:nvSpPr>
      <dsp:spPr>
        <a:xfrm>
          <a:off x="4004062" y="19430"/>
          <a:ext cx="705017" cy="70501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06F654-E31D-486E-8E84-457B4EE583F4}">
      <dsp:nvSpPr>
        <dsp:cNvPr id="0" name=""/>
        <dsp:cNvSpPr/>
      </dsp:nvSpPr>
      <dsp:spPr>
        <a:xfrm>
          <a:off x="4152116" y="167484"/>
          <a:ext cx="408910" cy="408910"/>
        </a:xfrm>
        <a:prstGeom prst="rect">
          <a:avLst/>
        </a:prstGeom>
        <a:blipFill>
          <a:blip xmlns:r="http://schemas.openxmlformats.org/officeDocument/2006/relationships" r:embed="rId2" cstate="hqprint">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9CC1D4-CA0C-4414-90AA-B38692C97BDF}">
      <dsp:nvSpPr>
        <dsp:cNvPr id="0" name=""/>
        <dsp:cNvSpPr/>
      </dsp:nvSpPr>
      <dsp:spPr>
        <a:xfrm>
          <a:off x="4857753" y="65531"/>
          <a:ext cx="2287653" cy="705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rgbClr val="00386B"/>
              </a:solidFill>
            </a:rPr>
            <a:t>Prioritize Your Asks</a:t>
          </a:r>
        </a:p>
      </dsp:txBody>
      <dsp:txXfrm>
        <a:off x="4857753" y="65531"/>
        <a:ext cx="2287653" cy="705017"/>
      </dsp:txXfrm>
    </dsp:sp>
    <dsp:sp modelId="{A795FB37-638D-4F64-82C9-DF9EC879FF8F}">
      <dsp:nvSpPr>
        <dsp:cNvPr id="0" name=""/>
        <dsp:cNvSpPr/>
      </dsp:nvSpPr>
      <dsp:spPr>
        <a:xfrm>
          <a:off x="1051804" y="1279243"/>
          <a:ext cx="705017" cy="70501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D00458-2B7B-4AE2-8DEE-BBDCE55F9804}">
      <dsp:nvSpPr>
        <dsp:cNvPr id="0" name=""/>
        <dsp:cNvSpPr/>
      </dsp:nvSpPr>
      <dsp:spPr>
        <a:xfrm>
          <a:off x="1199858" y="1427296"/>
          <a:ext cx="408910" cy="408910"/>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C373CF-9B07-4300-97B9-5C3C3CD2E81C}">
      <dsp:nvSpPr>
        <dsp:cNvPr id="0" name=""/>
        <dsp:cNvSpPr/>
      </dsp:nvSpPr>
      <dsp:spPr>
        <a:xfrm>
          <a:off x="1915267" y="1279243"/>
          <a:ext cx="1647085" cy="705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rgbClr val="00386B"/>
              </a:solidFill>
            </a:rPr>
            <a:t>Do Your Research</a:t>
          </a:r>
        </a:p>
      </dsp:txBody>
      <dsp:txXfrm>
        <a:off x="1915267" y="1279243"/>
        <a:ext cx="1647085" cy="705017"/>
      </dsp:txXfrm>
    </dsp:sp>
    <dsp:sp modelId="{DA8BA10E-633A-45E6-A048-4F2D60661DB6}">
      <dsp:nvSpPr>
        <dsp:cNvPr id="0" name=""/>
        <dsp:cNvSpPr/>
      </dsp:nvSpPr>
      <dsp:spPr>
        <a:xfrm>
          <a:off x="3851914" y="1279243"/>
          <a:ext cx="705017" cy="70501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BAABA6-848B-4A6E-9038-40DF1ADC13A4}">
      <dsp:nvSpPr>
        <dsp:cNvPr id="0" name=""/>
        <dsp:cNvSpPr/>
      </dsp:nvSpPr>
      <dsp:spPr>
        <a:xfrm>
          <a:off x="3999967" y="1427296"/>
          <a:ext cx="408910" cy="408910"/>
        </a:xfrm>
        <a:prstGeom prst="rect">
          <a:avLst/>
        </a:prstGeom>
        <a:blipFill>
          <a:blip xmlns:r="http://schemas.openxmlformats.org/officeDocument/2006/relationships" r:embed="rId4" cstate="hqprint">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AFFBF9-E373-4850-B29D-0EDE0AC74118}">
      <dsp:nvSpPr>
        <dsp:cNvPr id="0" name=""/>
        <dsp:cNvSpPr/>
      </dsp:nvSpPr>
      <dsp:spPr>
        <a:xfrm>
          <a:off x="4708006" y="1279243"/>
          <a:ext cx="1661826" cy="705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rgbClr val="00386B"/>
              </a:solidFill>
            </a:rPr>
            <a:t>Pre-Network</a:t>
          </a:r>
        </a:p>
      </dsp:txBody>
      <dsp:txXfrm>
        <a:off x="4708006" y="1279243"/>
        <a:ext cx="1661826" cy="705017"/>
      </dsp:txXfrm>
    </dsp:sp>
    <dsp:sp modelId="{1E41CC1E-3BAE-46B7-B0FE-23AC195EBE36}">
      <dsp:nvSpPr>
        <dsp:cNvPr id="0" name=""/>
        <dsp:cNvSpPr/>
      </dsp:nvSpPr>
      <dsp:spPr>
        <a:xfrm>
          <a:off x="1051804" y="2539056"/>
          <a:ext cx="705017" cy="70501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28469C-4339-4CAE-A355-E2A093C47A4E}">
      <dsp:nvSpPr>
        <dsp:cNvPr id="0" name=""/>
        <dsp:cNvSpPr/>
      </dsp:nvSpPr>
      <dsp:spPr>
        <a:xfrm>
          <a:off x="1199858" y="2687109"/>
          <a:ext cx="408910" cy="408910"/>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64456C-F719-4CBB-8D22-10688050AF9B}">
      <dsp:nvSpPr>
        <dsp:cNvPr id="0" name=""/>
        <dsp:cNvSpPr/>
      </dsp:nvSpPr>
      <dsp:spPr>
        <a:xfrm>
          <a:off x="1907897" y="2539056"/>
          <a:ext cx="1661826" cy="705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rgbClr val="00386B"/>
              </a:solidFill>
            </a:rPr>
            <a:t>Understand the Market</a:t>
          </a:r>
        </a:p>
      </dsp:txBody>
      <dsp:txXfrm>
        <a:off x="1907897" y="2539056"/>
        <a:ext cx="1661826" cy="705017"/>
      </dsp:txXfrm>
    </dsp:sp>
    <dsp:sp modelId="{15A5B489-6115-4AE7-AB68-543376DCF476}">
      <dsp:nvSpPr>
        <dsp:cNvPr id="0" name=""/>
        <dsp:cNvSpPr/>
      </dsp:nvSpPr>
      <dsp:spPr>
        <a:xfrm>
          <a:off x="3859284" y="2539056"/>
          <a:ext cx="705017" cy="70501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29287E-FF65-4937-9C72-830A755CD391}">
      <dsp:nvSpPr>
        <dsp:cNvPr id="0" name=""/>
        <dsp:cNvSpPr/>
      </dsp:nvSpPr>
      <dsp:spPr>
        <a:xfrm>
          <a:off x="4007337" y="2687109"/>
          <a:ext cx="408910" cy="408910"/>
        </a:xfrm>
        <a:prstGeom prst="rect">
          <a:avLst/>
        </a:prstGeom>
        <a:blipFill>
          <a:blip xmlns:r="http://schemas.openxmlformats.org/officeDocument/2006/relationships" r:embed="rId6" cstate="hqprint">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413AB3-CF8D-4FA2-844F-5C8D05EA77BD}">
      <dsp:nvSpPr>
        <dsp:cNvPr id="0" name=""/>
        <dsp:cNvSpPr/>
      </dsp:nvSpPr>
      <dsp:spPr>
        <a:xfrm>
          <a:off x="4715376" y="2539056"/>
          <a:ext cx="1661826" cy="705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rgbClr val="00386B"/>
              </a:solidFill>
            </a:rPr>
            <a:t>Organize Your Questions</a:t>
          </a:r>
        </a:p>
      </dsp:txBody>
      <dsp:txXfrm>
        <a:off x="4715376" y="2539056"/>
        <a:ext cx="1661826" cy="7050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5FDCE-37E1-4C46-AD6C-A5F658B5E5D3}">
      <dsp:nvSpPr>
        <dsp:cNvPr id="0" name=""/>
        <dsp:cNvSpPr/>
      </dsp:nvSpPr>
      <dsp:spPr>
        <a:xfrm>
          <a:off x="533016" y="539"/>
          <a:ext cx="782753" cy="782753"/>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72C014-4F90-48A7-8C04-9D449EFECCF5}">
      <dsp:nvSpPr>
        <dsp:cNvPr id="0" name=""/>
        <dsp:cNvSpPr/>
      </dsp:nvSpPr>
      <dsp:spPr>
        <a:xfrm>
          <a:off x="699833" y="167356"/>
          <a:ext cx="449121" cy="449121"/>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90A50B-B2EA-48F1-B5BC-139E04324517}">
      <dsp:nvSpPr>
        <dsp:cNvPr id="0" name=""/>
        <dsp:cNvSpPr/>
      </dsp:nvSpPr>
      <dsp:spPr>
        <a:xfrm>
          <a:off x="282792" y="1027102"/>
          <a:ext cx="1283203" cy="51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Alignment with 3 C’s</a:t>
          </a:r>
        </a:p>
      </dsp:txBody>
      <dsp:txXfrm>
        <a:off x="282792" y="1027102"/>
        <a:ext cx="1283203" cy="513281"/>
      </dsp:txXfrm>
    </dsp:sp>
    <dsp:sp modelId="{E832B9FD-44C6-4AE3-842C-4339F038FB3F}">
      <dsp:nvSpPr>
        <dsp:cNvPr id="0" name=""/>
        <dsp:cNvSpPr/>
      </dsp:nvSpPr>
      <dsp:spPr>
        <a:xfrm>
          <a:off x="2040780" y="539"/>
          <a:ext cx="782753" cy="782753"/>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C5993E-EC31-4F01-BC19-A324102C38BB}">
      <dsp:nvSpPr>
        <dsp:cNvPr id="0" name=""/>
        <dsp:cNvSpPr/>
      </dsp:nvSpPr>
      <dsp:spPr>
        <a:xfrm>
          <a:off x="2207596" y="167356"/>
          <a:ext cx="449121" cy="449121"/>
        </a:xfrm>
        <a:prstGeom prst="rect">
          <a:avLst/>
        </a:prstGeom>
        <a:blipFill>
          <a:blip xmlns:r="http://schemas.openxmlformats.org/officeDocument/2006/relationships" r:embed="rId2" cstate="hqprint">
            <a:extLst>
              <a:ext uri="{28A0092B-C50C-407E-A947-70E740481C1C}">
                <a14:useLocalDpi xmlns:a14="http://schemas.microsoft.com/office/drawing/2010/main" val="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417C3B-A3A1-4EA0-AB91-0CCD356F8728}">
      <dsp:nvSpPr>
        <dsp:cNvPr id="0" name=""/>
        <dsp:cNvSpPr/>
      </dsp:nvSpPr>
      <dsp:spPr>
        <a:xfrm>
          <a:off x="1790555" y="1027102"/>
          <a:ext cx="1283203" cy="51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Optimal Practice Setting</a:t>
          </a:r>
        </a:p>
      </dsp:txBody>
      <dsp:txXfrm>
        <a:off x="1790555" y="1027102"/>
        <a:ext cx="1283203" cy="513281"/>
      </dsp:txXfrm>
    </dsp:sp>
    <dsp:sp modelId="{5614F8C8-A0B1-4BB0-B8A5-951CD4C83560}">
      <dsp:nvSpPr>
        <dsp:cNvPr id="0" name=""/>
        <dsp:cNvSpPr/>
      </dsp:nvSpPr>
      <dsp:spPr>
        <a:xfrm>
          <a:off x="3548544" y="539"/>
          <a:ext cx="782753" cy="782753"/>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AC0D8B-A811-47D2-884C-F83F546855EB}">
      <dsp:nvSpPr>
        <dsp:cNvPr id="0" name=""/>
        <dsp:cNvSpPr/>
      </dsp:nvSpPr>
      <dsp:spPr>
        <a:xfrm>
          <a:off x="3715360" y="167356"/>
          <a:ext cx="449121" cy="449121"/>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ACFBC6-49D3-48DC-9A25-ED41F716AED1}">
      <dsp:nvSpPr>
        <dsp:cNvPr id="0" name=""/>
        <dsp:cNvSpPr/>
      </dsp:nvSpPr>
      <dsp:spPr>
        <a:xfrm>
          <a:off x="3298319" y="1027102"/>
          <a:ext cx="1283203" cy="51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Financial Stability</a:t>
          </a:r>
        </a:p>
      </dsp:txBody>
      <dsp:txXfrm>
        <a:off x="3298319" y="1027102"/>
        <a:ext cx="1283203" cy="513281"/>
      </dsp:txXfrm>
    </dsp:sp>
    <dsp:sp modelId="{D0766A7C-48CF-4083-B6A0-4ECAEA0BA026}">
      <dsp:nvSpPr>
        <dsp:cNvPr id="0" name=""/>
        <dsp:cNvSpPr/>
      </dsp:nvSpPr>
      <dsp:spPr>
        <a:xfrm>
          <a:off x="5056307" y="539"/>
          <a:ext cx="782753" cy="782753"/>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62B0C8-7FD4-4AB1-9A70-D2DDAE8FF968}">
      <dsp:nvSpPr>
        <dsp:cNvPr id="0" name=""/>
        <dsp:cNvSpPr/>
      </dsp:nvSpPr>
      <dsp:spPr>
        <a:xfrm>
          <a:off x="5223124" y="167356"/>
          <a:ext cx="449121" cy="449121"/>
        </a:xfrm>
        <a:prstGeom prst="rect">
          <a:avLst/>
        </a:prstGeom>
        <a:blipFill>
          <a:blip xmlns:r="http://schemas.openxmlformats.org/officeDocument/2006/relationships" r:embed="rId4">
            <a:extLst>
              <a:ext uri="{28A0092B-C50C-407E-A947-70E740481C1C}">
                <a14:useLocalDpi xmlns:a14="http://schemas.microsoft.com/office/drawing/2010/main" val="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D8EE64-D29B-4DDB-B388-A5B014FF76F5}">
      <dsp:nvSpPr>
        <dsp:cNvPr id="0" name=""/>
        <dsp:cNvSpPr/>
      </dsp:nvSpPr>
      <dsp:spPr>
        <a:xfrm>
          <a:off x="4806083" y="1027102"/>
          <a:ext cx="1283203" cy="51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Contract/Legal Clarity</a:t>
          </a:r>
        </a:p>
      </dsp:txBody>
      <dsp:txXfrm>
        <a:off x="4806083" y="1027102"/>
        <a:ext cx="1283203" cy="513281"/>
      </dsp:txXfrm>
    </dsp:sp>
    <dsp:sp modelId="{6C6DED66-39B0-423D-980D-C9A3D3901133}">
      <dsp:nvSpPr>
        <dsp:cNvPr id="0" name=""/>
        <dsp:cNvSpPr/>
      </dsp:nvSpPr>
      <dsp:spPr>
        <a:xfrm>
          <a:off x="6564071" y="539"/>
          <a:ext cx="782753" cy="782753"/>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858B3C-BB93-40F7-8278-E9D35CBD045A}">
      <dsp:nvSpPr>
        <dsp:cNvPr id="0" name=""/>
        <dsp:cNvSpPr/>
      </dsp:nvSpPr>
      <dsp:spPr>
        <a:xfrm>
          <a:off x="6730887" y="167356"/>
          <a:ext cx="449121" cy="449121"/>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8B0224-4517-41E7-B1BB-032C7ED0FB3E}">
      <dsp:nvSpPr>
        <dsp:cNvPr id="0" name=""/>
        <dsp:cNvSpPr/>
      </dsp:nvSpPr>
      <dsp:spPr>
        <a:xfrm>
          <a:off x="6313846" y="1027102"/>
          <a:ext cx="1283203" cy="51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Partner Support</a:t>
          </a:r>
        </a:p>
      </dsp:txBody>
      <dsp:txXfrm>
        <a:off x="6313846" y="1027102"/>
        <a:ext cx="1283203" cy="513281"/>
      </dsp:txXfrm>
    </dsp:sp>
    <dsp:sp modelId="{B9B60CF2-51AB-4E2F-BB06-AF39619EE503}">
      <dsp:nvSpPr>
        <dsp:cNvPr id="0" name=""/>
        <dsp:cNvSpPr/>
      </dsp:nvSpPr>
      <dsp:spPr>
        <a:xfrm>
          <a:off x="2040780" y="1861184"/>
          <a:ext cx="782753" cy="782753"/>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977E6E-1E9C-498C-A8A2-32115DDF0A35}">
      <dsp:nvSpPr>
        <dsp:cNvPr id="0" name=""/>
        <dsp:cNvSpPr/>
      </dsp:nvSpPr>
      <dsp:spPr>
        <a:xfrm>
          <a:off x="2207596" y="2028000"/>
          <a:ext cx="449121" cy="449121"/>
        </a:xfrm>
        <a:prstGeom prst="rect">
          <a:avLst/>
        </a:prstGeom>
        <a:blipFill>
          <a:blip xmlns:r="http://schemas.openxmlformats.org/officeDocument/2006/relationships" r:embed="rId6" cstate="hqprint">
            <a:extLst>
              <a:ext uri="{28A0092B-C50C-407E-A947-70E740481C1C}">
                <a14:useLocalDpi xmlns:a14="http://schemas.microsoft.com/office/drawing/2010/main" val="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01C02D-CEA8-46F2-89D4-810CF7769812}">
      <dsp:nvSpPr>
        <dsp:cNvPr id="0" name=""/>
        <dsp:cNvSpPr/>
      </dsp:nvSpPr>
      <dsp:spPr>
        <a:xfrm>
          <a:off x="1790555" y="2887746"/>
          <a:ext cx="1283203" cy="51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Administration Support</a:t>
          </a:r>
        </a:p>
      </dsp:txBody>
      <dsp:txXfrm>
        <a:off x="1790555" y="2887746"/>
        <a:ext cx="1283203" cy="513281"/>
      </dsp:txXfrm>
    </dsp:sp>
    <dsp:sp modelId="{920A78AF-AD88-4C04-BCDF-4589555BD5B7}">
      <dsp:nvSpPr>
        <dsp:cNvPr id="0" name=""/>
        <dsp:cNvSpPr/>
      </dsp:nvSpPr>
      <dsp:spPr>
        <a:xfrm>
          <a:off x="3548544" y="1861184"/>
          <a:ext cx="782753" cy="782753"/>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90160D-9C14-45EB-B75A-E1446402D8AE}">
      <dsp:nvSpPr>
        <dsp:cNvPr id="0" name=""/>
        <dsp:cNvSpPr/>
      </dsp:nvSpPr>
      <dsp:spPr>
        <a:xfrm>
          <a:off x="3715360" y="2028000"/>
          <a:ext cx="449121" cy="449121"/>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B50700-8588-4106-A159-EFD2C8E8FE40}">
      <dsp:nvSpPr>
        <dsp:cNvPr id="0" name=""/>
        <dsp:cNvSpPr/>
      </dsp:nvSpPr>
      <dsp:spPr>
        <a:xfrm>
          <a:off x="3298319" y="2887746"/>
          <a:ext cx="1283203" cy="51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Adequate Benefits</a:t>
          </a:r>
        </a:p>
      </dsp:txBody>
      <dsp:txXfrm>
        <a:off x="3298319" y="2887746"/>
        <a:ext cx="1283203" cy="513281"/>
      </dsp:txXfrm>
    </dsp:sp>
    <dsp:sp modelId="{15002342-4AD8-47C1-B9CC-54C63D117B2A}">
      <dsp:nvSpPr>
        <dsp:cNvPr id="0" name=""/>
        <dsp:cNvSpPr/>
      </dsp:nvSpPr>
      <dsp:spPr>
        <a:xfrm>
          <a:off x="5056307" y="1861184"/>
          <a:ext cx="782753" cy="782753"/>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CB6808-AF95-44CD-859F-85A9EC6FF0B4}">
      <dsp:nvSpPr>
        <dsp:cNvPr id="0" name=""/>
        <dsp:cNvSpPr/>
      </dsp:nvSpPr>
      <dsp:spPr>
        <a:xfrm>
          <a:off x="5223124" y="2028000"/>
          <a:ext cx="449121" cy="449121"/>
        </a:xfrm>
        <a:prstGeom prst="rect">
          <a:avLst/>
        </a:prstGeom>
        <a:blipFill>
          <a:blip xmlns:r="http://schemas.openxmlformats.org/officeDocument/2006/relationships" r:embed="rId8" cstate="hqprint">
            <a:extLst>
              <a:ext uri="{28A0092B-C50C-407E-A947-70E740481C1C}">
                <a14:useLocalDpi xmlns:a14="http://schemas.microsoft.com/office/drawing/2010/main" val="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A1FCFA-75B5-4AAA-B05F-A590BBEAA92D}">
      <dsp:nvSpPr>
        <dsp:cNvPr id="0" name=""/>
        <dsp:cNvSpPr/>
      </dsp:nvSpPr>
      <dsp:spPr>
        <a:xfrm>
          <a:off x="4806083" y="2887746"/>
          <a:ext cx="1283203" cy="51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Location, Location, Location</a:t>
          </a:r>
        </a:p>
      </dsp:txBody>
      <dsp:txXfrm>
        <a:off x="4806083" y="2887746"/>
        <a:ext cx="1283203" cy="5132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45009B-D5D4-C541-8263-F6C498F70A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774FF89-1B18-DB46-B9C9-885A9A48B4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6D8F85-73A7-E040-B1FB-8AA85E3C056D}" type="datetimeFigureOut">
              <a:rPr lang="en-US" smtClean="0"/>
              <a:t>2/9/2022</a:t>
            </a:fld>
            <a:endParaRPr lang="en-US"/>
          </a:p>
        </p:txBody>
      </p:sp>
      <p:sp>
        <p:nvSpPr>
          <p:cNvPr id="4" name="Footer Placeholder 3">
            <a:extLst>
              <a:ext uri="{FF2B5EF4-FFF2-40B4-BE49-F238E27FC236}">
                <a16:creationId xmlns:a16="http://schemas.microsoft.com/office/drawing/2014/main" id="{13E46014-A697-DD41-AE4B-88A7F82448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25CC411-CCB4-644E-B99F-04991BE5D7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7337F1-2958-F149-A0D2-DC8796D2D90D}" type="slidenum">
              <a:rPr lang="en-US" smtClean="0"/>
              <a:t>‹#›</a:t>
            </a:fld>
            <a:endParaRPr lang="en-US"/>
          </a:p>
        </p:txBody>
      </p:sp>
    </p:spTree>
    <p:extLst>
      <p:ext uri="{BB962C8B-B14F-4D97-AF65-F5344CB8AC3E}">
        <p14:creationId xmlns:p14="http://schemas.microsoft.com/office/powerpoint/2010/main" val="136939096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4E53C1F-08D7-419B-932C-363678745F63}"/>
              </a:ext>
            </a:extLst>
          </p:cNvPr>
          <p:cNvSpPr>
            <a:spLocks noGrp="1"/>
          </p:cNvSpPr>
          <p:nvPr>
            <p:ph type="dt" sz="half" idx="10"/>
          </p:nvPr>
        </p:nvSpPr>
        <p:spPr/>
        <p:txBody>
          <a:bodyPr/>
          <a:lstStyle>
            <a:lvl1pPr>
              <a:defRPr/>
            </a:lvl1pPr>
          </a:lstStyle>
          <a:p>
            <a:fld id="{EC33C41E-6CB0-4529-8764-C30CBF564420}" type="datetimeFigureOut">
              <a:rPr lang="en-US" altLang="en-US"/>
              <a:pPr/>
              <a:t>2/9/2022</a:t>
            </a:fld>
            <a:endParaRPr lang="en-US" altLang="en-US"/>
          </a:p>
        </p:txBody>
      </p:sp>
      <p:sp>
        <p:nvSpPr>
          <p:cNvPr id="5" name="Footer Placeholder 4">
            <a:extLst>
              <a:ext uri="{FF2B5EF4-FFF2-40B4-BE49-F238E27FC236}">
                <a16:creationId xmlns:a16="http://schemas.microsoft.com/office/drawing/2014/main" id="{27332EA2-5213-4A90-B733-38C91512BA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BAE441-CDE2-4F9D-8F64-E0B0D4109994}"/>
              </a:ext>
            </a:extLst>
          </p:cNvPr>
          <p:cNvSpPr>
            <a:spLocks noGrp="1"/>
          </p:cNvSpPr>
          <p:nvPr>
            <p:ph type="sldNum" sz="quarter" idx="12"/>
          </p:nvPr>
        </p:nvSpPr>
        <p:spPr/>
        <p:txBody>
          <a:bodyPr/>
          <a:lstStyle>
            <a:lvl1pPr>
              <a:defRPr/>
            </a:lvl1pPr>
          </a:lstStyle>
          <a:p>
            <a:fld id="{CD5C9DD9-DC2B-4C82-913F-CA6F6FE7E492}" type="slidenum">
              <a:rPr lang="en-US" altLang="en-US"/>
              <a:pPr/>
              <a:t>‹#›</a:t>
            </a:fld>
            <a:endParaRPr lang="en-US" altLang="en-US"/>
          </a:p>
        </p:txBody>
      </p:sp>
    </p:spTree>
    <p:extLst>
      <p:ext uri="{BB962C8B-B14F-4D97-AF65-F5344CB8AC3E}">
        <p14:creationId xmlns:p14="http://schemas.microsoft.com/office/powerpoint/2010/main" val="508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rot="5400000">
            <a:off x="5772150" y="2000250"/>
            <a:ext cx="4686300" cy="1143000"/>
          </a:xfrm>
        </p:spPr>
        <p:txBody>
          <a:bodyPr/>
          <a:lstStyle/>
          <a:p>
            <a:r>
              <a:rPr lang="en-US" dirty="0"/>
              <a:t>Click to edit Master title style</a:t>
            </a:r>
          </a:p>
        </p:txBody>
      </p:sp>
      <p:sp>
        <p:nvSpPr>
          <p:cNvPr id="3" name="Vertical Text Placeholder 2"/>
          <p:cNvSpPr>
            <a:spLocks noGrp="1"/>
          </p:cNvSpPr>
          <p:nvPr>
            <p:ph type="body" orient="vert" idx="1"/>
          </p:nvPr>
        </p:nvSpPr>
        <p:spPr>
          <a:xfrm>
            <a:off x="457200" y="228600"/>
            <a:ext cx="6934200" cy="4686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E4A6C-158B-4F67-8F08-169A06606D6C}"/>
              </a:ext>
            </a:extLst>
          </p:cNvPr>
          <p:cNvSpPr>
            <a:spLocks noGrp="1"/>
          </p:cNvSpPr>
          <p:nvPr>
            <p:ph type="dt" sz="half" idx="10"/>
          </p:nvPr>
        </p:nvSpPr>
        <p:spPr>
          <a:xfrm rot="5400000">
            <a:off x="96838" y="360362"/>
            <a:ext cx="628650" cy="365125"/>
          </a:xfrm>
        </p:spPr>
        <p:txBody>
          <a:bodyPr/>
          <a:lstStyle>
            <a:lvl1pPr>
              <a:defRPr/>
            </a:lvl1pPr>
          </a:lstStyle>
          <a:p>
            <a:fld id="{6E1D662F-58BC-451A-83D4-5FE8601EBB8A}" type="datetimeFigureOut">
              <a:rPr lang="en-US" altLang="en-US"/>
              <a:pPr/>
              <a:t>2/9/2022</a:t>
            </a:fld>
            <a:endParaRPr lang="en-US" altLang="en-US"/>
          </a:p>
        </p:txBody>
      </p:sp>
      <p:sp>
        <p:nvSpPr>
          <p:cNvPr id="5" name="Footer Placeholder 4">
            <a:extLst>
              <a:ext uri="{FF2B5EF4-FFF2-40B4-BE49-F238E27FC236}">
                <a16:creationId xmlns:a16="http://schemas.microsoft.com/office/drawing/2014/main" id="{B57CA064-54D6-4CB1-AFEE-99EC64209318}"/>
              </a:ext>
            </a:extLst>
          </p:cNvPr>
          <p:cNvSpPr>
            <a:spLocks noGrp="1"/>
          </p:cNvSpPr>
          <p:nvPr>
            <p:ph type="ftr" sz="quarter" idx="11"/>
          </p:nvPr>
        </p:nvSpPr>
        <p:spPr>
          <a:xfrm rot="5400000">
            <a:off x="-674687" y="1760537"/>
            <a:ext cx="2171700" cy="365125"/>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109F56-6DA7-405F-9ABB-342DF2253E60}"/>
              </a:ext>
            </a:extLst>
          </p:cNvPr>
          <p:cNvSpPr>
            <a:spLocks noGrp="1"/>
          </p:cNvSpPr>
          <p:nvPr>
            <p:ph type="sldNum" sz="quarter" idx="12"/>
          </p:nvPr>
        </p:nvSpPr>
        <p:spPr>
          <a:xfrm rot="5400000">
            <a:off x="8470900" y="4425950"/>
            <a:ext cx="628650" cy="349250"/>
          </a:xfrm>
        </p:spPr>
        <p:txBody>
          <a:bodyPr/>
          <a:lstStyle>
            <a:lvl1pPr>
              <a:defRPr/>
            </a:lvl1pPr>
          </a:lstStyle>
          <a:p>
            <a:fld id="{2094D85B-F2A4-41F8-B797-2728425D431C}" type="slidenum">
              <a:rPr lang="en-US" altLang="en-US"/>
              <a:pPr/>
              <a:t>‹#›</a:t>
            </a:fld>
            <a:endParaRPr lang="en-US" altLang="en-US"/>
          </a:p>
        </p:txBody>
      </p:sp>
    </p:spTree>
    <p:extLst>
      <p:ext uri="{BB962C8B-B14F-4D97-AF65-F5344CB8AC3E}">
        <p14:creationId xmlns:p14="http://schemas.microsoft.com/office/powerpoint/2010/main" val="2619142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67600" y="205978"/>
            <a:ext cx="1219200" cy="47089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28600"/>
            <a:ext cx="6629400" cy="46863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BDECBEE-B5F5-4067-85DB-1E066998C709}"/>
              </a:ext>
            </a:extLst>
          </p:cNvPr>
          <p:cNvSpPr>
            <a:spLocks noGrp="1"/>
          </p:cNvSpPr>
          <p:nvPr>
            <p:ph type="dt" sz="half" idx="10"/>
          </p:nvPr>
        </p:nvSpPr>
        <p:spPr>
          <a:xfrm rot="5400000">
            <a:off x="96838" y="360362"/>
            <a:ext cx="628650" cy="365125"/>
          </a:xfrm>
        </p:spPr>
        <p:txBody>
          <a:bodyPr/>
          <a:lstStyle>
            <a:lvl1pPr>
              <a:defRPr/>
            </a:lvl1pPr>
          </a:lstStyle>
          <a:p>
            <a:fld id="{FEBD9EFB-074D-41CC-9A71-016FF92732FB}" type="datetimeFigureOut">
              <a:rPr lang="en-US" altLang="en-US"/>
              <a:pPr/>
              <a:t>2/9/2022</a:t>
            </a:fld>
            <a:endParaRPr lang="en-US" altLang="en-US"/>
          </a:p>
        </p:txBody>
      </p:sp>
      <p:sp>
        <p:nvSpPr>
          <p:cNvPr id="5" name="Footer Placeholder 4">
            <a:extLst>
              <a:ext uri="{FF2B5EF4-FFF2-40B4-BE49-F238E27FC236}">
                <a16:creationId xmlns:a16="http://schemas.microsoft.com/office/drawing/2014/main" id="{01B6847F-A1DF-4269-AC05-EE11DCEB5CA4}"/>
              </a:ext>
            </a:extLst>
          </p:cNvPr>
          <p:cNvSpPr>
            <a:spLocks noGrp="1"/>
          </p:cNvSpPr>
          <p:nvPr>
            <p:ph type="ftr" sz="quarter" idx="11"/>
          </p:nvPr>
        </p:nvSpPr>
        <p:spPr>
          <a:xfrm rot="5400000">
            <a:off x="-674687" y="1760537"/>
            <a:ext cx="2171700" cy="365125"/>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D44827F-0316-4705-AD2F-4648B0CA2069}"/>
              </a:ext>
            </a:extLst>
          </p:cNvPr>
          <p:cNvSpPr>
            <a:spLocks noGrp="1"/>
          </p:cNvSpPr>
          <p:nvPr>
            <p:ph type="sldNum" sz="quarter" idx="12"/>
          </p:nvPr>
        </p:nvSpPr>
        <p:spPr>
          <a:xfrm rot="5400000">
            <a:off x="8470900" y="4425950"/>
            <a:ext cx="628650" cy="349250"/>
          </a:xfrm>
        </p:spPr>
        <p:txBody>
          <a:bodyPr/>
          <a:lstStyle>
            <a:lvl1pPr>
              <a:defRPr/>
            </a:lvl1pPr>
          </a:lstStyle>
          <a:p>
            <a:fld id="{8CC6799C-9683-49AD-B333-58D820738BDC}" type="slidenum">
              <a:rPr lang="en-US" altLang="en-US"/>
              <a:pPr/>
              <a:t>‹#›</a:t>
            </a:fld>
            <a:endParaRPr lang="en-US" altLang="en-US"/>
          </a:p>
        </p:txBody>
      </p:sp>
    </p:spTree>
    <p:extLst>
      <p:ext uri="{BB962C8B-B14F-4D97-AF65-F5344CB8AC3E}">
        <p14:creationId xmlns:p14="http://schemas.microsoft.com/office/powerpoint/2010/main" val="1976115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8EA3A-E99A-4443-A67A-B3591997A195}"/>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37B626-76A6-9644-8D2F-66E674949246}"/>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5B3A4B-8B4F-644B-A660-228CE46BAF3D}"/>
              </a:ext>
            </a:extLst>
          </p:cNvPr>
          <p:cNvSpPr>
            <a:spLocks noGrp="1"/>
          </p:cNvSpPr>
          <p:nvPr>
            <p:ph type="dt" sz="half" idx="10"/>
          </p:nvPr>
        </p:nvSpPr>
        <p:spPr>
          <a:xfrm>
            <a:off x="628650" y="4767263"/>
            <a:ext cx="2057400" cy="274637"/>
          </a:xfrm>
          <a:prstGeom prst="rect">
            <a:avLst/>
          </a:prstGeom>
        </p:spPr>
        <p:txBody>
          <a:bodyPr/>
          <a:lstStyle/>
          <a:p>
            <a:fld id="{41CC0949-DE8B-7D48-8F74-C3D0C44D36A8}" type="datetimeFigureOut">
              <a:rPr lang="en-US" smtClean="0"/>
              <a:t>2/9/2022</a:t>
            </a:fld>
            <a:endParaRPr lang="en-US"/>
          </a:p>
        </p:txBody>
      </p:sp>
      <p:sp>
        <p:nvSpPr>
          <p:cNvPr id="5" name="Footer Placeholder 4">
            <a:extLst>
              <a:ext uri="{FF2B5EF4-FFF2-40B4-BE49-F238E27FC236}">
                <a16:creationId xmlns:a16="http://schemas.microsoft.com/office/drawing/2014/main" id="{CFD72C58-7A61-6044-8763-FF00EB062A85}"/>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F19D0F8-73AE-2A4F-8927-F5BCD6C9BDC5}"/>
              </a:ext>
            </a:extLst>
          </p:cNvPr>
          <p:cNvSpPr>
            <a:spLocks noGrp="1"/>
          </p:cNvSpPr>
          <p:nvPr>
            <p:ph type="sldNum" sz="quarter" idx="12"/>
          </p:nvPr>
        </p:nvSpPr>
        <p:spPr>
          <a:xfrm>
            <a:off x="6457950" y="4767263"/>
            <a:ext cx="2057400" cy="274637"/>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615661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65778-FDEC-2342-8315-FB2C7B6D2D2D}"/>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C476D8-5648-CA4B-97D3-5D4F6BE9ED09}"/>
              </a:ext>
            </a:extLst>
          </p:cNvPr>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686222-3C92-1347-8E13-D3FBC1FD90A7}"/>
              </a:ext>
            </a:extLst>
          </p:cNvPr>
          <p:cNvSpPr>
            <a:spLocks noGrp="1"/>
          </p:cNvSpPr>
          <p:nvPr>
            <p:ph type="dt" sz="half" idx="10"/>
          </p:nvPr>
        </p:nvSpPr>
        <p:spPr>
          <a:xfrm>
            <a:off x="628650" y="4767263"/>
            <a:ext cx="2057400" cy="274637"/>
          </a:xfrm>
          <a:prstGeom prst="rect">
            <a:avLst/>
          </a:prstGeom>
        </p:spPr>
        <p:txBody>
          <a:bodyPr/>
          <a:lstStyle/>
          <a:p>
            <a:fld id="{41CC0949-DE8B-7D48-8F74-C3D0C44D36A8}" type="datetimeFigureOut">
              <a:rPr lang="en-US" smtClean="0"/>
              <a:t>2/9/2022</a:t>
            </a:fld>
            <a:endParaRPr lang="en-US"/>
          </a:p>
        </p:txBody>
      </p:sp>
      <p:sp>
        <p:nvSpPr>
          <p:cNvPr id="5" name="Footer Placeholder 4">
            <a:extLst>
              <a:ext uri="{FF2B5EF4-FFF2-40B4-BE49-F238E27FC236}">
                <a16:creationId xmlns:a16="http://schemas.microsoft.com/office/drawing/2014/main" id="{C24F3D11-B98E-8D4A-A3C5-B9CD834E49C1}"/>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2B87BE7-4A02-2D49-9AF0-5E68DB843659}"/>
              </a:ext>
            </a:extLst>
          </p:cNvPr>
          <p:cNvSpPr>
            <a:spLocks noGrp="1"/>
          </p:cNvSpPr>
          <p:nvPr>
            <p:ph type="sldNum" sz="quarter" idx="12"/>
          </p:nvPr>
        </p:nvSpPr>
        <p:spPr>
          <a:xfrm>
            <a:off x="6457950" y="4767263"/>
            <a:ext cx="2057400" cy="274637"/>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2700905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8136A-A74C-B043-90D7-29925DE7B28A}"/>
              </a:ext>
            </a:extLst>
          </p:cNvPr>
          <p:cNvSpPr>
            <a:spLocks noGrp="1"/>
          </p:cNvSpPr>
          <p:nvPr>
            <p:ph type="title"/>
          </p:nvPr>
        </p:nvSpPr>
        <p:spPr>
          <a:xfrm>
            <a:off x="623888" y="1282700"/>
            <a:ext cx="7886700" cy="2139950"/>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4EDC60-74DA-E341-9408-491531871E80}"/>
              </a:ext>
            </a:extLst>
          </p:cNvPr>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6816D4-8F1E-494E-90C0-A3C96E2EB951}"/>
              </a:ext>
            </a:extLst>
          </p:cNvPr>
          <p:cNvSpPr>
            <a:spLocks noGrp="1"/>
          </p:cNvSpPr>
          <p:nvPr>
            <p:ph type="dt" sz="half" idx="10"/>
          </p:nvPr>
        </p:nvSpPr>
        <p:spPr>
          <a:xfrm>
            <a:off x="628650" y="4767263"/>
            <a:ext cx="2057400" cy="274637"/>
          </a:xfrm>
          <a:prstGeom prst="rect">
            <a:avLst/>
          </a:prstGeom>
        </p:spPr>
        <p:txBody>
          <a:bodyPr/>
          <a:lstStyle/>
          <a:p>
            <a:fld id="{41CC0949-DE8B-7D48-8F74-C3D0C44D36A8}" type="datetimeFigureOut">
              <a:rPr lang="en-US" smtClean="0"/>
              <a:t>2/9/2022</a:t>
            </a:fld>
            <a:endParaRPr lang="en-US"/>
          </a:p>
        </p:txBody>
      </p:sp>
      <p:sp>
        <p:nvSpPr>
          <p:cNvPr id="5" name="Footer Placeholder 4">
            <a:extLst>
              <a:ext uri="{FF2B5EF4-FFF2-40B4-BE49-F238E27FC236}">
                <a16:creationId xmlns:a16="http://schemas.microsoft.com/office/drawing/2014/main" id="{99B8DC3D-4AC8-1A42-83AD-8BCE6B7C2ED6}"/>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1F7391C-09D9-994D-ACAF-B19B39DBA20E}"/>
              </a:ext>
            </a:extLst>
          </p:cNvPr>
          <p:cNvSpPr>
            <a:spLocks noGrp="1"/>
          </p:cNvSpPr>
          <p:nvPr>
            <p:ph type="sldNum" sz="quarter" idx="12"/>
          </p:nvPr>
        </p:nvSpPr>
        <p:spPr>
          <a:xfrm>
            <a:off x="6457950" y="4767263"/>
            <a:ext cx="2057400" cy="274637"/>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429114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F3058-016B-5745-B812-505E80ACFCFD}"/>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D7B328-1AF8-9D4F-924C-F2EED92D28C7}"/>
              </a:ext>
            </a:extLst>
          </p:cNvPr>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8E5DB7-E159-204A-AF63-E6E78E523D43}"/>
              </a:ext>
            </a:extLst>
          </p:cNvPr>
          <p:cNvSpPr>
            <a:spLocks noGrp="1"/>
          </p:cNvSpPr>
          <p:nvPr>
            <p:ph sz="half" idx="2"/>
          </p:nvPr>
        </p:nvSpPr>
        <p:spPr>
          <a:xfrm>
            <a:off x="464820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156C53-3E82-CA45-A8FC-869A2B8E9CBE}"/>
              </a:ext>
            </a:extLst>
          </p:cNvPr>
          <p:cNvSpPr>
            <a:spLocks noGrp="1"/>
          </p:cNvSpPr>
          <p:nvPr>
            <p:ph type="dt" sz="half" idx="10"/>
          </p:nvPr>
        </p:nvSpPr>
        <p:spPr>
          <a:xfrm>
            <a:off x="628650" y="4767263"/>
            <a:ext cx="2057400" cy="274637"/>
          </a:xfrm>
          <a:prstGeom prst="rect">
            <a:avLst/>
          </a:prstGeom>
        </p:spPr>
        <p:txBody>
          <a:bodyPr/>
          <a:lstStyle/>
          <a:p>
            <a:fld id="{41CC0949-DE8B-7D48-8F74-C3D0C44D36A8}" type="datetimeFigureOut">
              <a:rPr lang="en-US" smtClean="0"/>
              <a:t>2/9/2022</a:t>
            </a:fld>
            <a:endParaRPr lang="en-US"/>
          </a:p>
        </p:txBody>
      </p:sp>
      <p:sp>
        <p:nvSpPr>
          <p:cNvPr id="6" name="Footer Placeholder 5">
            <a:extLst>
              <a:ext uri="{FF2B5EF4-FFF2-40B4-BE49-F238E27FC236}">
                <a16:creationId xmlns:a16="http://schemas.microsoft.com/office/drawing/2014/main" id="{1F9E4129-A185-6A42-9CB1-7896FD7D062F}"/>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6A33188-A59B-584B-871C-AFA51D48CFF3}"/>
              </a:ext>
            </a:extLst>
          </p:cNvPr>
          <p:cNvSpPr>
            <a:spLocks noGrp="1"/>
          </p:cNvSpPr>
          <p:nvPr>
            <p:ph type="sldNum" sz="quarter" idx="12"/>
          </p:nvPr>
        </p:nvSpPr>
        <p:spPr>
          <a:xfrm>
            <a:off x="6457950" y="4767263"/>
            <a:ext cx="2057400" cy="274637"/>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1877781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98EE9-4467-D647-BAFA-A4488BE15770}"/>
              </a:ext>
            </a:extLst>
          </p:cNvPr>
          <p:cNvSpPr>
            <a:spLocks noGrp="1"/>
          </p:cNvSpPr>
          <p:nvPr>
            <p:ph type="title"/>
          </p:nvPr>
        </p:nvSpPr>
        <p:spPr>
          <a:xfrm>
            <a:off x="630238" y="274638"/>
            <a:ext cx="7886700" cy="99377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588CBAF-9B8D-C24F-8CE9-B85214A7093C}"/>
              </a:ext>
            </a:extLst>
          </p:cNvPr>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79AF59-215D-124C-8C61-76C7CEBB003D}"/>
              </a:ext>
            </a:extLst>
          </p:cNvPr>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57AA1-486F-2E4F-A497-B8F849DD809E}"/>
              </a:ext>
            </a:extLst>
          </p:cNvPr>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117863-CF71-E44F-B3CB-04D598D4C1B4}"/>
              </a:ext>
            </a:extLst>
          </p:cNvPr>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BEB9A2-A0F1-A94E-970E-3461CF2F0209}"/>
              </a:ext>
            </a:extLst>
          </p:cNvPr>
          <p:cNvSpPr>
            <a:spLocks noGrp="1"/>
          </p:cNvSpPr>
          <p:nvPr>
            <p:ph type="dt" sz="half" idx="10"/>
          </p:nvPr>
        </p:nvSpPr>
        <p:spPr>
          <a:xfrm>
            <a:off x="628650" y="4767263"/>
            <a:ext cx="2057400" cy="274637"/>
          </a:xfrm>
          <a:prstGeom prst="rect">
            <a:avLst/>
          </a:prstGeom>
        </p:spPr>
        <p:txBody>
          <a:bodyPr/>
          <a:lstStyle/>
          <a:p>
            <a:fld id="{41CC0949-DE8B-7D48-8F74-C3D0C44D36A8}" type="datetimeFigureOut">
              <a:rPr lang="en-US" smtClean="0"/>
              <a:t>2/9/2022</a:t>
            </a:fld>
            <a:endParaRPr lang="en-US"/>
          </a:p>
        </p:txBody>
      </p:sp>
      <p:sp>
        <p:nvSpPr>
          <p:cNvPr id="8" name="Footer Placeholder 7">
            <a:extLst>
              <a:ext uri="{FF2B5EF4-FFF2-40B4-BE49-F238E27FC236}">
                <a16:creationId xmlns:a16="http://schemas.microsoft.com/office/drawing/2014/main" id="{1A18BDF8-935C-9249-A307-57374D864554}"/>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516ECE3-A57D-4247-B576-DE1B66D65BFE}"/>
              </a:ext>
            </a:extLst>
          </p:cNvPr>
          <p:cNvSpPr>
            <a:spLocks noGrp="1"/>
          </p:cNvSpPr>
          <p:nvPr>
            <p:ph type="sldNum" sz="quarter" idx="12"/>
          </p:nvPr>
        </p:nvSpPr>
        <p:spPr>
          <a:xfrm>
            <a:off x="6457950" y="4767263"/>
            <a:ext cx="2057400" cy="274637"/>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1814226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5576D-865E-234C-AF24-09D11070F569}"/>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FFCCE9E-B4A5-1E49-955C-9E65C1C1D592}"/>
              </a:ext>
            </a:extLst>
          </p:cNvPr>
          <p:cNvSpPr>
            <a:spLocks noGrp="1"/>
          </p:cNvSpPr>
          <p:nvPr>
            <p:ph type="dt" sz="half" idx="10"/>
          </p:nvPr>
        </p:nvSpPr>
        <p:spPr>
          <a:xfrm>
            <a:off x="628650" y="4767263"/>
            <a:ext cx="2057400" cy="274637"/>
          </a:xfrm>
          <a:prstGeom prst="rect">
            <a:avLst/>
          </a:prstGeom>
        </p:spPr>
        <p:txBody>
          <a:bodyPr/>
          <a:lstStyle/>
          <a:p>
            <a:fld id="{41CC0949-DE8B-7D48-8F74-C3D0C44D36A8}" type="datetimeFigureOut">
              <a:rPr lang="en-US" smtClean="0"/>
              <a:t>2/9/2022</a:t>
            </a:fld>
            <a:endParaRPr lang="en-US"/>
          </a:p>
        </p:txBody>
      </p:sp>
      <p:sp>
        <p:nvSpPr>
          <p:cNvPr id="4" name="Footer Placeholder 3">
            <a:extLst>
              <a:ext uri="{FF2B5EF4-FFF2-40B4-BE49-F238E27FC236}">
                <a16:creationId xmlns:a16="http://schemas.microsoft.com/office/drawing/2014/main" id="{7D6A9817-BE51-7245-91E9-4E36720B45DF}"/>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375A52E-B59B-0947-A618-61A11DF52245}"/>
              </a:ext>
            </a:extLst>
          </p:cNvPr>
          <p:cNvSpPr>
            <a:spLocks noGrp="1"/>
          </p:cNvSpPr>
          <p:nvPr>
            <p:ph type="sldNum" sz="quarter" idx="12"/>
          </p:nvPr>
        </p:nvSpPr>
        <p:spPr>
          <a:xfrm>
            <a:off x="6457950" y="4767263"/>
            <a:ext cx="2057400" cy="274637"/>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2009246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414CED-E364-2E44-9ED1-C0DDC83EAC84}"/>
              </a:ext>
            </a:extLst>
          </p:cNvPr>
          <p:cNvSpPr>
            <a:spLocks noGrp="1"/>
          </p:cNvSpPr>
          <p:nvPr>
            <p:ph type="dt" sz="half" idx="10"/>
          </p:nvPr>
        </p:nvSpPr>
        <p:spPr>
          <a:xfrm>
            <a:off x="628650" y="4767263"/>
            <a:ext cx="2057400" cy="274637"/>
          </a:xfrm>
          <a:prstGeom prst="rect">
            <a:avLst/>
          </a:prstGeom>
        </p:spPr>
        <p:txBody>
          <a:bodyPr/>
          <a:lstStyle/>
          <a:p>
            <a:fld id="{41CC0949-DE8B-7D48-8F74-C3D0C44D36A8}" type="datetimeFigureOut">
              <a:rPr lang="en-US" smtClean="0"/>
              <a:t>2/9/2022</a:t>
            </a:fld>
            <a:endParaRPr lang="en-US"/>
          </a:p>
        </p:txBody>
      </p:sp>
      <p:sp>
        <p:nvSpPr>
          <p:cNvPr id="3" name="Footer Placeholder 2">
            <a:extLst>
              <a:ext uri="{FF2B5EF4-FFF2-40B4-BE49-F238E27FC236}">
                <a16:creationId xmlns:a16="http://schemas.microsoft.com/office/drawing/2014/main" id="{ECB98C54-C8F9-E944-835E-DBB069F25A2D}"/>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2BB1729-3235-334F-87B7-53685430553A}"/>
              </a:ext>
            </a:extLst>
          </p:cNvPr>
          <p:cNvSpPr>
            <a:spLocks noGrp="1"/>
          </p:cNvSpPr>
          <p:nvPr>
            <p:ph type="sldNum" sz="quarter" idx="12"/>
          </p:nvPr>
        </p:nvSpPr>
        <p:spPr>
          <a:xfrm>
            <a:off x="6457950" y="4767263"/>
            <a:ext cx="2057400" cy="274637"/>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3523005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52745-6754-B441-9021-4530318E2245}"/>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322BA4-E4B2-8447-A1B0-7E0EFD76357B}"/>
              </a:ext>
            </a:extLst>
          </p:cNvPr>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03893-0CC8-E541-8E41-A835EF8D40D7}"/>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1BA3F4-33EF-6147-BAB5-90742375CBFE}"/>
              </a:ext>
            </a:extLst>
          </p:cNvPr>
          <p:cNvSpPr>
            <a:spLocks noGrp="1"/>
          </p:cNvSpPr>
          <p:nvPr>
            <p:ph type="dt" sz="half" idx="10"/>
          </p:nvPr>
        </p:nvSpPr>
        <p:spPr>
          <a:xfrm>
            <a:off x="628650" y="4767263"/>
            <a:ext cx="2057400" cy="274637"/>
          </a:xfrm>
          <a:prstGeom prst="rect">
            <a:avLst/>
          </a:prstGeom>
        </p:spPr>
        <p:txBody>
          <a:bodyPr/>
          <a:lstStyle/>
          <a:p>
            <a:fld id="{41CC0949-DE8B-7D48-8F74-C3D0C44D36A8}" type="datetimeFigureOut">
              <a:rPr lang="en-US" smtClean="0"/>
              <a:t>2/9/2022</a:t>
            </a:fld>
            <a:endParaRPr lang="en-US"/>
          </a:p>
        </p:txBody>
      </p:sp>
      <p:sp>
        <p:nvSpPr>
          <p:cNvPr id="6" name="Footer Placeholder 5">
            <a:extLst>
              <a:ext uri="{FF2B5EF4-FFF2-40B4-BE49-F238E27FC236}">
                <a16:creationId xmlns:a16="http://schemas.microsoft.com/office/drawing/2014/main" id="{E4C1B6DC-742B-0544-9D58-E1C30A2AD29B}"/>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101553E-A52C-AE47-82B9-16AB6AAB1DC2}"/>
              </a:ext>
            </a:extLst>
          </p:cNvPr>
          <p:cNvSpPr>
            <a:spLocks noGrp="1"/>
          </p:cNvSpPr>
          <p:nvPr>
            <p:ph type="sldNum" sz="quarter" idx="12"/>
          </p:nvPr>
        </p:nvSpPr>
        <p:spPr>
          <a:xfrm>
            <a:off x="6457950" y="4767263"/>
            <a:ext cx="2057400" cy="274637"/>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1732844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062B1-0AC8-4A60-955D-F8D05673157E}"/>
              </a:ext>
            </a:extLst>
          </p:cNvPr>
          <p:cNvSpPr>
            <a:spLocks noGrp="1"/>
          </p:cNvSpPr>
          <p:nvPr>
            <p:ph type="dt" sz="half" idx="10"/>
          </p:nvPr>
        </p:nvSpPr>
        <p:spPr/>
        <p:txBody>
          <a:bodyPr/>
          <a:lstStyle>
            <a:lvl1pPr>
              <a:defRPr/>
            </a:lvl1pPr>
          </a:lstStyle>
          <a:p>
            <a:fld id="{123C0024-9007-4AD1-8F00-24259445442F}" type="datetimeFigureOut">
              <a:rPr lang="en-US" altLang="en-US"/>
              <a:pPr/>
              <a:t>2/9/2022</a:t>
            </a:fld>
            <a:endParaRPr lang="en-US" altLang="en-US"/>
          </a:p>
        </p:txBody>
      </p:sp>
      <p:sp>
        <p:nvSpPr>
          <p:cNvPr id="5" name="Footer Placeholder 4">
            <a:extLst>
              <a:ext uri="{FF2B5EF4-FFF2-40B4-BE49-F238E27FC236}">
                <a16:creationId xmlns:a16="http://schemas.microsoft.com/office/drawing/2014/main" id="{E667F9A9-8BC1-4375-9711-6A12C54D9E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DFB88C-3C12-4E56-A235-BB2A66B2DBC5}"/>
              </a:ext>
            </a:extLst>
          </p:cNvPr>
          <p:cNvSpPr>
            <a:spLocks noGrp="1"/>
          </p:cNvSpPr>
          <p:nvPr>
            <p:ph type="sldNum" sz="quarter" idx="12"/>
          </p:nvPr>
        </p:nvSpPr>
        <p:spPr/>
        <p:txBody>
          <a:bodyPr/>
          <a:lstStyle>
            <a:lvl1pPr>
              <a:defRPr/>
            </a:lvl1pPr>
          </a:lstStyle>
          <a:p>
            <a:fld id="{79EC4050-3F6D-403B-A84F-CF68B606BA02}" type="slidenum">
              <a:rPr lang="en-US" altLang="en-US"/>
              <a:pPr/>
              <a:t>‹#›</a:t>
            </a:fld>
            <a:endParaRPr lang="en-US" altLang="en-US"/>
          </a:p>
        </p:txBody>
      </p:sp>
    </p:spTree>
    <p:extLst>
      <p:ext uri="{BB962C8B-B14F-4D97-AF65-F5344CB8AC3E}">
        <p14:creationId xmlns:p14="http://schemas.microsoft.com/office/powerpoint/2010/main" val="1520623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FF03-6D5E-F34A-862A-DA791D050FC4}"/>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B16FDB-0826-D545-B4FA-EBE1B877CCAB}"/>
              </a:ext>
            </a:extLst>
          </p:cNvPr>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0DC76E-095A-394D-96F7-50CC82BFBFCD}"/>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8B4EDC-1297-564B-9225-BCBCDE5C30EB}"/>
              </a:ext>
            </a:extLst>
          </p:cNvPr>
          <p:cNvSpPr>
            <a:spLocks noGrp="1"/>
          </p:cNvSpPr>
          <p:nvPr>
            <p:ph type="dt" sz="half" idx="10"/>
          </p:nvPr>
        </p:nvSpPr>
        <p:spPr>
          <a:xfrm>
            <a:off x="628650" y="4767263"/>
            <a:ext cx="2057400" cy="274637"/>
          </a:xfrm>
          <a:prstGeom prst="rect">
            <a:avLst/>
          </a:prstGeom>
        </p:spPr>
        <p:txBody>
          <a:bodyPr/>
          <a:lstStyle/>
          <a:p>
            <a:fld id="{41CC0949-DE8B-7D48-8F74-C3D0C44D36A8}" type="datetimeFigureOut">
              <a:rPr lang="en-US" smtClean="0"/>
              <a:t>2/9/2022</a:t>
            </a:fld>
            <a:endParaRPr lang="en-US"/>
          </a:p>
        </p:txBody>
      </p:sp>
      <p:sp>
        <p:nvSpPr>
          <p:cNvPr id="6" name="Footer Placeholder 5">
            <a:extLst>
              <a:ext uri="{FF2B5EF4-FFF2-40B4-BE49-F238E27FC236}">
                <a16:creationId xmlns:a16="http://schemas.microsoft.com/office/drawing/2014/main" id="{9A3FE002-8DC7-FA48-BC80-D45AB09078E9}"/>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8FA4EC1-E84C-6A41-ACB5-B349A31B8F5A}"/>
              </a:ext>
            </a:extLst>
          </p:cNvPr>
          <p:cNvSpPr>
            <a:spLocks noGrp="1"/>
          </p:cNvSpPr>
          <p:nvPr>
            <p:ph type="sldNum" sz="quarter" idx="12"/>
          </p:nvPr>
        </p:nvSpPr>
        <p:spPr>
          <a:xfrm>
            <a:off x="6457950" y="4767263"/>
            <a:ext cx="2057400" cy="274637"/>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1246886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12A3D-DD51-7A47-BD23-BC60DDCC841C}"/>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6B82E1-D0CD-C441-A58F-D21D39EDE025}"/>
              </a:ext>
            </a:extLst>
          </p:cNvPr>
          <p:cNvSpPr>
            <a:spLocks noGrp="1"/>
          </p:cNvSpPr>
          <p:nvPr>
            <p:ph type="body" orient="vert" idx="1"/>
          </p:nvPr>
        </p:nvSpPr>
        <p:spPr>
          <a:xfrm>
            <a:off x="628650" y="1370013"/>
            <a:ext cx="7886700" cy="32623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829398-B685-A444-B1CA-8D8547A56321}"/>
              </a:ext>
            </a:extLst>
          </p:cNvPr>
          <p:cNvSpPr>
            <a:spLocks noGrp="1"/>
          </p:cNvSpPr>
          <p:nvPr>
            <p:ph type="dt" sz="half" idx="10"/>
          </p:nvPr>
        </p:nvSpPr>
        <p:spPr>
          <a:xfrm>
            <a:off x="628650" y="4767263"/>
            <a:ext cx="2057400" cy="274637"/>
          </a:xfrm>
          <a:prstGeom prst="rect">
            <a:avLst/>
          </a:prstGeom>
        </p:spPr>
        <p:txBody>
          <a:bodyPr/>
          <a:lstStyle/>
          <a:p>
            <a:fld id="{41CC0949-DE8B-7D48-8F74-C3D0C44D36A8}" type="datetimeFigureOut">
              <a:rPr lang="en-US" smtClean="0"/>
              <a:t>2/9/2022</a:t>
            </a:fld>
            <a:endParaRPr lang="en-US"/>
          </a:p>
        </p:txBody>
      </p:sp>
      <p:sp>
        <p:nvSpPr>
          <p:cNvPr id="5" name="Footer Placeholder 4">
            <a:extLst>
              <a:ext uri="{FF2B5EF4-FFF2-40B4-BE49-F238E27FC236}">
                <a16:creationId xmlns:a16="http://schemas.microsoft.com/office/drawing/2014/main" id="{4C75A793-68EE-D942-BE35-A68FB9B6C42D}"/>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F9E193-4390-D543-B3F0-C7CAA99FE0DB}"/>
              </a:ext>
            </a:extLst>
          </p:cNvPr>
          <p:cNvSpPr>
            <a:spLocks noGrp="1"/>
          </p:cNvSpPr>
          <p:nvPr>
            <p:ph type="sldNum" sz="quarter" idx="12"/>
          </p:nvPr>
        </p:nvSpPr>
        <p:spPr>
          <a:xfrm>
            <a:off x="6457950" y="4767263"/>
            <a:ext cx="2057400" cy="274637"/>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2485326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A7C0E6-0956-F443-8327-39E89EF49D99}"/>
              </a:ext>
            </a:extLst>
          </p:cNvPr>
          <p:cNvSpPr>
            <a:spLocks noGrp="1"/>
          </p:cNvSpPr>
          <p:nvPr>
            <p:ph type="title" orient="vert"/>
          </p:nvPr>
        </p:nvSpPr>
        <p:spPr>
          <a:xfrm>
            <a:off x="6543675" y="274638"/>
            <a:ext cx="1971675" cy="435768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3AEB4A-1A47-494C-886F-16F5E4DD41AB}"/>
              </a:ext>
            </a:extLst>
          </p:cNvPr>
          <p:cNvSpPr>
            <a:spLocks noGrp="1"/>
          </p:cNvSpPr>
          <p:nvPr>
            <p:ph type="body" orient="vert" idx="1"/>
          </p:nvPr>
        </p:nvSpPr>
        <p:spPr>
          <a:xfrm>
            <a:off x="628650" y="274638"/>
            <a:ext cx="5762625" cy="43576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E5A922-3E18-6F47-82D9-97AE8DC59E8B}"/>
              </a:ext>
            </a:extLst>
          </p:cNvPr>
          <p:cNvSpPr>
            <a:spLocks noGrp="1"/>
          </p:cNvSpPr>
          <p:nvPr>
            <p:ph type="dt" sz="half" idx="10"/>
          </p:nvPr>
        </p:nvSpPr>
        <p:spPr>
          <a:xfrm>
            <a:off x="628650" y="4767263"/>
            <a:ext cx="2057400" cy="274637"/>
          </a:xfrm>
          <a:prstGeom prst="rect">
            <a:avLst/>
          </a:prstGeom>
        </p:spPr>
        <p:txBody>
          <a:bodyPr/>
          <a:lstStyle/>
          <a:p>
            <a:fld id="{41CC0949-DE8B-7D48-8F74-C3D0C44D36A8}" type="datetimeFigureOut">
              <a:rPr lang="en-US" smtClean="0"/>
              <a:t>2/9/2022</a:t>
            </a:fld>
            <a:endParaRPr lang="en-US"/>
          </a:p>
        </p:txBody>
      </p:sp>
      <p:sp>
        <p:nvSpPr>
          <p:cNvPr id="5" name="Footer Placeholder 4">
            <a:extLst>
              <a:ext uri="{FF2B5EF4-FFF2-40B4-BE49-F238E27FC236}">
                <a16:creationId xmlns:a16="http://schemas.microsoft.com/office/drawing/2014/main" id="{DF732FC9-ABFA-FE47-B916-B6ABFC91915A}"/>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3C1810B-59A7-954A-BF0D-66ECEF54AC5C}"/>
              </a:ext>
            </a:extLst>
          </p:cNvPr>
          <p:cNvSpPr>
            <a:spLocks noGrp="1"/>
          </p:cNvSpPr>
          <p:nvPr>
            <p:ph type="sldNum" sz="quarter" idx="12"/>
          </p:nvPr>
        </p:nvSpPr>
        <p:spPr>
          <a:xfrm>
            <a:off x="6457950" y="4767263"/>
            <a:ext cx="2057400" cy="274637"/>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3197073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ED2EF-1676-B74C-B483-2A6E50BC226A}"/>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21267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A2484-D42C-B049-BD13-BCA6A6F97898}"/>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B7E16A-F057-964D-9FEC-8E6F9445359A}"/>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ED3119-9C12-404D-B016-9D258CB7B1B6}"/>
              </a:ext>
            </a:extLst>
          </p:cNvPr>
          <p:cNvSpPr>
            <a:spLocks noGrp="1"/>
          </p:cNvSpPr>
          <p:nvPr>
            <p:ph type="dt" sz="half" idx="10"/>
          </p:nvPr>
        </p:nvSpPr>
        <p:spPr>
          <a:xfrm>
            <a:off x="628650" y="4767263"/>
            <a:ext cx="2057400" cy="274637"/>
          </a:xfrm>
          <a:prstGeom prst="rect">
            <a:avLst/>
          </a:prstGeom>
        </p:spPr>
        <p:txBody>
          <a:bodyPr/>
          <a:lstStyle/>
          <a:p>
            <a:fld id="{1A70EABF-C3C4-3245-B8D6-BB74895B2686}" type="datetimeFigureOut">
              <a:rPr lang="en-US" smtClean="0"/>
              <a:t>2/9/2022</a:t>
            </a:fld>
            <a:endParaRPr lang="en-US"/>
          </a:p>
        </p:txBody>
      </p:sp>
      <p:sp>
        <p:nvSpPr>
          <p:cNvPr id="5" name="Footer Placeholder 4">
            <a:extLst>
              <a:ext uri="{FF2B5EF4-FFF2-40B4-BE49-F238E27FC236}">
                <a16:creationId xmlns:a16="http://schemas.microsoft.com/office/drawing/2014/main" id="{ACDA39C3-40CA-E94C-AE7F-36FF14905771}"/>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B31724C-09DB-2144-B154-009B94007EE5}"/>
              </a:ext>
            </a:extLst>
          </p:cNvPr>
          <p:cNvSpPr>
            <a:spLocks noGrp="1"/>
          </p:cNvSpPr>
          <p:nvPr>
            <p:ph type="sldNum" sz="quarter" idx="12"/>
          </p:nvPr>
        </p:nvSpPr>
        <p:spPr>
          <a:xfrm>
            <a:off x="6457950" y="4767263"/>
            <a:ext cx="2057400" cy="274637"/>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1063880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C54B-A8BF-1949-9546-B38EFD64701D}"/>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889600A-33A9-D64E-9A66-92B0008547E9}"/>
              </a:ext>
            </a:extLst>
          </p:cNvPr>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BB2AB8-154A-AD40-AD7F-BA003E14CCFB}"/>
              </a:ext>
            </a:extLst>
          </p:cNvPr>
          <p:cNvSpPr>
            <a:spLocks noGrp="1"/>
          </p:cNvSpPr>
          <p:nvPr>
            <p:ph type="dt" sz="half" idx="10"/>
          </p:nvPr>
        </p:nvSpPr>
        <p:spPr>
          <a:xfrm>
            <a:off x="628650" y="4767263"/>
            <a:ext cx="2057400" cy="274637"/>
          </a:xfrm>
          <a:prstGeom prst="rect">
            <a:avLst/>
          </a:prstGeom>
        </p:spPr>
        <p:txBody>
          <a:bodyPr/>
          <a:lstStyle/>
          <a:p>
            <a:fld id="{1A70EABF-C3C4-3245-B8D6-BB74895B2686}" type="datetimeFigureOut">
              <a:rPr lang="en-US" smtClean="0"/>
              <a:t>2/9/2022</a:t>
            </a:fld>
            <a:endParaRPr lang="en-US"/>
          </a:p>
        </p:txBody>
      </p:sp>
      <p:sp>
        <p:nvSpPr>
          <p:cNvPr id="5" name="Footer Placeholder 4">
            <a:extLst>
              <a:ext uri="{FF2B5EF4-FFF2-40B4-BE49-F238E27FC236}">
                <a16:creationId xmlns:a16="http://schemas.microsoft.com/office/drawing/2014/main" id="{96AA177F-29F7-1D4F-8931-BCF194DFA44B}"/>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B1BF94-83D8-5646-84E8-A4B79FB847A7}"/>
              </a:ext>
            </a:extLst>
          </p:cNvPr>
          <p:cNvSpPr>
            <a:spLocks noGrp="1"/>
          </p:cNvSpPr>
          <p:nvPr>
            <p:ph type="sldNum" sz="quarter" idx="12"/>
          </p:nvPr>
        </p:nvSpPr>
        <p:spPr>
          <a:xfrm>
            <a:off x="6457950" y="4767263"/>
            <a:ext cx="2057400" cy="274637"/>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7736796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19A95-21F3-C646-9091-B2F676152AA8}"/>
              </a:ext>
            </a:extLst>
          </p:cNvPr>
          <p:cNvSpPr>
            <a:spLocks noGrp="1"/>
          </p:cNvSpPr>
          <p:nvPr>
            <p:ph type="title"/>
          </p:nvPr>
        </p:nvSpPr>
        <p:spPr>
          <a:xfrm>
            <a:off x="623888" y="1282700"/>
            <a:ext cx="7886700" cy="2139950"/>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05CB7F-4AB2-C044-AFDE-04D20A3D1FC7}"/>
              </a:ext>
            </a:extLst>
          </p:cNvPr>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FB1603-126D-9C4E-8693-9C630842EC72}"/>
              </a:ext>
            </a:extLst>
          </p:cNvPr>
          <p:cNvSpPr>
            <a:spLocks noGrp="1"/>
          </p:cNvSpPr>
          <p:nvPr>
            <p:ph type="dt" sz="half" idx="10"/>
          </p:nvPr>
        </p:nvSpPr>
        <p:spPr>
          <a:xfrm>
            <a:off x="628650" y="4767263"/>
            <a:ext cx="2057400" cy="274637"/>
          </a:xfrm>
          <a:prstGeom prst="rect">
            <a:avLst/>
          </a:prstGeom>
        </p:spPr>
        <p:txBody>
          <a:bodyPr/>
          <a:lstStyle/>
          <a:p>
            <a:fld id="{1A70EABF-C3C4-3245-B8D6-BB74895B2686}" type="datetimeFigureOut">
              <a:rPr lang="en-US" smtClean="0"/>
              <a:t>2/9/2022</a:t>
            </a:fld>
            <a:endParaRPr lang="en-US"/>
          </a:p>
        </p:txBody>
      </p:sp>
      <p:sp>
        <p:nvSpPr>
          <p:cNvPr id="5" name="Footer Placeholder 4">
            <a:extLst>
              <a:ext uri="{FF2B5EF4-FFF2-40B4-BE49-F238E27FC236}">
                <a16:creationId xmlns:a16="http://schemas.microsoft.com/office/drawing/2014/main" id="{26099CEF-979E-CC40-90F4-092E638AED0A}"/>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36CB9-65B9-A74F-B948-F5D21745E2FE}"/>
              </a:ext>
            </a:extLst>
          </p:cNvPr>
          <p:cNvSpPr>
            <a:spLocks noGrp="1"/>
          </p:cNvSpPr>
          <p:nvPr>
            <p:ph type="sldNum" sz="quarter" idx="12"/>
          </p:nvPr>
        </p:nvSpPr>
        <p:spPr>
          <a:xfrm>
            <a:off x="6457950" y="4767263"/>
            <a:ext cx="2057400" cy="274637"/>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3609427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5977A-0587-A14E-AB08-B8AC843743B9}"/>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0D13118-E3CF-3E48-8BC2-765206D08BA8}"/>
              </a:ext>
            </a:extLst>
          </p:cNvPr>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121B8B-661A-7542-91E9-48438268904C}"/>
              </a:ext>
            </a:extLst>
          </p:cNvPr>
          <p:cNvSpPr>
            <a:spLocks noGrp="1"/>
          </p:cNvSpPr>
          <p:nvPr>
            <p:ph sz="half" idx="2"/>
          </p:nvPr>
        </p:nvSpPr>
        <p:spPr>
          <a:xfrm>
            <a:off x="464820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CB8F33-DD28-AA47-BD43-CCB074C51738}"/>
              </a:ext>
            </a:extLst>
          </p:cNvPr>
          <p:cNvSpPr>
            <a:spLocks noGrp="1"/>
          </p:cNvSpPr>
          <p:nvPr>
            <p:ph type="dt" sz="half" idx="10"/>
          </p:nvPr>
        </p:nvSpPr>
        <p:spPr>
          <a:xfrm>
            <a:off x="628650" y="4767263"/>
            <a:ext cx="2057400" cy="274637"/>
          </a:xfrm>
          <a:prstGeom prst="rect">
            <a:avLst/>
          </a:prstGeom>
        </p:spPr>
        <p:txBody>
          <a:bodyPr/>
          <a:lstStyle/>
          <a:p>
            <a:fld id="{1A70EABF-C3C4-3245-B8D6-BB74895B2686}" type="datetimeFigureOut">
              <a:rPr lang="en-US" smtClean="0"/>
              <a:t>2/9/2022</a:t>
            </a:fld>
            <a:endParaRPr lang="en-US"/>
          </a:p>
        </p:txBody>
      </p:sp>
      <p:sp>
        <p:nvSpPr>
          <p:cNvPr id="6" name="Footer Placeholder 5">
            <a:extLst>
              <a:ext uri="{FF2B5EF4-FFF2-40B4-BE49-F238E27FC236}">
                <a16:creationId xmlns:a16="http://schemas.microsoft.com/office/drawing/2014/main" id="{A35943D7-A742-8840-8DF3-34CD89974AE9}"/>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B860D5C-F9BB-9443-8B25-794540CC3835}"/>
              </a:ext>
            </a:extLst>
          </p:cNvPr>
          <p:cNvSpPr>
            <a:spLocks noGrp="1"/>
          </p:cNvSpPr>
          <p:nvPr>
            <p:ph type="sldNum" sz="quarter" idx="12"/>
          </p:nvPr>
        </p:nvSpPr>
        <p:spPr>
          <a:xfrm>
            <a:off x="6457950" y="4767263"/>
            <a:ext cx="2057400" cy="274637"/>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1564210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5F88-9445-E349-BAB9-991DFC360F5E}"/>
              </a:ext>
            </a:extLst>
          </p:cNvPr>
          <p:cNvSpPr>
            <a:spLocks noGrp="1"/>
          </p:cNvSpPr>
          <p:nvPr>
            <p:ph type="title"/>
          </p:nvPr>
        </p:nvSpPr>
        <p:spPr>
          <a:xfrm>
            <a:off x="630238" y="274638"/>
            <a:ext cx="7886700" cy="99377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1D6B068-EC90-DB49-BD94-F4D75F15E8B2}"/>
              </a:ext>
            </a:extLst>
          </p:cNvPr>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26D32E-B2BA-DD46-A6E8-F6ED2FEF6D37}"/>
              </a:ext>
            </a:extLst>
          </p:cNvPr>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2A6CB6-0C9B-CB46-9CA9-DFFED610911D}"/>
              </a:ext>
            </a:extLst>
          </p:cNvPr>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487DB1-D2A2-A149-8950-DA910FC650E6}"/>
              </a:ext>
            </a:extLst>
          </p:cNvPr>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079548-1736-3B49-9306-64829ED2D0AF}"/>
              </a:ext>
            </a:extLst>
          </p:cNvPr>
          <p:cNvSpPr>
            <a:spLocks noGrp="1"/>
          </p:cNvSpPr>
          <p:nvPr>
            <p:ph type="dt" sz="half" idx="10"/>
          </p:nvPr>
        </p:nvSpPr>
        <p:spPr>
          <a:xfrm>
            <a:off x="628650" y="4767263"/>
            <a:ext cx="2057400" cy="274637"/>
          </a:xfrm>
          <a:prstGeom prst="rect">
            <a:avLst/>
          </a:prstGeom>
        </p:spPr>
        <p:txBody>
          <a:bodyPr/>
          <a:lstStyle/>
          <a:p>
            <a:fld id="{1A70EABF-C3C4-3245-B8D6-BB74895B2686}" type="datetimeFigureOut">
              <a:rPr lang="en-US" smtClean="0"/>
              <a:t>2/9/2022</a:t>
            </a:fld>
            <a:endParaRPr lang="en-US"/>
          </a:p>
        </p:txBody>
      </p:sp>
      <p:sp>
        <p:nvSpPr>
          <p:cNvPr id="8" name="Footer Placeholder 7">
            <a:extLst>
              <a:ext uri="{FF2B5EF4-FFF2-40B4-BE49-F238E27FC236}">
                <a16:creationId xmlns:a16="http://schemas.microsoft.com/office/drawing/2014/main" id="{7F3D4E9D-48CD-D349-90A3-187D5E58416B}"/>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2E16E36-58FC-EF4A-B478-017975C18C60}"/>
              </a:ext>
            </a:extLst>
          </p:cNvPr>
          <p:cNvSpPr>
            <a:spLocks noGrp="1"/>
          </p:cNvSpPr>
          <p:nvPr>
            <p:ph type="sldNum" sz="quarter" idx="12"/>
          </p:nvPr>
        </p:nvSpPr>
        <p:spPr>
          <a:xfrm>
            <a:off x="6457950" y="4767263"/>
            <a:ext cx="2057400" cy="274637"/>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38871905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ED3DE-9EF1-064E-B545-1312994F2A9C}"/>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C8D7F85-54F1-314A-A56D-A398801F4D4B}"/>
              </a:ext>
            </a:extLst>
          </p:cNvPr>
          <p:cNvSpPr>
            <a:spLocks noGrp="1"/>
          </p:cNvSpPr>
          <p:nvPr>
            <p:ph type="dt" sz="half" idx="10"/>
          </p:nvPr>
        </p:nvSpPr>
        <p:spPr>
          <a:xfrm>
            <a:off x="628650" y="4767263"/>
            <a:ext cx="2057400" cy="274637"/>
          </a:xfrm>
          <a:prstGeom prst="rect">
            <a:avLst/>
          </a:prstGeom>
        </p:spPr>
        <p:txBody>
          <a:bodyPr/>
          <a:lstStyle/>
          <a:p>
            <a:fld id="{1A70EABF-C3C4-3245-B8D6-BB74895B2686}" type="datetimeFigureOut">
              <a:rPr lang="en-US" smtClean="0"/>
              <a:t>2/9/2022</a:t>
            </a:fld>
            <a:endParaRPr lang="en-US"/>
          </a:p>
        </p:txBody>
      </p:sp>
      <p:sp>
        <p:nvSpPr>
          <p:cNvPr id="4" name="Footer Placeholder 3">
            <a:extLst>
              <a:ext uri="{FF2B5EF4-FFF2-40B4-BE49-F238E27FC236}">
                <a16:creationId xmlns:a16="http://schemas.microsoft.com/office/drawing/2014/main" id="{04692884-BEE5-CB49-B2E3-908A8B9E86DF}"/>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11A64F8-C15E-7C46-B66F-1B4930FB7380}"/>
              </a:ext>
            </a:extLst>
          </p:cNvPr>
          <p:cNvSpPr>
            <a:spLocks noGrp="1"/>
          </p:cNvSpPr>
          <p:nvPr>
            <p:ph type="sldNum" sz="quarter" idx="12"/>
          </p:nvPr>
        </p:nvSpPr>
        <p:spPr>
          <a:xfrm>
            <a:off x="6457950" y="4767263"/>
            <a:ext cx="2057400" cy="274637"/>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82556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F0728B-E491-46DF-A88C-6BFF3F65CFF6}"/>
              </a:ext>
            </a:extLst>
          </p:cNvPr>
          <p:cNvSpPr>
            <a:spLocks noGrp="1"/>
          </p:cNvSpPr>
          <p:nvPr>
            <p:ph type="dt" sz="half" idx="10"/>
          </p:nvPr>
        </p:nvSpPr>
        <p:spPr/>
        <p:txBody>
          <a:bodyPr/>
          <a:lstStyle>
            <a:lvl1pPr>
              <a:defRPr/>
            </a:lvl1pPr>
          </a:lstStyle>
          <a:p>
            <a:fld id="{7A92745E-CD0A-4EEE-897F-B22D8FD074D6}" type="datetimeFigureOut">
              <a:rPr lang="en-US" altLang="en-US"/>
              <a:pPr/>
              <a:t>2/9/2022</a:t>
            </a:fld>
            <a:endParaRPr lang="en-US" altLang="en-US"/>
          </a:p>
        </p:txBody>
      </p:sp>
      <p:sp>
        <p:nvSpPr>
          <p:cNvPr id="5" name="Footer Placeholder 4">
            <a:extLst>
              <a:ext uri="{FF2B5EF4-FFF2-40B4-BE49-F238E27FC236}">
                <a16:creationId xmlns:a16="http://schemas.microsoft.com/office/drawing/2014/main" id="{4CB357DC-DCEB-439F-A8AF-A5DECE3CCA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CC6C4B-ABBD-48C5-97ED-B4F17041FB7D}"/>
              </a:ext>
            </a:extLst>
          </p:cNvPr>
          <p:cNvSpPr>
            <a:spLocks noGrp="1"/>
          </p:cNvSpPr>
          <p:nvPr>
            <p:ph type="sldNum" sz="quarter" idx="12"/>
          </p:nvPr>
        </p:nvSpPr>
        <p:spPr/>
        <p:txBody>
          <a:bodyPr/>
          <a:lstStyle>
            <a:lvl1pPr>
              <a:defRPr/>
            </a:lvl1pPr>
          </a:lstStyle>
          <a:p>
            <a:fld id="{4ACB7FE5-3A11-4C5B-8D51-7119BBA643FE}" type="slidenum">
              <a:rPr lang="en-US" altLang="en-US"/>
              <a:pPr/>
              <a:t>‹#›</a:t>
            </a:fld>
            <a:endParaRPr lang="en-US" altLang="en-US"/>
          </a:p>
        </p:txBody>
      </p:sp>
    </p:spTree>
    <p:extLst>
      <p:ext uri="{BB962C8B-B14F-4D97-AF65-F5344CB8AC3E}">
        <p14:creationId xmlns:p14="http://schemas.microsoft.com/office/powerpoint/2010/main" val="15942858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3FE615-68BB-894B-B6D5-AFC304D2C6A1}"/>
              </a:ext>
            </a:extLst>
          </p:cNvPr>
          <p:cNvSpPr>
            <a:spLocks noGrp="1"/>
          </p:cNvSpPr>
          <p:nvPr>
            <p:ph type="dt" sz="half" idx="10"/>
          </p:nvPr>
        </p:nvSpPr>
        <p:spPr>
          <a:xfrm>
            <a:off x="628650" y="4767263"/>
            <a:ext cx="2057400" cy="274637"/>
          </a:xfrm>
          <a:prstGeom prst="rect">
            <a:avLst/>
          </a:prstGeom>
        </p:spPr>
        <p:txBody>
          <a:bodyPr/>
          <a:lstStyle/>
          <a:p>
            <a:fld id="{1A70EABF-C3C4-3245-B8D6-BB74895B2686}" type="datetimeFigureOut">
              <a:rPr lang="en-US" smtClean="0"/>
              <a:t>2/9/2022</a:t>
            </a:fld>
            <a:endParaRPr lang="en-US"/>
          </a:p>
        </p:txBody>
      </p:sp>
      <p:sp>
        <p:nvSpPr>
          <p:cNvPr id="3" name="Footer Placeholder 2">
            <a:extLst>
              <a:ext uri="{FF2B5EF4-FFF2-40B4-BE49-F238E27FC236}">
                <a16:creationId xmlns:a16="http://schemas.microsoft.com/office/drawing/2014/main" id="{1E4C6D6C-81A2-7740-9312-EFAB506451CD}"/>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3D8DC73-195E-1B4D-8B3E-4DA9F7D324BC}"/>
              </a:ext>
            </a:extLst>
          </p:cNvPr>
          <p:cNvSpPr>
            <a:spLocks noGrp="1"/>
          </p:cNvSpPr>
          <p:nvPr>
            <p:ph type="sldNum" sz="quarter" idx="12"/>
          </p:nvPr>
        </p:nvSpPr>
        <p:spPr>
          <a:xfrm>
            <a:off x="6457950" y="4767263"/>
            <a:ext cx="2057400" cy="274637"/>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1747938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FECE2-A9DF-2B41-B2DE-03912D355860}"/>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22B054-BC9C-FD4E-BA1B-4CCA2828E3AC}"/>
              </a:ext>
            </a:extLst>
          </p:cNvPr>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AEA204-B26C-9E44-8F8F-D6F6919991B1}"/>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F03AA1-77FF-5342-9022-5C00F5661110}"/>
              </a:ext>
            </a:extLst>
          </p:cNvPr>
          <p:cNvSpPr>
            <a:spLocks noGrp="1"/>
          </p:cNvSpPr>
          <p:nvPr>
            <p:ph type="dt" sz="half" idx="10"/>
          </p:nvPr>
        </p:nvSpPr>
        <p:spPr>
          <a:xfrm>
            <a:off x="628650" y="4767263"/>
            <a:ext cx="2057400" cy="274637"/>
          </a:xfrm>
          <a:prstGeom prst="rect">
            <a:avLst/>
          </a:prstGeom>
        </p:spPr>
        <p:txBody>
          <a:bodyPr/>
          <a:lstStyle/>
          <a:p>
            <a:fld id="{1A70EABF-C3C4-3245-B8D6-BB74895B2686}" type="datetimeFigureOut">
              <a:rPr lang="en-US" smtClean="0"/>
              <a:t>2/9/2022</a:t>
            </a:fld>
            <a:endParaRPr lang="en-US"/>
          </a:p>
        </p:txBody>
      </p:sp>
      <p:sp>
        <p:nvSpPr>
          <p:cNvPr id="6" name="Footer Placeholder 5">
            <a:extLst>
              <a:ext uri="{FF2B5EF4-FFF2-40B4-BE49-F238E27FC236}">
                <a16:creationId xmlns:a16="http://schemas.microsoft.com/office/drawing/2014/main" id="{8A5FC9D3-2D80-7648-96FA-7F19772AB118}"/>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3A0821-AE03-0E42-956D-98F580166DA7}"/>
              </a:ext>
            </a:extLst>
          </p:cNvPr>
          <p:cNvSpPr>
            <a:spLocks noGrp="1"/>
          </p:cNvSpPr>
          <p:nvPr>
            <p:ph type="sldNum" sz="quarter" idx="12"/>
          </p:nvPr>
        </p:nvSpPr>
        <p:spPr>
          <a:xfrm>
            <a:off x="6457950" y="4767263"/>
            <a:ext cx="2057400" cy="274637"/>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4656910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BAC82-DBA8-4047-AE32-EECE6514AF70}"/>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8E6EC5-FC68-124E-94E4-98E285A80B52}"/>
              </a:ext>
            </a:extLst>
          </p:cNvPr>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789692-F210-B542-9956-23C4322D70AD}"/>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33F2B4-A779-2441-9570-241EA76EC893}"/>
              </a:ext>
            </a:extLst>
          </p:cNvPr>
          <p:cNvSpPr>
            <a:spLocks noGrp="1"/>
          </p:cNvSpPr>
          <p:nvPr>
            <p:ph type="dt" sz="half" idx="10"/>
          </p:nvPr>
        </p:nvSpPr>
        <p:spPr>
          <a:xfrm>
            <a:off x="628650" y="4767263"/>
            <a:ext cx="2057400" cy="274637"/>
          </a:xfrm>
          <a:prstGeom prst="rect">
            <a:avLst/>
          </a:prstGeom>
        </p:spPr>
        <p:txBody>
          <a:bodyPr/>
          <a:lstStyle/>
          <a:p>
            <a:fld id="{1A70EABF-C3C4-3245-B8D6-BB74895B2686}" type="datetimeFigureOut">
              <a:rPr lang="en-US" smtClean="0"/>
              <a:t>2/9/2022</a:t>
            </a:fld>
            <a:endParaRPr lang="en-US"/>
          </a:p>
        </p:txBody>
      </p:sp>
      <p:sp>
        <p:nvSpPr>
          <p:cNvPr id="6" name="Footer Placeholder 5">
            <a:extLst>
              <a:ext uri="{FF2B5EF4-FFF2-40B4-BE49-F238E27FC236}">
                <a16:creationId xmlns:a16="http://schemas.microsoft.com/office/drawing/2014/main" id="{0207B13E-EA7E-224C-A185-CD3946711D10}"/>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536B60F-A790-1F43-9950-1ED13936E647}"/>
              </a:ext>
            </a:extLst>
          </p:cNvPr>
          <p:cNvSpPr>
            <a:spLocks noGrp="1"/>
          </p:cNvSpPr>
          <p:nvPr>
            <p:ph type="sldNum" sz="quarter" idx="12"/>
          </p:nvPr>
        </p:nvSpPr>
        <p:spPr>
          <a:xfrm>
            <a:off x="6457950" y="4767263"/>
            <a:ext cx="2057400" cy="274637"/>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3232218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60F72-D0E1-F745-AA77-36969E04FB11}"/>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701605-75FC-354C-8D70-1FCBC11D0A1E}"/>
              </a:ext>
            </a:extLst>
          </p:cNvPr>
          <p:cNvSpPr>
            <a:spLocks noGrp="1"/>
          </p:cNvSpPr>
          <p:nvPr>
            <p:ph type="body" orient="vert" idx="1"/>
          </p:nvPr>
        </p:nvSpPr>
        <p:spPr>
          <a:xfrm>
            <a:off x="628650" y="1370013"/>
            <a:ext cx="7886700" cy="32623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3D0004-A6FB-A942-B7B9-E910772C67DB}"/>
              </a:ext>
            </a:extLst>
          </p:cNvPr>
          <p:cNvSpPr>
            <a:spLocks noGrp="1"/>
          </p:cNvSpPr>
          <p:nvPr>
            <p:ph type="dt" sz="half" idx="10"/>
          </p:nvPr>
        </p:nvSpPr>
        <p:spPr>
          <a:xfrm>
            <a:off x="628650" y="4767263"/>
            <a:ext cx="2057400" cy="274637"/>
          </a:xfrm>
          <a:prstGeom prst="rect">
            <a:avLst/>
          </a:prstGeom>
        </p:spPr>
        <p:txBody>
          <a:bodyPr/>
          <a:lstStyle/>
          <a:p>
            <a:fld id="{1A70EABF-C3C4-3245-B8D6-BB74895B2686}" type="datetimeFigureOut">
              <a:rPr lang="en-US" smtClean="0"/>
              <a:t>2/9/2022</a:t>
            </a:fld>
            <a:endParaRPr lang="en-US"/>
          </a:p>
        </p:txBody>
      </p:sp>
      <p:sp>
        <p:nvSpPr>
          <p:cNvPr id="5" name="Footer Placeholder 4">
            <a:extLst>
              <a:ext uri="{FF2B5EF4-FFF2-40B4-BE49-F238E27FC236}">
                <a16:creationId xmlns:a16="http://schemas.microsoft.com/office/drawing/2014/main" id="{D85CB254-4105-AC43-8A5E-A41EC4FD755E}"/>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0EF3E7-7BEA-A443-A38F-A8C8DF5B1F13}"/>
              </a:ext>
            </a:extLst>
          </p:cNvPr>
          <p:cNvSpPr>
            <a:spLocks noGrp="1"/>
          </p:cNvSpPr>
          <p:nvPr>
            <p:ph type="sldNum" sz="quarter" idx="12"/>
          </p:nvPr>
        </p:nvSpPr>
        <p:spPr>
          <a:xfrm>
            <a:off x="6457950" y="4767263"/>
            <a:ext cx="2057400" cy="274637"/>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35361858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5DC67F-5BFC-754E-843B-496D7862A6F5}"/>
              </a:ext>
            </a:extLst>
          </p:cNvPr>
          <p:cNvSpPr>
            <a:spLocks noGrp="1"/>
          </p:cNvSpPr>
          <p:nvPr>
            <p:ph type="title" orient="vert"/>
          </p:nvPr>
        </p:nvSpPr>
        <p:spPr>
          <a:xfrm>
            <a:off x="6543675" y="274638"/>
            <a:ext cx="1971675" cy="435768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589577-19E1-1B49-B2E6-4C4355831AF1}"/>
              </a:ext>
            </a:extLst>
          </p:cNvPr>
          <p:cNvSpPr>
            <a:spLocks noGrp="1"/>
          </p:cNvSpPr>
          <p:nvPr>
            <p:ph type="body" orient="vert" idx="1"/>
          </p:nvPr>
        </p:nvSpPr>
        <p:spPr>
          <a:xfrm>
            <a:off x="628650" y="274638"/>
            <a:ext cx="5762625" cy="43576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20CEC6-EE1E-DC45-9D94-A639F4191366}"/>
              </a:ext>
            </a:extLst>
          </p:cNvPr>
          <p:cNvSpPr>
            <a:spLocks noGrp="1"/>
          </p:cNvSpPr>
          <p:nvPr>
            <p:ph type="dt" sz="half" idx="10"/>
          </p:nvPr>
        </p:nvSpPr>
        <p:spPr>
          <a:xfrm>
            <a:off x="628650" y="4767263"/>
            <a:ext cx="2057400" cy="274637"/>
          </a:xfrm>
          <a:prstGeom prst="rect">
            <a:avLst/>
          </a:prstGeom>
        </p:spPr>
        <p:txBody>
          <a:bodyPr/>
          <a:lstStyle/>
          <a:p>
            <a:fld id="{1A70EABF-C3C4-3245-B8D6-BB74895B2686}" type="datetimeFigureOut">
              <a:rPr lang="en-US" smtClean="0"/>
              <a:t>2/9/2022</a:t>
            </a:fld>
            <a:endParaRPr lang="en-US"/>
          </a:p>
        </p:txBody>
      </p:sp>
      <p:sp>
        <p:nvSpPr>
          <p:cNvPr id="5" name="Footer Placeholder 4">
            <a:extLst>
              <a:ext uri="{FF2B5EF4-FFF2-40B4-BE49-F238E27FC236}">
                <a16:creationId xmlns:a16="http://schemas.microsoft.com/office/drawing/2014/main" id="{8189E106-2794-EF40-B6FF-CEA6778822D8}"/>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F532490-6B3C-4E47-A5E8-E866A6A48A31}"/>
              </a:ext>
            </a:extLst>
          </p:cNvPr>
          <p:cNvSpPr>
            <a:spLocks noGrp="1"/>
          </p:cNvSpPr>
          <p:nvPr>
            <p:ph type="sldNum" sz="quarter" idx="12"/>
          </p:nvPr>
        </p:nvSpPr>
        <p:spPr>
          <a:xfrm>
            <a:off x="6457950" y="4767263"/>
            <a:ext cx="2057400" cy="274637"/>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35415364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E3F206-25E6-4DF2-9C1B-1BABA83D3649}"/>
              </a:ext>
            </a:extLst>
          </p:cNvPr>
          <p:cNvSpPr>
            <a:spLocks noGrp="1"/>
          </p:cNvSpPr>
          <p:nvPr>
            <p:ph type="dt" sz="half" idx="10"/>
          </p:nvPr>
        </p:nvSpPr>
        <p:spPr/>
        <p:txBody>
          <a:bodyPr/>
          <a:lstStyle>
            <a:lvl1pPr>
              <a:defRPr/>
            </a:lvl1pPr>
          </a:lstStyle>
          <a:p>
            <a:pPr>
              <a:defRPr/>
            </a:pPr>
            <a:fld id="{938EDFDC-B06B-4067-90AD-141AF50B2B0D}" type="datetimeFigureOut">
              <a:rPr lang="en-US"/>
              <a:pPr>
                <a:defRPr/>
              </a:pPr>
              <a:t>2/9/2022</a:t>
            </a:fld>
            <a:endParaRPr lang="en-US"/>
          </a:p>
        </p:txBody>
      </p:sp>
      <p:sp>
        <p:nvSpPr>
          <p:cNvPr id="5" name="Footer Placeholder 4">
            <a:extLst>
              <a:ext uri="{FF2B5EF4-FFF2-40B4-BE49-F238E27FC236}">
                <a16:creationId xmlns:a16="http://schemas.microsoft.com/office/drawing/2014/main" id="{B433A9E5-419E-4A5F-B1B6-69B3E742CB2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ED25917-3081-4799-AF17-BFE11B5922A9}"/>
              </a:ext>
            </a:extLst>
          </p:cNvPr>
          <p:cNvSpPr>
            <a:spLocks noGrp="1"/>
          </p:cNvSpPr>
          <p:nvPr>
            <p:ph type="sldNum" sz="quarter" idx="12"/>
          </p:nvPr>
        </p:nvSpPr>
        <p:spPr/>
        <p:txBody>
          <a:bodyPr/>
          <a:lstStyle>
            <a:lvl1pPr>
              <a:defRPr/>
            </a:lvl1pPr>
          </a:lstStyle>
          <a:p>
            <a:pPr>
              <a:defRPr/>
            </a:pPr>
            <a:fld id="{D1095CEA-EAE4-4BDB-985F-DF42F53D15F0}" type="slidenum">
              <a:rPr lang="en-US"/>
              <a:pPr>
                <a:defRPr/>
              </a:pPr>
              <a:t>‹#›</a:t>
            </a:fld>
            <a:endParaRPr lang="en-US"/>
          </a:p>
        </p:txBody>
      </p:sp>
    </p:spTree>
    <p:extLst>
      <p:ext uri="{BB962C8B-B14F-4D97-AF65-F5344CB8AC3E}">
        <p14:creationId xmlns:p14="http://schemas.microsoft.com/office/powerpoint/2010/main" val="2785934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638A40-ED5B-4A3B-A555-F781413F771F}"/>
              </a:ext>
            </a:extLst>
          </p:cNvPr>
          <p:cNvSpPr>
            <a:spLocks noGrp="1"/>
          </p:cNvSpPr>
          <p:nvPr>
            <p:ph type="dt" sz="half" idx="10"/>
          </p:nvPr>
        </p:nvSpPr>
        <p:spPr/>
        <p:txBody>
          <a:bodyPr/>
          <a:lstStyle>
            <a:lvl1pPr>
              <a:defRPr/>
            </a:lvl1pPr>
          </a:lstStyle>
          <a:p>
            <a:fld id="{0A51BCEC-8384-4687-90D8-5D9987D162F9}" type="datetimeFigureOut">
              <a:rPr lang="en-US" altLang="en-US"/>
              <a:pPr/>
              <a:t>2/9/2022</a:t>
            </a:fld>
            <a:endParaRPr lang="en-US" altLang="en-US"/>
          </a:p>
        </p:txBody>
      </p:sp>
      <p:sp>
        <p:nvSpPr>
          <p:cNvPr id="6" name="Footer Placeholder 4">
            <a:extLst>
              <a:ext uri="{FF2B5EF4-FFF2-40B4-BE49-F238E27FC236}">
                <a16:creationId xmlns:a16="http://schemas.microsoft.com/office/drawing/2014/main" id="{2B754DC6-5AFD-4091-A934-279806B7D80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B233D4F-6A7F-4709-86F2-D73A668CBE2C}"/>
              </a:ext>
            </a:extLst>
          </p:cNvPr>
          <p:cNvSpPr>
            <a:spLocks noGrp="1"/>
          </p:cNvSpPr>
          <p:nvPr>
            <p:ph type="sldNum" sz="quarter" idx="12"/>
          </p:nvPr>
        </p:nvSpPr>
        <p:spPr/>
        <p:txBody>
          <a:bodyPr/>
          <a:lstStyle>
            <a:lvl1pPr>
              <a:defRPr/>
            </a:lvl1pPr>
          </a:lstStyle>
          <a:p>
            <a:fld id="{909AB3C6-11F4-4694-8625-3EBA1942DA53}" type="slidenum">
              <a:rPr lang="en-US" altLang="en-US"/>
              <a:pPr/>
              <a:t>‹#›</a:t>
            </a:fld>
            <a:endParaRPr lang="en-US" altLang="en-US"/>
          </a:p>
        </p:txBody>
      </p:sp>
    </p:spTree>
    <p:extLst>
      <p:ext uri="{BB962C8B-B14F-4D97-AF65-F5344CB8AC3E}">
        <p14:creationId xmlns:p14="http://schemas.microsoft.com/office/powerpoint/2010/main" val="2713870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54DCC7-FE38-4A72-A471-A124B5C2E21F}"/>
              </a:ext>
            </a:extLst>
          </p:cNvPr>
          <p:cNvSpPr>
            <a:spLocks noGrp="1"/>
          </p:cNvSpPr>
          <p:nvPr>
            <p:ph type="dt" sz="half" idx="10"/>
          </p:nvPr>
        </p:nvSpPr>
        <p:spPr/>
        <p:txBody>
          <a:bodyPr/>
          <a:lstStyle>
            <a:lvl1pPr>
              <a:defRPr/>
            </a:lvl1pPr>
          </a:lstStyle>
          <a:p>
            <a:fld id="{03C25704-324F-4713-8702-2B9E33F29206}" type="datetimeFigureOut">
              <a:rPr lang="en-US" altLang="en-US"/>
              <a:pPr/>
              <a:t>2/9/2022</a:t>
            </a:fld>
            <a:endParaRPr lang="en-US" altLang="en-US"/>
          </a:p>
        </p:txBody>
      </p:sp>
      <p:sp>
        <p:nvSpPr>
          <p:cNvPr id="8" name="Footer Placeholder 4">
            <a:extLst>
              <a:ext uri="{FF2B5EF4-FFF2-40B4-BE49-F238E27FC236}">
                <a16:creationId xmlns:a16="http://schemas.microsoft.com/office/drawing/2014/main" id="{98195DA2-0117-4D38-85C4-53AFB326765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0A4579D-5488-40D9-9882-2638215AC8AC}"/>
              </a:ext>
            </a:extLst>
          </p:cNvPr>
          <p:cNvSpPr>
            <a:spLocks noGrp="1"/>
          </p:cNvSpPr>
          <p:nvPr>
            <p:ph type="sldNum" sz="quarter" idx="12"/>
          </p:nvPr>
        </p:nvSpPr>
        <p:spPr/>
        <p:txBody>
          <a:bodyPr/>
          <a:lstStyle>
            <a:lvl1pPr>
              <a:defRPr/>
            </a:lvl1pPr>
          </a:lstStyle>
          <a:p>
            <a:fld id="{D5FE0DB2-9800-4F7F-8E18-CC6CEF738104}" type="slidenum">
              <a:rPr lang="en-US" altLang="en-US"/>
              <a:pPr/>
              <a:t>‹#›</a:t>
            </a:fld>
            <a:endParaRPr lang="en-US" altLang="en-US"/>
          </a:p>
        </p:txBody>
      </p:sp>
    </p:spTree>
    <p:extLst>
      <p:ext uri="{BB962C8B-B14F-4D97-AF65-F5344CB8AC3E}">
        <p14:creationId xmlns:p14="http://schemas.microsoft.com/office/powerpoint/2010/main" val="2951633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34F7900-B33D-4122-A0FC-D79E5F15F025}"/>
              </a:ext>
            </a:extLst>
          </p:cNvPr>
          <p:cNvSpPr>
            <a:spLocks noGrp="1"/>
          </p:cNvSpPr>
          <p:nvPr>
            <p:ph type="dt" sz="half" idx="10"/>
          </p:nvPr>
        </p:nvSpPr>
        <p:spPr/>
        <p:txBody>
          <a:bodyPr/>
          <a:lstStyle>
            <a:lvl1pPr>
              <a:defRPr/>
            </a:lvl1pPr>
          </a:lstStyle>
          <a:p>
            <a:fld id="{C0E8C30C-CC66-401D-9AD4-F0EB781E3D44}" type="datetimeFigureOut">
              <a:rPr lang="en-US" altLang="en-US"/>
              <a:pPr/>
              <a:t>2/9/2022</a:t>
            </a:fld>
            <a:endParaRPr lang="en-US" altLang="en-US"/>
          </a:p>
        </p:txBody>
      </p:sp>
      <p:sp>
        <p:nvSpPr>
          <p:cNvPr id="4" name="Footer Placeholder 4">
            <a:extLst>
              <a:ext uri="{FF2B5EF4-FFF2-40B4-BE49-F238E27FC236}">
                <a16:creationId xmlns:a16="http://schemas.microsoft.com/office/drawing/2014/main" id="{31DE45C7-32A9-4502-86F1-BA5C281CFDF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71A9696-5EFB-4D3F-A876-783C1B1B7F00}"/>
              </a:ext>
            </a:extLst>
          </p:cNvPr>
          <p:cNvSpPr>
            <a:spLocks noGrp="1"/>
          </p:cNvSpPr>
          <p:nvPr>
            <p:ph type="sldNum" sz="quarter" idx="12"/>
          </p:nvPr>
        </p:nvSpPr>
        <p:spPr/>
        <p:txBody>
          <a:bodyPr/>
          <a:lstStyle>
            <a:lvl1pPr>
              <a:defRPr/>
            </a:lvl1pPr>
          </a:lstStyle>
          <a:p>
            <a:fld id="{78C064BE-7F23-441A-B54E-F63417F61441}" type="slidenum">
              <a:rPr lang="en-US" altLang="en-US"/>
              <a:pPr/>
              <a:t>‹#›</a:t>
            </a:fld>
            <a:endParaRPr lang="en-US" altLang="en-US"/>
          </a:p>
        </p:txBody>
      </p:sp>
    </p:spTree>
    <p:extLst>
      <p:ext uri="{BB962C8B-B14F-4D97-AF65-F5344CB8AC3E}">
        <p14:creationId xmlns:p14="http://schemas.microsoft.com/office/powerpoint/2010/main" val="3937251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062D092-9F58-4B65-AAF2-1FD57942DC6A}"/>
              </a:ext>
            </a:extLst>
          </p:cNvPr>
          <p:cNvSpPr>
            <a:spLocks noGrp="1"/>
          </p:cNvSpPr>
          <p:nvPr>
            <p:ph type="dt" sz="half" idx="10"/>
          </p:nvPr>
        </p:nvSpPr>
        <p:spPr/>
        <p:txBody>
          <a:bodyPr/>
          <a:lstStyle>
            <a:lvl1pPr>
              <a:defRPr/>
            </a:lvl1pPr>
          </a:lstStyle>
          <a:p>
            <a:fld id="{4D8561EB-A74F-4BF9-89DD-6BE7800908D4}" type="datetimeFigureOut">
              <a:rPr lang="en-US" altLang="en-US"/>
              <a:pPr/>
              <a:t>2/9/2022</a:t>
            </a:fld>
            <a:endParaRPr lang="en-US" altLang="en-US"/>
          </a:p>
        </p:txBody>
      </p:sp>
      <p:sp>
        <p:nvSpPr>
          <p:cNvPr id="3" name="Footer Placeholder 4">
            <a:extLst>
              <a:ext uri="{FF2B5EF4-FFF2-40B4-BE49-F238E27FC236}">
                <a16:creationId xmlns:a16="http://schemas.microsoft.com/office/drawing/2014/main" id="{C940632D-43B5-49D5-A9FA-F51BD80C779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A802C2E-BED5-4F7C-B3AA-620230624B4D}"/>
              </a:ext>
            </a:extLst>
          </p:cNvPr>
          <p:cNvSpPr>
            <a:spLocks noGrp="1"/>
          </p:cNvSpPr>
          <p:nvPr>
            <p:ph type="sldNum" sz="quarter" idx="12"/>
          </p:nvPr>
        </p:nvSpPr>
        <p:spPr/>
        <p:txBody>
          <a:bodyPr/>
          <a:lstStyle>
            <a:lvl1pPr>
              <a:defRPr/>
            </a:lvl1pPr>
          </a:lstStyle>
          <a:p>
            <a:fld id="{770567E2-43D2-4F2A-B8D3-4223FAE7D1FB}" type="slidenum">
              <a:rPr lang="en-US" altLang="en-US"/>
              <a:pPr/>
              <a:t>‹#›</a:t>
            </a:fld>
            <a:endParaRPr lang="en-US" altLang="en-US"/>
          </a:p>
        </p:txBody>
      </p:sp>
    </p:spTree>
    <p:extLst>
      <p:ext uri="{BB962C8B-B14F-4D97-AF65-F5344CB8AC3E}">
        <p14:creationId xmlns:p14="http://schemas.microsoft.com/office/powerpoint/2010/main" val="2031694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8E7391E-2E31-42BC-9221-A75B64D6159A}"/>
              </a:ext>
            </a:extLst>
          </p:cNvPr>
          <p:cNvSpPr>
            <a:spLocks noGrp="1"/>
          </p:cNvSpPr>
          <p:nvPr>
            <p:ph type="dt" sz="half" idx="10"/>
          </p:nvPr>
        </p:nvSpPr>
        <p:spPr/>
        <p:txBody>
          <a:bodyPr/>
          <a:lstStyle>
            <a:lvl1pPr>
              <a:defRPr/>
            </a:lvl1pPr>
          </a:lstStyle>
          <a:p>
            <a:fld id="{16C8FF84-CF95-4324-BD63-CD2A100B6F6D}" type="datetimeFigureOut">
              <a:rPr lang="en-US" altLang="en-US"/>
              <a:pPr/>
              <a:t>2/9/2022</a:t>
            </a:fld>
            <a:endParaRPr lang="en-US" altLang="en-US"/>
          </a:p>
        </p:txBody>
      </p:sp>
      <p:sp>
        <p:nvSpPr>
          <p:cNvPr id="6" name="Footer Placeholder 4">
            <a:extLst>
              <a:ext uri="{FF2B5EF4-FFF2-40B4-BE49-F238E27FC236}">
                <a16:creationId xmlns:a16="http://schemas.microsoft.com/office/drawing/2014/main" id="{B51FA185-74DE-4916-8437-E509E59F5F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3C6344-D71E-4DE6-91DF-3003C80D3B38}"/>
              </a:ext>
            </a:extLst>
          </p:cNvPr>
          <p:cNvSpPr>
            <a:spLocks noGrp="1"/>
          </p:cNvSpPr>
          <p:nvPr>
            <p:ph type="sldNum" sz="quarter" idx="12"/>
          </p:nvPr>
        </p:nvSpPr>
        <p:spPr/>
        <p:txBody>
          <a:bodyPr/>
          <a:lstStyle>
            <a:lvl1pPr>
              <a:defRPr/>
            </a:lvl1pPr>
          </a:lstStyle>
          <a:p>
            <a:fld id="{0CF53EA5-8F2A-4EA9-90C9-44ACCE9894CC}" type="slidenum">
              <a:rPr lang="en-US" altLang="en-US"/>
              <a:pPr/>
              <a:t>‹#›</a:t>
            </a:fld>
            <a:endParaRPr lang="en-US" altLang="en-US"/>
          </a:p>
        </p:txBody>
      </p:sp>
    </p:spTree>
    <p:extLst>
      <p:ext uri="{BB962C8B-B14F-4D97-AF65-F5344CB8AC3E}">
        <p14:creationId xmlns:p14="http://schemas.microsoft.com/office/powerpoint/2010/main" val="3723991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B787293-8350-471C-94C2-B17F3663A5BC}"/>
              </a:ext>
            </a:extLst>
          </p:cNvPr>
          <p:cNvSpPr>
            <a:spLocks noGrp="1"/>
          </p:cNvSpPr>
          <p:nvPr>
            <p:ph type="dt" sz="half" idx="10"/>
          </p:nvPr>
        </p:nvSpPr>
        <p:spPr/>
        <p:txBody>
          <a:bodyPr/>
          <a:lstStyle>
            <a:lvl1pPr>
              <a:defRPr/>
            </a:lvl1pPr>
          </a:lstStyle>
          <a:p>
            <a:fld id="{1875E88B-CD74-452C-B761-613891A10EE3}" type="datetimeFigureOut">
              <a:rPr lang="en-US" altLang="en-US"/>
              <a:pPr/>
              <a:t>2/9/2022</a:t>
            </a:fld>
            <a:endParaRPr lang="en-US" altLang="en-US"/>
          </a:p>
        </p:txBody>
      </p:sp>
      <p:sp>
        <p:nvSpPr>
          <p:cNvPr id="6" name="Footer Placeholder 4">
            <a:extLst>
              <a:ext uri="{FF2B5EF4-FFF2-40B4-BE49-F238E27FC236}">
                <a16:creationId xmlns:a16="http://schemas.microsoft.com/office/drawing/2014/main" id="{C3B5442C-927B-43EC-9B40-B55C5FCF7E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FC31CD8-1347-4F4D-9D6D-119369ACFAA3}"/>
              </a:ext>
            </a:extLst>
          </p:cNvPr>
          <p:cNvSpPr>
            <a:spLocks noGrp="1"/>
          </p:cNvSpPr>
          <p:nvPr>
            <p:ph type="sldNum" sz="quarter" idx="12"/>
          </p:nvPr>
        </p:nvSpPr>
        <p:spPr/>
        <p:txBody>
          <a:bodyPr/>
          <a:lstStyle>
            <a:lvl1pPr>
              <a:defRPr/>
            </a:lvl1pPr>
          </a:lstStyle>
          <a:p>
            <a:fld id="{73681D83-1822-4480-AD41-A859202AC397}" type="slidenum">
              <a:rPr lang="en-US" altLang="en-US"/>
              <a:pPr/>
              <a:t>‹#›</a:t>
            </a:fld>
            <a:endParaRPr lang="en-US" altLang="en-US"/>
          </a:p>
        </p:txBody>
      </p:sp>
    </p:spTree>
    <p:extLst>
      <p:ext uri="{BB962C8B-B14F-4D97-AF65-F5344CB8AC3E}">
        <p14:creationId xmlns:p14="http://schemas.microsoft.com/office/powerpoint/2010/main" val="856450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6B7B4BA-CC2B-4D21-A9FC-8EC04D4E893F}"/>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AB5FB2E6-89E0-422A-B016-ACB09CEA1A8D}"/>
              </a:ext>
            </a:extLst>
          </p:cNvPr>
          <p:cNvSpPr>
            <a:spLocks noGrp="1"/>
          </p:cNvSpPr>
          <p:nvPr>
            <p:ph type="body" idx="1"/>
          </p:nvPr>
        </p:nvSpPr>
        <p:spPr bwMode="auto">
          <a:xfrm>
            <a:off x="457200" y="1200150"/>
            <a:ext cx="8229600"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6E2B3B4E-7317-4EC7-8FA4-135E62494000}"/>
              </a:ext>
            </a:extLst>
          </p:cNvPr>
          <p:cNvSpPr>
            <a:spLocks noGrp="1"/>
          </p:cNvSpPr>
          <p:nvPr>
            <p:ph type="dt" sz="half" idx="2"/>
          </p:nvPr>
        </p:nvSpPr>
        <p:spPr>
          <a:xfrm>
            <a:off x="457200" y="4743450"/>
            <a:ext cx="914400" cy="298450"/>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90A2"/>
                </a:solidFill>
                <a:cs typeface="Arial" panose="020B0604020202020204" pitchFamily="34" charset="0"/>
              </a:defRPr>
            </a:lvl1pPr>
          </a:lstStyle>
          <a:p>
            <a:fld id="{FACF4119-86F6-4909-BAA9-C065A8D9288C}" type="datetimeFigureOut">
              <a:rPr lang="en-US" altLang="en-US"/>
              <a:pPr/>
              <a:t>2/9/2022</a:t>
            </a:fld>
            <a:endParaRPr lang="en-US" altLang="en-US"/>
          </a:p>
        </p:txBody>
      </p:sp>
      <p:sp>
        <p:nvSpPr>
          <p:cNvPr id="5" name="Footer Placeholder 4">
            <a:extLst>
              <a:ext uri="{FF2B5EF4-FFF2-40B4-BE49-F238E27FC236}">
                <a16:creationId xmlns:a16="http://schemas.microsoft.com/office/drawing/2014/main" id="{5DB98A6B-9C7C-41E0-9186-2C4B3671B495}"/>
              </a:ext>
            </a:extLst>
          </p:cNvPr>
          <p:cNvSpPr>
            <a:spLocks noGrp="1"/>
          </p:cNvSpPr>
          <p:nvPr>
            <p:ph type="ftr" sz="quarter" idx="3"/>
          </p:nvPr>
        </p:nvSpPr>
        <p:spPr>
          <a:xfrm>
            <a:off x="1371600" y="4743450"/>
            <a:ext cx="2895600" cy="29845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24BA860-607A-4A4A-88AC-D23B18826B35}"/>
              </a:ext>
            </a:extLst>
          </p:cNvPr>
          <p:cNvSpPr>
            <a:spLocks noGrp="1"/>
          </p:cNvSpPr>
          <p:nvPr>
            <p:ph type="sldNum" sz="quarter" idx="4"/>
          </p:nvPr>
        </p:nvSpPr>
        <p:spPr>
          <a:xfrm>
            <a:off x="8153400" y="114300"/>
            <a:ext cx="838200" cy="261938"/>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90A2"/>
                </a:solidFill>
                <a:cs typeface="Arial" panose="020B0604020202020204" pitchFamily="34" charset="0"/>
              </a:defRPr>
            </a:lvl1pPr>
          </a:lstStyle>
          <a:p>
            <a:fld id="{FA35EBE1-9EEA-4910-9E30-BEF4A4B3DCE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70" r:id="rId10"/>
    <p:sldLayoutId id="2147483771" r:id="rId11"/>
  </p:sldLayoutIdLst>
  <p:txStyles>
    <p:titleStyle>
      <a:lvl1pPr algn="ctr" rtl="0" eaLnBrk="0" fontAlgn="base" hangingPunct="0">
        <a:spcBef>
          <a:spcPct val="0"/>
        </a:spcBef>
        <a:spcAft>
          <a:spcPct val="0"/>
        </a:spcAft>
        <a:defRPr sz="3600" b="1" i="0" kern="1200">
          <a:solidFill>
            <a:srgbClr val="00386B"/>
          </a:solidFill>
          <a:latin typeface="Avenir Heavy" panose="02000503020000020003" pitchFamily="2" charset="0"/>
          <a:ea typeface="MS PGothic" panose="020B0600070205080204" pitchFamily="34" charset="-128"/>
          <a:cs typeface="Gotham Medium" pitchFamily="2" charset="0"/>
        </a:defRPr>
      </a:lvl1pPr>
      <a:lvl2pPr algn="ctr" rtl="0" eaLnBrk="0" fontAlgn="base" hangingPunct="0">
        <a:spcBef>
          <a:spcPct val="0"/>
        </a:spcBef>
        <a:spcAft>
          <a:spcPct val="0"/>
        </a:spcAft>
        <a:defRPr sz="4400">
          <a:solidFill>
            <a:schemeClr val="tx1"/>
          </a:solidFill>
          <a:latin typeface="Garamond"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Garamond"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Garamond"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Garamond"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Garamond" charset="0"/>
          <a:ea typeface="ＭＳ Ｐゴシック" charset="0"/>
        </a:defRPr>
      </a:lvl6pPr>
      <a:lvl7pPr marL="914400" algn="ctr" rtl="0" fontAlgn="base">
        <a:spcBef>
          <a:spcPct val="0"/>
        </a:spcBef>
        <a:spcAft>
          <a:spcPct val="0"/>
        </a:spcAft>
        <a:defRPr sz="4400">
          <a:solidFill>
            <a:schemeClr val="tx1"/>
          </a:solidFill>
          <a:latin typeface="Garamond" charset="0"/>
          <a:ea typeface="ＭＳ Ｐゴシック" charset="0"/>
        </a:defRPr>
      </a:lvl7pPr>
      <a:lvl8pPr marL="1371600" algn="ctr" rtl="0" fontAlgn="base">
        <a:spcBef>
          <a:spcPct val="0"/>
        </a:spcBef>
        <a:spcAft>
          <a:spcPct val="0"/>
        </a:spcAft>
        <a:defRPr sz="4400">
          <a:solidFill>
            <a:schemeClr val="tx1"/>
          </a:solidFill>
          <a:latin typeface="Garamond" charset="0"/>
          <a:ea typeface="ＭＳ Ｐゴシック" charset="0"/>
        </a:defRPr>
      </a:lvl8pPr>
      <a:lvl9pPr marL="1828800" algn="ctr" rtl="0" fontAlgn="base">
        <a:spcBef>
          <a:spcPct val="0"/>
        </a:spcBef>
        <a:spcAft>
          <a:spcPct val="0"/>
        </a:spcAft>
        <a:defRPr sz="4400">
          <a:solidFill>
            <a:schemeClr val="tx1"/>
          </a:solidFill>
          <a:latin typeface="Garamond"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venir Book" panose="02000503020000020003" pitchFamily="2" charset="0"/>
          <a:ea typeface="MS PGothic" panose="020B0600070205080204" pitchFamily="34" charset="-128"/>
          <a:cs typeface="Avenir Book" panose="02000503020000020003" pitchFamily="2"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venir Book" panose="02000503020000020003" pitchFamily="2" charset="0"/>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venir Book" panose="02000503020000020003" pitchFamily="2" charset="0"/>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venir Book" panose="02000503020000020003" pitchFamily="2" charset="0"/>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venir Book" panose="02000503020000020003" pitchFamily="2" charset="0"/>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21502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862848"/>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1AB7F0F2-56B3-4688-81AD-AF9D43210BE6}"/>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6C02B2D4-CF50-48A0-8BA3-2F3F34251D27}"/>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8F87648-251E-41D4-8E51-335569D8E38E}"/>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71BC7ADD-65A4-49ED-BD63-8B82885141B9}" type="datetimeFigureOut">
              <a:rPr lang="en-US"/>
              <a:pPr>
                <a:defRPr/>
              </a:pPr>
              <a:t>2/9/2022</a:t>
            </a:fld>
            <a:endParaRPr lang="en-US"/>
          </a:p>
        </p:txBody>
      </p:sp>
      <p:sp>
        <p:nvSpPr>
          <p:cNvPr id="5" name="Footer Placeholder 4">
            <a:extLst>
              <a:ext uri="{FF2B5EF4-FFF2-40B4-BE49-F238E27FC236}">
                <a16:creationId xmlns:a16="http://schemas.microsoft.com/office/drawing/2014/main" id="{49F81AB8-082B-4BE7-A3FF-7BEEB88FF162}"/>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2ADDD8F0-9206-4495-BC18-D9EA0C42E1CF}"/>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43B78D2-3B08-4F51-914D-B664914D34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2"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2pPr>
      <a:lvl3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3pPr>
      <a:lvl4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4pPr>
      <a:lvl5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5pPr>
      <a:lvl6pPr marL="457200" algn="l" defTabSz="685800" rtl="0" fontAlgn="base">
        <a:lnSpc>
          <a:spcPct val="90000"/>
        </a:lnSpc>
        <a:spcBef>
          <a:spcPct val="0"/>
        </a:spcBef>
        <a:spcAft>
          <a:spcPct val="0"/>
        </a:spcAft>
        <a:defRPr sz="3300">
          <a:solidFill>
            <a:schemeClr val="tx1"/>
          </a:solidFill>
          <a:latin typeface="Arial" panose="020B0604020202020204" pitchFamily="34" charset="0"/>
        </a:defRPr>
      </a:lvl6pPr>
      <a:lvl7pPr marL="914400" algn="l" defTabSz="685800" rtl="0" fontAlgn="base">
        <a:lnSpc>
          <a:spcPct val="90000"/>
        </a:lnSpc>
        <a:spcBef>
          <a:spcPct val="0"/>
        </a:spcBef>
        <a:spcAft>
          <a:spcPct val="0"/>
        </a:spcAft>
        <a:defRPr sz="3300">
          <a:solidFill>
            <a:schemeClr val="tx1"/>
          </a:solidFill>
          <a:latin typeface="Arial" panose="020B0604020202020204" pitchFamily="34" charset="0"/>
        </a:defRPr>
      </a:lvl7pPr>
      <a:lvl8pPr marL="1371600" algn="l" defTabSz="685800" rtl="0" fontAlgn="base">
        <a:lnSpc>
          <a:spcPct val="90000"/>
        </a:lnSpc>
        <a:spcBef>
          <a:spcPct val="0"/>
        </a:spcBef>
        <a:spcAft>
          <a:spcPct val="0"/>
        </a:spcAft>
        <a:defRPr sz="3300">
          <a:solidFill>
            <a:schemeClr val="tx1"/>
          </a:solidFill>
          <a:latin typeface="Arial" panose="020B0604020202020204" pitchFamily="34" charset="0"/>
        </a:defRPr>
      </a:lvl8pPr>
      <a:lvl9pPr marL="1828800" algn="l" defTabSz="685800" rtl="0" fontAlgn="base">
        <a:lnSpc>
          <a:spcPct val="90000"/>
        </a:lnSpc>
        <a:spcBef>
          <a:spcPct val="0"/>
        </a:spcBef>
        <a:spcAft>
          <a:spcPct val="0"/>
        </a:spcAft>
        <a:defRPr sz="3300">
          <a:solidFill>
            <a:schemeClr val="tx1"/>
          </a:solidFill>
          <a:latin typeface="Arial" panose="020B060402020202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1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8.xml"/><Relationship Id="rId1" Type="http://schemas.openxmlformats.org/officeDocument/2006/relationships/video" Target="https://www.youtube.com/embed/dKbdE5LOGNQ?feature=oembed"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3.xml"/><Relationship Id="rId4" Type="http://schemas.openxmlformats.org/officeDocument/2006/relationships/image" Target="../media/image42.jpeg"/></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3.xml"/><Relationship Id="rId5" Type="http://schemas.openxmlformats.org/officeDocument/2006/relationships/image" Target="../media/image46.jpeg"/><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9C17F3BD-2F68-42D8-BE43-A3B3913D7125}"/>
              </a:ext>
            </a:extLst>
          </p:cNvPr>
          <p:cNvSpPr txBox="1">
            <a:spLocks/>
          </p:cNvSpPr>
          <p:nvPr/>
        </p:nvSpPr>
        <p:spPr bwMode="auto">
          <a:xfrm>
            <a:off x="685800" y="2038350"/>
            <a:ext cx="77724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Franklin Gothic Book" panose="020B0503020102020204" pitchFamily="34" charset="0"/>
                <a:ea typeface="MS PGothic" panose="020B0600070205080204" pitchFamily="34" charset="-128"/>
              </a:defRPr>
            </a:lvl1pPr>
            <a:lvl2pPr marL="742950" indent="-285750" eaLnBrk="0" hangingPunct="0">
              <a:defRPr sz="2400">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sz="2400">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sz="2400">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sz="24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9pPr>
          </a:lstStyle>
          <a:p>
            <a:pPr algn="ctr" eaLnBrk="1" hangingPunct="1"/>
            <a:r>
              <a:rPr lang="en-US" altLang="en-US" sz="3200" b="1" dirty="0">
                <a:solidFill>
                  <a:srgbClr val="00386B"/>
                </a:solidFill>
                <a:latin typeface="Avenir Heavy" panose="02000503020000020003" pitchFamily="2" charset="0"/>
                <a:ea typeface="MS PGothic"/>
                <a:cs typeface="Gotham Medium" pitchFamily="2" charset="0"/>
              </a:rPr>
              <a:t>Transitioning to a New Job: </a:t>
            </a:r>
          </a:p>
          <a:p>
            <a:pPr algn="ctr" eaLnBrk="1" hangingPunct="1"/>
            <a:r>
              <a:rPr lang="en-US" altLang="en-US" sz="3200" b="1" dirty="0">
                <a:solidFill>
                  <a:srgbClr val="00386B"/>
                </a:solidFill>
                <a:latin typeface="Avenir Heavy" panose="02000503020000020003" pitchFamily="2" charset="0"/>
                <a:ea typeface="MS PGothic"/>
                <a:cs typeface="Gotham Medium" pitchFamily="2" charset="0"/>
              </a:rPr>
              <a:t>How to Thrive in Your New Role </a:t>
            </a:r>
          </a:p>
          <a:p>
            <a:pPr algn="ctr" eaLnBrk="1" hangingPunct="1"/>
            <a:r>
              <a:rPr lang="en-US" altLang="en-US" sz="3200" b="1" dirty="0">
                <a:solidFill>
                  <a:srgbClr val="00386B"/>
                </a:solidFill>
                <a:latin typeface="Avenir Heavy" panose="02000503020000020003" pitchFamily="2" charset="0"/>
                <a:ea typeface="MS PGothic"/>
                <a:cs typeface="Gotham Medium" pitchFamily="2" charset="0"/>
              </a:rPr>
              <a:t>and </a:t>
            </a:r>
          </a:p>
          <a:p>
            <a:pPr algn="ctr" eaLnBrk="1" hangingPunct="1"/>
            <a:r>
              <a:rPr lang="en-US" altLang="en-US" sz="3200" b="1" dirty="0">
                <a:solidFill>
                  <a:srgbClr val="00386B"/>
                </a:solidFill>
                <a:latin typeface="Avenir Heavy" panose="02000503020000020003" pitchFamily="2" charset="0"/>
                <a:ea typeface="MS PGothic"/>
                <a:cs typeface="Gotham Medium" pitchFamily="2" charset="0"/>
              </a:rPr>
              <a:t>Ensure it is the Perfect Long-term Fit for You</a:t>
            </a:r>
          </a:p>
          <a:p>
            <a:pPr algn="ctr" eaLnBrk="1" hangingPunct="1"/>
            <a:r>
              <a:rPr lang="en-US" altLang="en-US" sz="1400" b="1" dirty="0">
                <a:solidFill>
                  <a:srgbClr val="00386B"/>
                </a:solidFill>
                <a:latin typeface="Avenir Heavy" panose="02000503020000020003" pitchFamily="2" charset="0"/>
                <a:ea typeface="MS PGothic"/>
                <a:cs typeface="Gotham Medium" pitchFamily="2" charset="0"/>
              </a:rPr>
              <a:t>Sponsored by the Virginia ACC Chapter and the Early Career Leadership Council</a:t>
            </a:r>
          </a:p>
          <a:p>
            <a:pPr algn="ctr" eaLnBrk="1" hangingPunct="1"/>
            <a:endParaRPr lang="en-US" altLang="en-US" sz="4800" b="1" dirty="0">
              <a:solidFill>
                <a:srgbClr val="00386B"/>
              </a:solidFill>
              <a:latin typeface="Avenir Heavy" panose="02000503020000020003" pitchFamily="2" charset="0"/>
              <a:ea typeface="MS PGothic"/>
              <a:cs typeface="Gotham Medium" pitchFamily="2" charset="0"/>
            </a:endParaRPr>
          </a:p>
          <a:p>
            <a:pPr algn="ctr"/>
            <a:endParaRPr lang="en-US" altLang="en-US" sz="5800" b="1" dirty="0">
              <a:solidFill>
                <a:srgbClr val="00386B"/>
              </a:solidFill>
              <a:latin typeface="Garamond" panose="02020404030301010803" pitchFamily="18" charset="0"/>
            </a:endParaRPr>
          </a:p>
        </p:txBody>
      </p:sp>
      <p:sp>
        <p:nvSpPr>
          <p:cNvPr id="2" name="TextBox 1">
            <a:extLst>
              <a:ext uri="{FF2B5EF4-FFF2-40B4-BE49-F238E27FC236}">
                <a16:creationId xmlns:a16="http://schemas.microsoft.com/office/drawing/2014/main" id="{8C87ADA3-1CE7-4E0B-AE24-FF06F99C3AB3}"/>
              </a:ext>
            </a:extLst>
          </p:cNvPr>
          <p:cNvSpPr txBox="1"/>
          <p:nvPr/>
        </p:nvSpPr>
        <p:spPr>
          <a:xfrm>
            <a:off x="12771974" y="906462"/>
            <a:ext cx="1020225" cy="316942"/>
          </a:xfrm>
          <a:prstGeom prst="rect">
            <a:avLst/>
          </a:prstGeom>
          <a:noFill/>
        </p:spPr>
        <p:txBody>
          <a:bodyPr wrap="square" rtlCol="0">
            <a:spAutoFit/>
          </a:bodyPr>
          <a:lstStyle/>
          <a:p>
            <a:endParaRPr lang="en-US" dirty="0"/>
          </a:p>
        </p:txBody>
      </p:sp>
      <p:pic>
        <p:nvPicPr>
          <p:cNvPr id="1026" name="6948685C-4B12-4BFF-81A2-3D2F5083C5F6">
            <a:extLst>
              <a:ext uri="{FF2B5EF4-FFF2-40B4-BE49-F238E27FC236}">
                <a16:creationId xmlns:a16="http://schemas.microsoft.com/office/drawing/2014/main" id="{595621C4-82E1-4C76-A111-1048348E0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5275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D082486-42C3-4ABF-8178-628FA9090B7C}"/>
              </a:ext>
            </a:extLst>
          </p:cNvPr>
          <p:cNvSpPr>
            <a:spLocks noGrp="1" noChangeArrowheads="1"/>
          </p:cNvSpPr>
          <p:nvPr>
            <p:ph type="title"/>
          </p:nvPr>
        </p:nvSpPr>
        <p:spPr/>
        <p:txBody>
          <a:bodyPr/>
          <a:lstStyle/>
          <a:p>
            <a:pPr algn="ctr" eaLnBrk="1" hangingPunct="1"/>
            <a:r>
              <a:rPr lang="en-US" altLang="en-US" sz="4000" b="1" dirty="0">
                <a:solidFill>
                  <a:srgbClr val="00386B"/>
                </a:solidFill>
                <a:latin typeface="Avenir Heavy" panose="02000503020000020003"/>
              </a:rPr>
              <a:t>Culture</a:t>
            </a:r>
          </a:p>
        </p:txBody>
      </p:sp>
      <p:sp>
        <p:nvSpPr>
          <p:cNvPr id="16387" name="Content Placeholder 2">
            <a:extLst>
              <a:ext uri="{FF2B5EF4-FFF2-40B4-BE49-F238E27FC236}">
                <a16:creationId xmlns:a16="http://schemas.microsoft.com/office/drawing/2014/main" id="{12B93551-606E-4EB2-9E82-DD1B6D458DCA}"/>
              </a:ext>
            </a:extLst>
          </p:cNvPr>
          <p:cNvSpPr>
            <a:spLocks noGrp="1" noChangeArrowheads="1"/>
          </p:cNvSpPr>
          <p:nvPr>
            <p:ph idx="1"/>
          </p:nvPr>
        </p:nvSpPr>
        <p:spPr>
          <a:xfrm>
            <a:off x="762000" y="1123950"/>
            <a:ext cx="7886700" cy="3262312"/>
          </a:xfrm>
        </p:spPr>
        <p:txBody>
          <a:bodyPr/>
          <a:lstStyle/>
          <a:p>
            <a:pPr eaLnBrk="1" hangingPunct="1"/>
            <a:r>
              <a:rPr lang="en-US" altLang="en-US" sz="2200" dirty="0">
                <a:solidFill>
                  <a:srgbClr val="00386B"/>
                </a:solidFill>
                <a:latin typeface="Avenir Book" panose="02000503020000020003"/>
              </a:rPr>
              <a:t>What is the “culture” and personality of the group?</a:t>
            </a:r>
          </a:p>
          <a:p>
            <a:pPr eaLnBrk="1" hangingPunct="1"/>
            <a:r>
              <a:rPr lang="en-US" altLang="en-US" sz="2200" dirty="0">
                <a:solidFill>
                  <a:srgbClr val="00386B"/>
                </a:solidFill>
                <a:latin typeface="Avenir Book" panose="02000503020000020003"/>
              </a:rPr>
              <a:t>Do they foster growth, or eat their young?</a:t>
            </a:r>
          </a:p>
          <a:p>
            <a:pPr eaLnBrk="1" hangingPunct="1"/>
            <a:r>
              <a:rPr lang="en-US" altLang="en-US" sz="2200" dirty="0">
                <a:solidFill>
                  <a:srgbClr val="00386B"/>
                </a:solidFill>
                <a:latin typeface="Avenir Book" panose="02000503020000020003"/>
              </a:rPr>
              <a:t>How do partners work together, is it a group, or individuals working as individuals?</a:t>
            </a:r>
          </a:p>
          <a:p>
            <a:pPr eaLnBrk="1" hangingPunct="1"/>
            <a:r>
              <a:rPr lang="en-US" altLang="en-US" sz="2200" dirty="0">
                <a:solidFill>
                  <a:srgbClr val="00386B"/>
                </a:solidFill>
                <a:latin typeface="Avenir Book" panose="02000503020000020003"/>
              </a:rPr>
              <a:t>What is the possibility for leadership, if desired?</a:t>
            </a:r>
          </a:p>
          <a:p>
            <a:pPr eaLnBrk="1" hangingPunct="1"/>
            <a:r>
              <a:rPr lang="en-US" altLang="en-US" sz="2200" dirty="0">
                <a:solidFill>
                  <a:srgbClr val="00386B"/>
                </a:solidFill>
                <a:latin typeface="Avenir Book" panose="02000503020000020003"/>
              </a:rPr>
              <a:t>Are there accommodations for work life balance issues?</a:t>
            </a:r>
          </a:p>
          <a:p>
            <a:pPr eaLnBrk="1" hangingPunct="1"/>
            <a:r>
              <a:rPr lang="en-US" altLang="en-US" sz="2200" dirty="0">
                <a:solidFill>
                  <a:srgbClr val="00386B"/>
                </a:solidFill>
                <a:latin typeface="Avenir Book" panose="02000503020000020003"/>
              </a:rPr>
              <a:t>Bad culture cannot justify a lot of comp</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526580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83EC1FA-FED5-4B3E-91B5-0D4D31B58F8F}"/>
              </a:ext>
            </a:extLst>
          </p:cNvPr>
          <p:cNvSpPr>
            <a:spLocks noGrp="1" noChangeArrowheads="1"/>
          </p:cNvSpPr>
          <p:nvPr>
            <p:ph type="title"/>
          </p:nvPr>
        </p:nvSpPr>
        <p:spPr/>
        <p:txBody>
          <a:bodyPr/>
          <a:lstStyle/>
          <a:p>
            <a:pPr algn="ctr" eaLnBrk="1" hangingPunct="1"/>
            <a:r>
              <a:rPr lang="en-US" altLang="en-US" sz="4000" b="1" dirty="0">
                <a:solidFill>
                  <a:srgbClr val="00386B"/>
                </a:solidFill>
                <a:latin typeface="Avenir Heavy" panose="02000503020000020003"/>
              </a:rPr>
              <a:t>Compensation</a:t>
            </a:r>
          </a:p>
        </p:txBody>
      </p:sp>
      <p:sp>
        <p:nvSpPr>
          <p:cNvPr id="17411" name="Content Placeholder 2">
            <a:extLst>
              <a:ext uri="{FF2B5EF4-FFF2-40B4-BE49-F238E27FC236}">
                <a16:creationId xmlns:a16="http://schemas.microsoft.com/office/drawing/2014/main" id="{36710FD5-EE25-4AD4-A162-69CA77B83C04}"/>
              </a:ext>
            </a:extLst>
          </p:cNvPr>
          <p:cNvSpPr>
            <a:spLocks noGrp="1" noChangeArrowheads="1"/>
          </p:cNvSpPr>
          <p:nvPr>
            <p:ph idx="1"/>
          </p:nvPr>
        </p:nvSpPr>
        <p:spPr>
          <a:xfrm>
            <a:off x="628650" y="1123951"/>
            <a:ext cx="8058150" cy="2743200"/>
          </a:xfrm>
        </p:spPr>
        <p:txBody>
          <a:bodyPr/>
          <a:lstStyle/>
          <a:p>
            <a:pPr eaLnBrk="1" hangingPunct="1"/>
            <a:r>
              <a:rPr lang="en-US" altLang="en-US" sz="2400" dirty="0">
                <a:solidFill>
                  <a:srgbClr val="00386B"/>
                </a:solidFill>
                <a:latin typeface="Avenir Book" panose="02000503020000020003"/>
              </a:rPr>
              <a:t>Socialism or capitalism?</a:t>
            </a:r>
          </a:p>
          <a:p>
            <a:pPr eaLnBrk="1" hangingPunct="1"/>
            <a:r>
              <a:rPr lang="en-US" altLang="en-US" sz="2400" dirty="0">
                <a:solidFill>
                  <a:srgbClr val="00386B"/>
                </a:solidFill>
                <a:latin typeface="Avenir Book" panose="02000503020000020003"/>
              </a:rPr>
              <a:t>For independent groups, what is the path to partnership?</a:t>
            </a:r>
          </a:p>
          <a:p>
            <a:pPr eaLnBrk="1" hangingPunct="1"/>
            <a:r>
              <a:rPr lang="en-US" altLang="en-US" sz="2400" dirty="0">
                <a:solidFill>
                  <a:srgbClr val="00386B"/>
                </a:solidFill>
                <a:latin typeface="Avenir Book" panose="02000503020000020003"/>
              </a:rPr>
              <a:t>What is the buy in to reach partnership when you are eligible?</a:t>
            </a:r>
          </a:p>
          <a:p>
            <a:pPr eaLnBrk="1" hangingPunct="1"/>
            <a:r>
              <a:rPr lang="en-US" altLang="en-US" sz="2400" dirty="0">
                <a:solidFill>
                  <a:srgbClr val="00386B"/>
                </a:solidFill>
                <a:latin typeface="Avenir Book" panose="02000503020000020003"/>
              </a:rPr>
              <a:t>For system employed models: know your guarantee period, the comp plan design, and the RVU conversion factors before you start?</a:t>
            </a:r>
          </a:p>
        </p:txBody>
      </p:sp>
    </p:spTree>
    <p:extLst>
      <p:ext uri="{BB962C8B-B14F-4D97-AF65-F5344CB8AC3E}">
        <p14:creationId xmlns:p14="http://schemas.microsoft.com/office/powerpoint/2010/main" val="878933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FF411212-1550-4319-A1E3-126CCEDDFD87}"/>
              </a:ext>
            </a:extLst>
          </p:cNvPr>
          <p:cNvSpPr>
            <a:spLocks noGrp="1" noChangeArrowheads="1"/>
          </p:cNvSpPr>
          <p:nvPr>
            <p:ph type="title"/>
          </p:nvPr>
        </p:nvSpPr>
        <p:spPr>
          <a:xfrm>
            <a:off x="530038" y="209550"/>
            <a:ext cx="7886700" cy="993775"/>
          </a:xfrm>
        </p:spPr>
        <p:txBody>
          <a:bodyPr/>
          <a:lstStyle/>
          <a:p>
            <a:pPr algn="ctr" eaLnBrk="1" hangingPunct="1"/>
            <a:r>
              <a:rPr lang="en-US" altLang="en-US" sz="4000" b="1" dirty="0">
                <a:solidFill>
                  <a:srgbClr val="00386B"/>
                </a:solidFill>
                <a:latin typeface="Avenir Heavy" panose="02000503020000020003"/>
              </a:rPr>
              <a:t>Call</a:t>
            </a:r>
          </a:p>
        </p:txBody>
      </p:sp>
      <p:sp>
        <p:nvSpPr>
          <p:cNvPr id="18435" name="Content Placeholder 2">
            <a:extLst>
              <a:ext uri="{FF2B5EF4-FFF2-40B4-BE49-F238E27FC236}">
                <a16:creationId xmlns:a16="http://schemas.microsoft.com/office/drawing/2014/main" id="{DEAED524-0B26-4D95-89B2-DEAB8E8DFD34}"/>
              </a:ext>
            </a:extLst>
          </p:cNvPr>
          <p:cNvSpPr>
            <a:spLocks noGrp="1" noChangeArrowheads="1"/>
          </p:cNvSpPr>
          <p:nvPr>
            <p:ph idx="1"/>
          </p:nvPr>
        </p:nvSpPr>
        <p:spPr>
          <a:xfrm>
            <a:off x="685800" y="1047750"/>
            <a:ext cx="7886700" cy="3262312"/>
          </a:xfrm>
        </p:spPr>
        <p:txBody>
          <a:bodyPr/>
          <a:lstStyle/>
          <a:p>
            <a:pPr eaLnBrk="1" hangingPunct="1"/>
            <a:r>
              <a:rPr lang="en-US" altLang="en-US" sz="2300" dirty="0">
                <a:solidFill>
                  <a:srgbClr val="00386B"/>
                </a:solidFill>
                <a:latin typeface="Avenir Book" panose="02000503020000020003"/>
              </a:rPr>
              <a:t>This Will be a reflection of the “Culture”</a:t>
            </a:r>
          </a:p>
          <a:p>
            <a:pPr eaLnBrk="1" hangingPunct="1"/>
            <a:r>
              <a:rPr lang="en-US" altLang="en-US" sz="2300" dirty="0">
                <a:solidFill>
                  <a:srgbClr val="00386B"/>
                </a:solidFill>
                <a:latin typeface="Avenir Book" panose="02000503020000020003"/>
              </a:rPr>
              <a:t>Is there an internship mentality about frequency and call duties?</a:t>
            </a:r>
          </a:p>
          <a:p>
            <a:pPr eaLnBrk="1" hangingPunct="1"/>
            <a:r>
              <a:rPr lang="en-US" altLang="en-US" sz="2300" dirty="0">
                <a:solidFill>
                  <a:srgbClr val="00386B"/>
                </a:solidFill>
                <a:latin typeface="Avenir Book" panose="02000503020000020003"/>
              </a:rPr>
              <a:t>Get commitments of frequency, regardless of independent vs employed groups.</a:t>
            </a:r>
          </a:p>
          <a:p>
            <a:pPr eaLnBrk="1" hangingPunct="1"/>
            <a:r>
              <a:rPr lang="en-US" altLang="en-US" sz="2300" dirty="0">
                <a:solidFill>
                  <a:srgbClr val="00386B"/>
                </a:solidFill>
                <a:latin typeface="Avenir Book" panose="02000503020000020003"/>
              </a:rPr>
              <a:t>What is the “no call” policy, is this an option?</a:t>
            </a:r>
          </a:p>
          <a:p>
            <a:pPr eaLnBrk="1" hangingPunct="1"/>
            <a:r>
              <a:rPr lang="en-US" altLang="en-US" sz="2300" dirty="0">
                <a:solidFill>
                  <a:srgbClr val="00386B"/>
                </a:solidFill>
                <a:latin typeface="Avenir Book" panose="02000503020000020003"/>
              </a:rPr>
              <a:t>When you’re old and tired what is the expectation for continued call duty?</a:t>
            </a:r>
          </a:p>
          <a:p>
            <a:pPr eaLnBrk="1" hangingPunct="1"/>
            <a:endParaRPr lang="en-US" altLang="en-US" dirty="0"/>
          </a:p>
        </p:txBody>
      </p:sp>
    </p:spTree>
    <p:extLst>
      <p:ext uri="{BB962C8B-B14F-4D97-AF65-F5344CB8AC3E}">
        <p14:creationId xmlns:p14="http://schemas.microsoft.com/office/powerpoint/2010/main" val="1998684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BD2BEB29-4701-4E2C-BEF8-46D2142068DF}"/>
              </a:ext>
            </a:extLst>
          </p:cNvPr>
          <p:cNvSpPr>
            <a:spLocks noGrp="1" noChangeArrowheads="1"/>
          </p:cNvSpPr>
          <p:nvPr>
            <p:ph type="title"/>
          </p:nvPr>
        </p:nvSpPr>
        <p:spPr>
          <a:xfrm>
            <a:off x="628650" y="3739"/>
            <a:ext cx="7886700" cy="993775"/>
          </a:xfrm>
        </p:spPr>
        <p:txBody>
          <a:bodyPr/>
          <a:lstStyle/>
          <a:p>
            <a:pPr algn="ctr" eaLnBrk="1" hangingPunct="1"/>
            <a:r>
              <a:rPr lang="en-US" altLang="en-US" b="1" dirty="0">
                <a:solidFill>
                  <a:srgbClr val="00386B"/>
                </a:solidFill>
                <a:latin typeface="Avenir Heavy"/>
              </a:rPr>
              <a:t>Preparing for Your Interviews</a:t>
            </a:r>
          </a:p>
        </p:txBody>
      </p:sp>
      <p:graphicFrame>
        <p:nvGraphicFramePr>
          <p:cNvPr id="5" name="Content Placeholder 2">
            <a:extLst>
              <a:ext uri="{FF2B5EF4-FFF2-40B4-BE49-F238E27FC236}">
                <a16:creationId xmlns:a16="http://schemas.microsoft.com/office/drawing/2014/main" id="{5D95F2B5-0CB4-4CEF-AE51-3ECD5509D9E6}"/>
              </a:ext>
            </a:extLst>
          </p:cNvPr>
          <p:cNvGraphicFramePr>
            <a:graphicFrameLocks noGrp="1"/>
          </p:cNvGraphicFramePr>
          <p:nvPr>
            <p:ph idx="1"/>
            <p:extLst>
              <p:ext uri="{D42A27DB-BD31-4B8C-83A1-F6EECF244321}">
                <p14:modId xmlns:p14="http://schemas.microsoft.com/office/powerpoint/2010/main" val="1095624962"/>
              </p:ext>
            </p:extLst>
          </p:nvPr>
        </p:nvGraphicFramePr>
        <p:xfrm>
          <a:off x="628650" y="819150"/>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0282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descr="&quot;&quot;">
            <a:extLst>
              <a:ext uri="{FF2B5EF4-FFF2-40B4-BE49-F238E27FC236}">
                <a16:creationId xmlns:a16="http://schemas.microsoft.com/office/drawing/2014/main" id="{F370657B-0243-4575-A4A0-E56D0477A928}"/>
              </a:ext>
            </a:extLst>
          </p:cNvPr>
          <p:cNvSpPr>
            <a:spLocks noGrp="1" noRot="1" noChangeAspect="1" noMove="1" noResize="1" noEditPoints="1" noAdjustHandles="1" noChangeArrowheads="1" noChangeShapeType="1" noTextEdit="1"/>
          </p:cNvSpPr>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20483" name="Title 1">
            <a:extLst>
              <a:ext uri="{FF2B5EF4-FFF2-40B4-BE49-F238E27FC236}">
                <a16:creationId xmlns:a16="http://schemas.microsoft.com/office/drawing/2014/main" id="{CEBFA0DB-5648-4E57-81B2-4C9B5642F06F}"/>
              </a:ext>
            </a:extLst>
          </p:cNvPr>
          <p:cNvSpPr>
            <a:spLocks noGrp="1" noChangeArrowheads="1"/>
          </p:cNvSpPr>
          <p:nvPr>
            <p:ph type="title"/>
          </p:nvPr>
        </p:nvSpPr>
        <p:spPr>
          <a:xfrm>
            <a:off x="630238" y="250825"/>
            <a:ext cx="7883525" cy="808038"/>
          </a:xfrm>
        </p:spPr>
        <p:txBody>
          <a:bodyPr/>
          <a:lstStyle/>
          <a:p>
            <a:pPr eaLnBrk="1" hangingPunct="1"/>
            <a:r>
              <a:rPr lang="en-US" altLang="en-US" sz="4000" dirty="0"/>
              <a:t>Final Offer Checklist</a:t>
            </a:r>
          </a:p>
        </p:txBody>
      </p:sp>
      <p:sp>
        <p:nvSpPr>
          <p:cNvPr id="13" name="Rectangle 12" descr="&quot;&quot;">
            <a:extLst>
              <a:ext uri="{FF2B5EF4-FFF2-40B4-BE49-F238E27FC236}">
                <a16:creationId xmlns:a16="http://schemas.microsoft.com/office/drawing/2014/main" id="{A597C9DD-F310-4F3A-B79E-EC5C57964D1B}"/>
              </a:ext>
            </a:extLst>
          </p:cNvPr>
          <p:cNvSpPr>
            <a:spLocks noGrp="1" noRot="1" noChangeAspect="1" noMove="1" noResize="1" noEditPoints="1" noAdjustHandles="1" noChangeArrowheads="1" noChangeShapeType="1" noTextEdit="1"/>
          </p:cNvSpPr>
          <p:nvPr/>
        </p:nvSpPr>
        <p:spPr>
          <a:xfrm>
            <a:off x="630238" y="1135063"/>
            <a:ext cx="7880350" cy="12700"/>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9086F01F-7B5D-45C5-9D75-BEAF6C319503}"/>
              </a:ext>
            </a:extLst>
          </p:cNvPr>
          <p:cNvGraphicFramePr>
            <a:graphicFrameLocks noGrp="1"/>
          </p:cNvGraphicFramePr>
          <p:nvPr>
            <p:ph idx="1"/>
          </p:nvPr>
        </p:nvGraphicFramePr>
        <p:xfrm>
          <a:off x="628650" y="1303020"/>
          <a:ext cx="7879842" cy="3401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7678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1B0C-0A52-4CF8-A090-5FA0E0F73F17}"/>
              </a:ext>
            </a:extLst>
          </p:cNvPr>
          <p:cNvSpPr>
            <a:spLocks noGrp="1"/>
          </p:cNvSpPr>
          <p:nvPr>
            <p:ph type="title"/>
          </p:nvPr>
        </p:nvSpPr>
        <p:spPr>
          <a:xfrm>
            <a:off x="428625" y="285750"/>
            <a:ext cx="8229600" cy="857250"/>
          </a:xfrm>
        </p:spPr>
        <p:txBody>
          <a:bodyPr/>
          <a:lstStyle/>
          <a:p>
            <a:r>
              <a:rPr lang="en-US" sz="4000" b="1" dirty="0"/>
              <a:t>Negotiating-Where ?</a:t>
            </a:r>
          </a:p>
        </p:txBody>
      </p:sp>
      <p:sp>
        <p:nvSpPr>
          <p:cNvPr id="3" name="Content Placeholder 2">
            <a:extLst>
              <a:ext uri="{FF2B5EF4-FFF2-40B4-BE49-F238E27FC236}">
                <a16:creationId xmlns:a16="http://schemas.microsoft.com/office/drawing/2014/main" id="{E23EC0A3-DBDD-4B15-84F3-459EE7B80CC4}"/>
              </a:ext>
            </a:extLst>
          </p:cNvPr>
          <p:cNvSpPr>
            <a:spLocks noGrp="1"/>
          </p:cNvSpPr>
          <p:nvPr>
            <p:ph idx="1"/>
          </p:nvPr>
        </p:nvSpPr>
        <p:spPr>
          <a:xfrm>
            <a:off x="457200" y="1276350"/>
            <a:ext cx="8229600" cy="2855913"/>
          </a:xfrm>
        </p:spPr>
        <p:txBody>
          <a:bodyPr/>
          <a:lstStyle/>
          <a:p>
            <a:r>
              <a:rPr lang="en-US" sz="2800" b="1" u="sng" dirty="0"/>
              <a:t>Academic Practice</a:t>
            </a:r>
            <a:r>
              <a:rPr lang="en-US" sz="2800" dirty="0"/>
              <a:t>-Few options</a:t>
            </a:r>
          </a:p>
          <a:p>
            <a:r>
              <a:rPr lang="en-US" sz="2800" b="1" u="sng" dirty="0"/>
              <a:t>Integrated Practice</a:t>
            </a:r>
            <a:r>
              <a:rPr lang="en-US" sz="2800" dirty="0"/>
              <a:t>-Options determined by size of group, supply-demand</a:t>
            </a:r>
          </a:p>
          <a:p>
            <a:r>
              <a:rPr lang="en-US" sz="2800" b="1" u="sng" dirty="0"/>
              <a:t>Private Practice</a:t>
            </a:r>
            <a:r>
              <a:rPr lang="en-US" sz="2800" dirty="0"/>
              <a:t>-More room for options and negotiation </a:t>
            </a:r>
          </a:p>
        </p:txBody>
      </p:sp>
    </p:spTree>
    <p:extLst>
      <p:ext uri="{BB962C8B-B14F-4D97-AF65-F5344CB8AC3E}">
        <p14:creationId xmlns:p14="http://schemas.microsoft.com/office/powerpoint/2010/main" val="4158915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96FC8-FE82-4A68-8195-4F4FEAFA64DE}"/>
              </a:ext>
            </a:extLst>
          </p:cNvPr>
          <p:cNvSpPr>
            <a:spLocks noGrp="1"/>
          </p:cNvSpPr>
          <p:nvPr>
            <p:ph type="title"/>
          </p:nvPr>
        </p:nvSpPr>
        <p:spPr/>
        <p:txBody>
          <a:bodyPr/>
          <a:lstStyle/>
          <a:p>
            <a:r>
              <a:rPr lang="en-US" b="1" u="sng" dirty="0"/>
              <a:t>Integrated Practice</a:t>
            </a:r>
          </a:p>
        </p:txBody>
      </p:sp>
      <p:sp>
        <p:nvSpPr>
          <p:cNvPr id="3" name="Content Placeholder 2">
            <a:extLst>
              <a:ext uri="{FF2B5EF4-FFF2-40B4-BE49-F238E27FC236}">
                <a16:creationId xmlns:a16="http://schemas.microsoft.com/office/drawing/2014/main" id="{660DA3FB-E98B-4F7E-88EC-FFCABD85331B}"/>
              </a:ext>
            </a:extLst>
          </p:cNvPr>
          <p:cNvSpPr>
            <a:spLocks noGrp="1"/>
          </p:cNvSpPr>
          <p:nvPr>
            <p:ph idx="1"/>
          </p:nvPr>
        </p:nvSpPr>
        <p:spPr/>
        <p:txBody>
          <a:bodyPr/>
          <a:lstStyle/>
          <a:p>
            <a:r>
              <a:rPr lang="en-US" sz="2800" dirty="0"/>
              <a:t>Large groups have standard contracts that all have signed</a:t>
            </a:r>
          </a:p>
          <a:p>
            <a:r>
              <a:rPr lang="en-US" sz="2800" dirty="0"/>
              <a:t>Ask about areas of possible negotiation after reviewing the contract </a:t>
            </a:r>
          </a:p>
          <a:p>
            <a:r>
              <a:rPr lang="en-US" sz="2800" dirty="0"/>
              <a:t>Supply and Demand is </a:t>
            </a:r>
            <a:r>
              <a:rPr lang="en-US" sz="2800" b="1" dirty="0"/>
              <a:t>CRITICAL</a:t>
            </a:r>
            <a:r>
              <a:rPr lang="en-US" sz="2800" dirty="0"/>
              <a:t>-How much do they really need you?</a:t>
            </a:r>
          </a:p>
        </p:txBody>
      </p:sp>
    </p:spTree>
    <p:extLst>
      <p:ext uri="{BB962C8B-B14F-4D97-AF65-F5344CB8AC3E}">
        <p14:creationId xmlns:p14="http://schemas.microsoft.com/office/powerpoint/2010/main" val="4159563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2E0357A-760F-4140-9345-6FDB10D56C3D}"/>
              </a:ext>
            </a:extLst>
          </p:cNvPr>
          <p:cNvSpPr>
            <a:spLocks noGrp="1"/>
          </p:cNvSpPr>
          <p:nvPr>
            <p:ph type="title"/>
          </p:nvPr>
        </p:nvSpPr>
        <p:spPr>
          <a:xfrm>
            <a:off x="457200" y="-142875"/>
            <a:ext cx="8229600" cy="857250"/>
          </a:xfrm>
        </p:spPr>
        <p:txBody>
          <a:bodyPr/>
          <a:lstStyle/>
          <a:p>
            <a:r>
              <a:rPr lang="en-US" altLang="en-US" b="1" u="sng" dirty="0"/>
              <a:t>Private Practice</a:t>
            </a:r>
          </a:p>
        </p:txBody>
      </p:sp>
      <p:sp>
        <p:nvSpPr>
          <p:cNvPr id="9219" name="Content Placeholder 2">
            <a:extLst>
              <a:ext uri="{FF2B5EF4-FFF2-40B4-BE49-F238E27FC236}">
                <a16:creationId xmlns:a16="http://schemas.microsoft.com/office/drawing/2014/main" id="{D47A8656-A95A-4D58-BE4F-F5A3F66E41B3}"/>
              </a:ext>
            </a:extLst>
          </p:cNvPr>
          <p:cNvSpPr>
            <a:spLocks noGrp="1"/>
          </p:cNvSpPr>
          <p:nvPr>
            <p:ph idx="1"/>
          </p:nvPr>
        </p:nvSpPr>
        <p:spPr>
          <a:xfrm>
            <a:off x="426539" y="649681"/>
            <a:ext cx="8261707" cy="3644507"/>
          </a:xfrm>
        </p:spPr>
        <p:txBody>
          <a:bodyPr/>
          <a:lstStyle/>
          <a:p>
            <a:r>
              <a:rPr lang="en-US" altLang="en-US" sz="2400" dirty="0">
                <a:ea typeface="MS PGothic"/>
              </a:rPr>
              <a:t>Legal Structure: LLC, S-Corp, C-Corp</a:t>
            </a:r>
          </a:p>
          <a:p>
            <a:r>
              <a:rPr lang="en-US" altLang="en-US" sz="2400" dirty="0">
                <a:ea typeface="MS PGothic"/>
              </a:rPr>
              <a:t>By-laws</a:t>
            </a:r>
          </a:p>
          <a:p>
            <a:r>
              <a:rPr lang="en-US" altLang="en-US" sz="2400" dirty="0">
                <a:ea typeface="MS PGothic"/>
              </a:rPr>
              <a:t>Shareholder Agreements</a:t>
            </a:r>
          </a:p>
          <a:p>
            <a:r>
              <a:rPr lang="en-US" altLang="en-US" sz="2400" dirty="0">
                <a:ea typeface="MS PGothic"/>
              </a:rPr>
              <a:t>Employment Agreements</a:t>
            </a:r>
          </a:p>
          <a:p>
            <a:r>
              <a:rPr lang="en-US" altLang="en-US" sz="2400" dirty="0">
                <a:ea typeface="MS PGothic"/>
              </a:rPr>
              <a:t>Key elements: </a:t>
            </a:r>
            <a:endParaRPr lang="en-US" altLang="en-US" sz="2400" dirty="0"/>
          </a:p>
          <a:p>
            <a:pPr lvl="1"/>
            <a:r>
              <a:rPr lang="en-US" altLang="en-US" sz="2400" dirty="0">
                <a:ea typeface="MS PGothic"/>
              </a:rPr>
              <a:t>Benefits – pension/401/457</a:t>
            </a:r>
          </a:p>
          <a:p>
            <a:pPr lvl="1"/>
            <a:r>
              <a:rPr lang="en-US" altLang="en-US" sz="2400" dirty="0">
                <a:ea typeface="MS PGothic"/>
              </a:rPr>
              <a:t>Health Care/Dental/LTD/STD</a:t>
            </a:r>
          </a:p>
          <a:p>
            <a:pPr lvl="1"/>
            <a:r>
              <a:rPr lang="en-US" altLang="en-US" sz="2400" dirty="0">
                <a:ea typeface="MS PGothic"/>
              </a:rPr>
              <a:t>Business Expenses – Licenses, CME, MOC, etc.</a:t>
            </a:r>
          </a:p>
          <a:p>
            <a:pPr lvl="1"/>
            <a:endParaRPr lang="en-US" altLang="en-US" sz="2400" dirty="0"/>
          </a:p>
          <a:p>
            <a:pPr lvl="1"/>
            <a:endParaRPr lang="en-US" altLang="en-US" sz="2400" dirty="0"/>
          </a:p>
          <a:p>
            <a:pPr lvl="1"/>
            <a:endParaRPr lang="en-US" altLang="en-US" sz="2400" dirty="0"/>
          </a:p>
        </p:txBody>
      </p:sp>
    </p:spTree>
    <p:extLst>
      <p:ext uri="{BB962C8B-B14F-4D97-AF65-F5344CB8AC3E}">
        <p14:creationId xmlns:p14="http://schemas.microsoft.com/office/powerpoint/2010/main" val="2915797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9568390-A1EB-42E1-BA83-6742486921E4}"/>
              </a:ext>
            </a:extLst>
          </p:cNvPr>
          <p:cNvSpPr>
            <a:spLocks noGrp="1"/>
          </p:cNvSpPr>
          <p:nvPr>
            <p:ph type="title"/>
          </p:nvPr>
        </p:nvSpPr>
        <p:spPr>
          <a:xfrm>
            <a:off x="457200" y="131763"/>
            <a:ext cx="8229600" cy="857250"/>
          </a:xfrm>
        </p:spPr>
        <p:txBody>
          <a:bodyPr/>
          <a:lstStyle/>
          <a:p>
            <a:r>
              <a:rPr lang="en-US" altLang="en-US" sz="4000" b="1" u="sng" dirty="0">
                <a:cs typeface="Times New Roman" panose="02020603050405020304" pitchFamily="18" charset="0"/>
              </a:rPr>
              <a:t>Key Areas …..</a:t>
            </a:r>
          </a:p>
        </p:txBody>
      </p:sp>
      <p:sp>
        <p:nvSpPr>
          <p:cNvPr id="10243" name="Content Placeholder 2">
            <a:extLst>
              <a:ext uri="{FF2B5EF4-FFF2-40B4-BE49-F238E27FC236}">
                <a16:creationId xmlns:a16="http://schemas.microsoft.com/office/drawing/2014/main" id="{7F08D211-D4FA-444B-8034-642B1E7DE487}"/>
              </a:ext>
            </a:extLst>
          </p:cNvPr>
          <p:cNvSpPr>
            <a:spLocks noGrp="1"/>
          </p:cNvSpPr>
          <p:nvPr>
            <p:ph idx="1"/>
          </p:nvPr>
        </p:nvSpPr>
        <p:spPr>
          <a:xfrm>
            <a:off x="1905000" y="874712"/>
            <a:ext cx="4800600" cy="3394075"/>
          </a:xfrm>
        </p:spPr>
        <p:txBody>
          <a:bodyPr/>
          <a:lstStyle/>
          <a:p>
            <a:r>
              <a:rPr lang="en-US" altLang="en-US" sz="2800" dirty="0">
                <a:latin typeface="Avenir Book" panose="02000503020000020003"/>
                <a:cs typeface="Times New Roman" panose="02020603050405020304" pitchFamily="18" charset="0"/>
              </a:rPr>
              <a:t>Compensation arrangement</a:t>
            </a:r>
          </a:p>
          <a:p>
            <a:r>
              <a:rPr lang="en-US" altLang="en-US" sz="2800" dirty="0">
                <a:latin typeface="Avenir Book" panose="02000503020000020003"/>
                <a:cs typeface="Times New Roman" panose="02020603050405020304" pitchFamily="18" charset="0"/>
              </a:rPr>
              <a:t>Termination clauses</a:t>
            </a:r>
          </a:p>
          <a:p>
            <a:r>
              <a:rPr lang="en-US" altLang="en-US" sz="2800" dirty="0">
                <a:latin typeface="Avenir Book" panose="02000503020000020003"/>
                <a:cs typeface="Times New Roman" panose="02020603050405020304" pitchFamily="18" charset="0"/>
              </a:rPr>
              <a:t>Medical Malpractice</a:t>
            </a:r>
          </a:p>
          <a:p>
            <a:r>
              <a:rPr lang="en-US" altLang="en-US" sz="2800" dirty="0">
                <a:latin typeface="Avenir Book" panose="02000503020000020003"/>
                <a:cs typeface="Times New Roman" panose="02020603050405020304" pitchFamily="18" charset="0"/>
              </a:rPr>
              <a:t>Non-compete clauses</a:t>
            </a:r>
          </a:p>
          <a:p>
            <a:pPr lvl="1"/>
            <a:r>
              <a:rPr lang="en-US" altLang="en-US" sz="2000" dirty="0">
                <a:latin typeface="Avenir Book" panose="02000503020000020003"/>
              </a:rPr>
              <a:t>time and geographical base</a:t>
            </a:r>
          </a:p>
          <a:p>
            <a:pPr lvl="1"/>
            <a:r>
              <a:rPr lang="en-US" altLang="en-US" sz="2000" dirty="0">
                <a:latin typeface="Avenir Book" panose="02000503020000020003"/>
              </a:rPr>
              <a:t>watch medical staff bylaws</a:t>
            </a:r>
          </a:p>
          <a:p>
            <a:pPr lvl="1"/>
            <a:r>
              <a:rPr lang="en-US" altLang="en-US" sz="2000" dirty="0">
                <a:latin typeface="Avenir Book" panose="02000503020000020003"/>
                <a:cs typeface="Times New Roman" panose="02020603050405020304" pitchFamily="18" charset="0"/>
              </a:rPr>
              <a:t>Different for sub-specialties?</a:t>
            </a:r>
          </a:p>
          <a:p>
            <a:pPr lvl="1"/>
            <a:r>
              <a:rPr lang="en-US" altLang="en-US" sz="2000" dirty="0">
                <a:latin typeface="Avenir Book" panose="02000503020000020003"/>
                <a:cs typeface="Times New Roman" panose="02020603050405020304" pitchFamily="18" charset="0"/>
              </a:rPr>
              <a:t>Know the market</a:t>
            </a:r>
          </a:p>
        </p:txBody>
      </p:sp>
    </p:spTree>
    <p:extLst>
      <p:ext uri="{BB962C8B-B14F-4D97-AF65-F5344CB8AC3E}">
        <p14:creationId xmlns:p14="http://schemas.microsoft.com/office/powerpoint/2010/main" val="284420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ECF37A6-1DE4-4F54-ABFC-B264D5186368}"/>
              </a:ext>
            </a:extLst>
          </p:cNvPr>
          <p:cNvSpPr>
            <a:spLocks noGrp="1"/>
          </p:cNvSpPr>
          <p:nvPr>
            <p:ph type="title"/>
          </p:nvPr>
        </p:nvSpPr>
        <p:spPr/>
        <p:txBody>
          <a:bodyPr/>
          <a:lstStyle/>
          <a:p>
            <a:r>
              <a:rPr lang="en-US" altLang="en-US" b="1" u="sng" dirty="0"/>
              <a:t>Duties and Responsibilities</a:t>
            </a:r>
          </a:p>
        </p:txBody>
      </p:sp>
      <p:sp>
        <p:nvSpPr>
          <p:cNvPr id="3" name="Content Placeholder 2">
            <a:extLst>
              <a:ext uri="{FF2B5EF4-FFF2-40B4-BE49-F238E27FC236}">
                <a16:creationId xmlns:a16="http://schemas.microsoft.com/office/drawing/2014/main" id="{A979F840-9D8B-4F5A-A389-32436B027503}"/>
              </a:ext>
            </a:extLst>
          </p:cNvPr>
          <p:cNvSpPr>
            <a:spLocks noGrp="1"/>
          </p:cNvSpPr>
          <p:nvPr>
            <p:ph idx="1"/>
          </p:nvPr>
        </p:nvSpPr>
        <p:spPr>
          <a:xfrm>
            <a:off x="2133600" y="1065213"/>
            <a:ext cx="6705600" cy="3394075"/>
          </a:xfrm>
        </p:spPr>
        <p:txBody>
          <a:bodyPr>
            <a:normAutofit fontScale="70000" lnSpcReduction="20000"/>
          </a:bodyPr>
          <a:lstStyle/>
          <a:p>
            <a:pPr>
              <a:defRPr/>
            </a:pPr>
            <a:r>
              <a:rPr lang="en-US" dirty="0"/>
              <a:t>When do I work</a:t>
            </a:r>
          </a:p>
          <a:p>
            <a:pPr>
              <a:defRPr/>
            </a:pPr>
            <a:r>
              <a:rPr lang="en-US" dirty="0"/>
              <a:t>Where do I work</a:t>
            </a:r>
          </a:p>
          <a:p>
            <a:pPr>
              <a:defRPr/>
            </a:pPr>
            <a:r>
              <a:rPr lang="en-US" dirty="0"/>
              <a:t>Time commitment for admin and supervision</a:t>
            </a:r>
          </a:p>
          <a:p>
            <a:pPr>
              <a:defRPr/>
            </a:pPr>
            <a:r>
              <a:rPr lang="en-US" dirty="0"/>
              <a:t>Can I moonlight</a:t>
            </a:r>
          </a:p>
          <a:p>
            <a:pPr>
              <a:defRPr/>
            </a:pPr>
            <a:r>
              <a:rPr lang="en-US" dirty="0"/>
              <a:t>Outside income – clinical and non-clinical</a:t>
            </a:r>
          </a:p>
          <a:p>
            <a:pPr>
              <a:defRPr/>
            </a:pPr>
            <a:r>
              <a:rPr lang="en-US" dirty="0"/>
              <a:t>Can I lecture/write books/chapters/do research</a:t>
            </a:r>
          </a:p>
          <a:p>
            <a:pPr>
              <a:defRPr/>
            </a:pPr>
            <a:r>
              <a:rPr lang="en-US" dirty="0"/>
              <a:t>Who owns intellectual property</a:t>
            </a:r>
          </a:p>
          <a:p>
            <a:pPr>
              <a:defRPr/>
            </a:pPr>
            <a:r>
              <a:rPr lang="en-US" dirty="0"/>
              <a:t>How are patients assigned</a:t>
            </a:r>
          </a:p>
          <a:p>
            <a:pPr>
              <a:defRPr/>
            </a:pPr>
            <a:r>
              <a:rPr lang="en-US" dirty="0"/>
              <a:t>How do I grow my practice</a:t>
            </a:r>
          </a:p>
        </p:txBody>
      </p:sp>
    </p:spTree>
    <p:extLst>
      <p:ext uri="{BB962C8B-B14F-4D97-AF65-F5344CB8AC3E}">
        <p14:creationId xmlns:p14="http://schemas.microsoft.com/office/powerpoint/2010/main" val="1631154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0F7B-5F91-491B-8610-21BFC3843629}"/>
              </a:ext>
            </a:extLst>
          </p:cNvPr>
          <p:cNvSpPr>
            <a:spLocks noGrp="1"/>
          </p:cNvSpPr>
          <p:nvPr>
            <p:ph type="title"/>
          </p:nvPr>
        </p:nvSpPr>
        <p:spPr/>
        <p:txBody>
          <a:bodyPr/>
          <a:lstStyle/>
          <a:p>
            <a:pPr algn="ctr"/>
            <a:r>
              <a:rPr lang="en-US" sz="5400" b="1" dirty="0">
                <a:solidFill>
                  <a:srgbClr val="00386B"/>
                </a:solidFill>
                <a:latin typeface="Avenir Heavy"/>
              </a:rPr>
              <a:t>Moderators</a:t>
            </a:r>
            <a:br>
              <a:rPr lang="en-US" dirty="0"/>
            </a:br>
            <a:endParaRPr lang="en-US" dirty="0"/>
          </a:p>
        </p:txBody>
      </p:sp>
      <p:sp>
        <p:nvSpPr>
          <p:cNvPr id="3" name="Content Placeholder 2">
            <a:extLst>
              <a:ext uri="{FF2B5EF4-FFF2-40B4-BE49-F238E27FC236}">
                <a16:creationId xmlns:a16="http://schemas.microsoft.com/office/drawing/2014/main" id="{DC1A87EC-088E-4F67-9571-F4B3F58DDA42}"/>
              </a:ext>
            </a:extLst>
          </p:cNvPr>
          <p:cNvSpPr>
            <a:spLocks noGrp="1"/>
          </p:cNvSpPr>
          <p:nvPr>
            <p:ph idx="1"/>
          </p:nvPr>
        </p:nvSpPr>
        <p:spPr>
          <a:xfrm>
            <a:off x="526596" y="1268413"/>
            <a:ext cx="8090808" cy="2895600"/>
          </a:xfrm>
        </p:spPr>
        <p:txBody>
          <a:bodyPr/>
          <a:lstStyle/>
          <a:p>
            <a:pPr marL="0" marR="0" indent="0" algn="ctr">
              <a:lnSpc>
                <a:spcPct val="107000"/>
              </a:lnSpc>
              <a:spcBef>
                <a:spcPts val="0"/>
              </a:spcBef>
              <a:spcAft>
                <a:spcPts val="0"/>
              </a:spcAft>
              <a:buNone/>
            </a:pPr>
            <a:r>
              <a:rPr lang="en-US" sz="2400" b="1" dirty="0">
                <a:solidFill>
                  <a:srgbClr val="00386B"/>
                </a:solidFill>
                <a:effectLst/>
                <a:latin typeface="Avenir Book"/>
                <a:ea typeface="Times New Roman" panose="02020603050405020304" pitchFamily="18" charset="0"/>
                <a:cs typeface="Times New Roman" panose="02020603050405020304" pitchFamily="18" charset="0"/>
              </a:rPr>
              <a:t>Aditya Bharadwaj, MD, FACC</a:t>
            </a:r>
          </a:p>
          <a:p>
            <a:pPr marL="0" indent="0" algn="ctr">
              <a:lnSpc>
                <a:spcPct val="107000"/>
              </a:lnSpc>
              <a:spcBef>
                <a:spcPts val="0"/>
              </a:spcBef>
              <a:buNone/>
            </a:pPr>
            <a:r>
              <a:rPr lang="en-US" sz="1200" dirty="0">
                <a:solidFill>
                  <a:srgbClr val="00386B"/>
                </a:solidFill>
                <a:effectLst/>
                <a:latin typeface="Avenir Book"/>
                <a:ea typeface="Times New Roman" panose="02020603050405020304" pitchFamily="18" charset="0"/>
                <a:cs typeface="Times New Roman" panose="02020603050405020304" pitchFamily="18" charset="0"/>
              </a:rPr>
              <a:t>ACC Early Career Leadership Council, Leader of Early Career Chapter Work Group </a:t>
            </a:r>
          </a:p>
          <a:p>
            <a:pPr marL="0" marR="0" indent="0" algn="ctr">
              <a:lnSpc>
                <a:spcPct val="107000"/>
              </a:lnSpc>
              <a:spcBef>
                <a:spcPts val="0"/>
              </a:spcBef>
              <a:spcAft>
                <a:spcPts val="0"/>
              </a:spcAft>
              <a:buNone/>
            </a:pPr>
            <a:r>
              <a:rPr lang="en-US" sz="1200" dirty="0">
                <a:solidFill>
                  <a:srgbClr val="00386B"/>
                </a:solidFill>
                <a:effectLst/>
                <a:latin typeface="Avenir Book"/>
                <a:ea typeface="Times New Roman" panose="02020603050405020304" pitchFamily="18" charset="0"/>
                <a:cs typeface="Times New Roman" panose="02020603050405020304" pitchFamily="18" charset="0"/>
              </a:rPr>
              <a:t>Associate Professor of Medicine, Director of Complex Coronary </a:t>
            </a:r>
            <a:r>
              <a:rPr lang="en-US" sz="1200" dirty="0">
                <a:solidFill>
                  <a:srgbClr val="00386B"/>
                </a:solidFill>
                <a:latin typeface="Avenir Book"/>
                <a:ea typeface="Times New Roman" panose="02020603050405020304" pitchFamily="18" charset="0"/>
                <a:cs typeface="Times New Roman" panose="02020603050405020304" pitchFamily="18" charset="0"/>
              </a:rPr>
              <a:t>I</a:t>
            </a:r>
            <a:r>
              <a:rPr lang="en-US" sz="1200" dirty="0">
                <a:solidFill>
                  <a:srgbClr val="00386B"/>
                </a:solidFill>
                <a:effectLst/>
                <a:latin typeface="Avenir Book"/>
                <a:ea typeface="Times New Roman" panose="02020603050405020304" pitchFamily="18" charset="0"/>
                <a:cs typeface="Times New Roman" panose="02020603050405020304" pitchFamily="18" charset="0"/>
              </a:rPr>
              <a:t>nterventions </a:t>
            </a:r>
          </a:p>
          <a:p>
            <a:pPr marL="0" marR="0" indent="0" algn="ctr">
              <a:lnSpc>
                <a:spcPct val="107000"/>
              </a:lnSpc>
              <a:spcBef>
                <a:spcPts val="0"/>
              </a:spcBef>
              <a:spcAft>
                <a:spcPts val="0"/>
              </a:spcAft>
              <a:buNone/>
            </a:pPr>
            <a:r>
              <a:rPr lang="en-US" sz="1200" dirty="0">
                <a:solidFill>
                  <a:srgbClr val="00386B"/>
                </a:solidFill>
                <a:effectLst/>
                <a:latin typeface="Avenir Book"/>
                <a:ea typeface="Times New Roman" panose="02020603050405020304" pitchFamily="18" charset="0"/>
                <a:cs typeface="Times New Roman" panose="02020603050405020304" pitchFamily="18" charset="0"/>
              </a:rPr>
              <a:t>Director of Cardiovascular </a:t>
            </a:r>
            <a:r>
              <a:rPr lang="en-US" sz="1200" dirty="0">
                <a:solidFill>
                  <a:srgbClr val="00386B"/>
                </a:solidFill>
                <a:latin typeface="Avenir Book"/>
                <a:ea typeface="Times New Roman" panose="02020603050405020304" pitchFamily="18" charset="0"/>
                <a:cs typeface="Times New Roman" panose="02020603050405020304" pitchFamily="18" charset="0"/>
              </a:rPr>
              <a:t>R</a:t>
            </a:r>
            <a:r>
              <a:rPr lang="en-US" sz="1200" dirty="0">
                <a:solidFill>
                  <a:srgbClr val="00386B"/>
                </a:solidFill>
                <a:effectLst/>
                <a:latin typeface="Avenir Book"/>
                <a:ea typeface="Times New Roman" panose="02020603050405020304" pitchFamily="18" charset="0"/>
                <a:cs typeface="Times New Roman" panose="02020603050405020304" pitchFamily="18" charset="0"/>
              </a:rPr>
              <a:t>esearch and Outreach Programs </a:t>
            </a:r>
          </a:p>
          <a:p>
            <a:pPr marL="0" marR="0" indent="0" algn="ctr">
              <a:lnSpc>
                <a:spcPct val="107000"/>
              </a:lnSpc>
              <a:spcBef>
                <a:spcPts val="0"/>
              </a:spcBef>
              <a:spcAft>
                <a:spcPts val="0"/>
              </a:spcAft>
              <a:buNone/>
            </a:pPr>
            <a:r>
              <a:rPr lang="en-US" sz="1200" dirty="0">
                <a:solidFill>
                  <a:srgbClr val="00386B"/>
                </a:solidFill>
                <a:effectLst/>
                <a:latin typeface="Avenir Book"/>
                <a:ea typeface="Times New Roman" panose="02020603050405020304" pitchFamily="18" charset="0"/>
                <a:cs typeface="Times New Roman" panose="02020603050405020304" pitchFamily="18" charset="0"/>
              </a:rPr>
              <a:t>Loma Linda University </a:t>
            </a:r>
          </a:p>
          <a:p>
            <a:pPr marL="0" marR="0" indent="0" algn="ctr">
              <a:lnSpc>
                <a:spcPct val="107000"/>
              </a:lnSpc>
              <a:spcBef>
                <a:spcPts val="0"/>
              </a:spcBef>
              <a:spcAft>
                <a:spcPts val="0"/>
              </a:spcAft>
              <a:buNone/>
            </a:pPr>
            <a:endParaRPr lang="en-US" sz="900" dirty="0">
              <a:solidFill>
                <a:srgbClr val="00386B"/>
              </a:solidFill>
              <a:effectLst/>
              <a:latin typeface="Avenir Book"/>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2400" b="1" dirty="0">
                <a:solidFill>
                  <a:srgbClr val="00386B"/>
                </a:solidFill>
                <a:effectLst/>
                <a:latin typeface="Avenir Book"/>
                <a:ea typeface="Times New Roman" panose="02020603050405020304" pitchFamily="18" charset="0"/>
                <a:cs typeface="Times New Roman" panose="02020603050405020304" pitchFamily="18" charset="0"/>
              </a:rPr>
              <a:t>Benjamin Galper, MD, MPH, FACC</a:t>
            </a:r>
          </a:p>
          <a:p>
            <a:pPr marL="0" marR="0" indent="0" algn="ctr">
              <a:lnSpc>
                <a:spcPct val="107000"/>
              </a:lnSpc>
              <a:spcBef>
                <a:spcPts val="0"/>
              </a:spcBef>
              <a:spcAft>
                <a:spcPts val="0"/>
              </a:spcAft>
              <a:buNone/>
            </a:pPr>
            <a:r>
              <a:rPr lang="en-US" sz="1200" dirty="0">
                <a:solidFill>
                  <a:srgbClr val="00386B"/>
                </a:solidFill>
                <a:effectLst/>
                <a:latin typeface="Avenir Book"/>
                <a:ea typeface="Times New Roman" panose="02020603050405020304" pitchFamily="18" charset="0"/>
                <a:cs typeface="Times New Roman" panose="02020603050405020304" pitchFamily="18" charset="0"/>
              </a:rPr>
              <a:t>Early Career Representative, ACC Virginia Chapter</a:t>
            </a:r>
          </a:p>
          <a:p>
            <a:pPr marL="0" marR="0" indent="0" algn="ctr">
              <a:lnSpc>
                <a:spcPct val="107000"/>
              </a:lnSpc>
              <a:spcBef>
                <a:spcPts val="0"/>
              </a:spcBef>
              <a:spcAft>
                <a:spcPts val="0"/>
              </a:spcAft>
              <a:buNone/>
            </a:pPr>
            <a:r>
              <a:rPr lang="en-US" sz="1200" dirty="0">
                <a:solidFill>
                  <a:srgbClr val="00386B"/>
                </a:solidFill>
                <a:effectLst/>
                <a:latin typeface="Avenir Book"/>
                <a:ea typeface="Times New Roman" panose="02020603050405020304" pitchFamily="18" charset="0"/>
                <a:cs typeface="Times New Roman" panose="02020603050405020304" pitchFamily="18" charset="0"/>
              </a:rPr>
              <a:t>Director, Structural Heart Disease Program, Mid-Atlantic Permanente Medical Group (MAPMG)</a:t>
            </a:r>
          </a:p>
          <a:p>
            <a:pPr marL="0" marR="0" indent="0" algn="ctr">
              <a:lnSpc>
                <a:spcPct val="107000"/>
              </a:lnSpc>
              <a:spcBef>
                <a:spcPts val="0"/>
              </a:spcBef>
              <a:spcAft>
                <a:spcPts val="0"/>
              </a:spcAft>
              <a:buNone/>
            </a:pPr>
            <a:r>
              <a:rPr lang="en-US" sz="1200" dirty="0">
                <a:solidFill>
                  <a:srgbClr val="00386B"/>
                </a:solidFill>
                <a:effectLst/>
                <a:latin typeface="Avenir Book"/>
                <a:ea typeface="Times New Roman" panose="02020603050405020304" pitchFamily="18" charset="0"/>
                <a:cs typeface="Times New Roman" panose="02020603050405020304" pitchFamily="18" charset="0"/>
              </a:rPr>
              <a:t>Assistant Chief of Cardiology, Northern Virginia MAPMG service area</a:t>
            </a:r>
          </a:p>
          <a:p>
            <a:pPr marL="0" marR="0" indent="0" algn="ctr">
              <a:lnSpc>
                <a:spcPct val="107000"/>
              </a:lnSpc>
              <a:spcBef>
                <a:spcPts val="0"/>
              </a:spcBef>
              <a:spcAft>
                <a:spcPts val="0"/>
              </a:spcAft>
              <a:buNone/>
            </a:pPr>
            <a:r>
              <a:rPr lang="en-US" sz="1200" dirty="0">
                <a:solidFill>
                  <a:srgbClr val="00386B"/>
                </a:solidFill>
                <a:effectLst/>
                <a:latin typeface="Avenir Book"/>
                <a:ea typeface="Times New Roman" panose="02020603050405020304" pitchFamily="18" charset="0"/>
                <a:cs typeface="Times New Roman" panose="02020603050405020304" pitchFamily="18" charset="0"/>
              </a:rPr>
              <a:t>Medical Director, Structural Heart Disease Program, Virginia Hospital Center </a:t>
            </a:r>
          </a:p>
          <a:p>
            <a:endParaRPr lang="en-US" dirty="0"/>
          </a:p>
        </p:txBody>
      </p:sp>
      <p:pic>
        <p:nvPicPr>
          <p:cNvPr id="5" name="Picture 4">
            <a:extLst>
              <a:ext uri="{FF2B5EF4-FFF2-40B4-BE49-F238E27FC236}">
                <a16:creationId xmlns:a16="http://schemas.microsoft.com/office/drawing/2014/main" id="{7F5EEA0B-5EBE-40AB-89C7-05376796B942}"/>
              </a:ext>
            </a:extLst>
          </p:cNvPr>
          <p:cNvPicPr>
            <a:picLocks noChangeAspect="1"/>
          </p:cNvPicPr>
          <p:nvPr/>
        </p:nvPicPr>
        <p:blipFill>
          <a:blip r:embed="rId2"/>
          <a:stretch>
            <a:fillRect/>
          </a:stretch>
        </p:blipFill>
        <p:spPr>
          <a:xfrm>
            <a:off x="7467600" y="91762"/>
            <a:ext cx="1359526" cy="1359526"/>
          </a:xfrm>
          <a:prstGeom prst="rect">
            <a:avLst/>
          </a:prstGeom>
        </p:spPr>
      </p:pic>
    </p:spTree>
    <p:extLst>
      <p:ext uri="{BB962C8B-B14F-4D97-AF65-F5344CB8AC3E}">
        <p14:creationId xmlns:p14="http://schemas.microsoft.com/office/powerpoint/2010/main" val="1829531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CB8502C-B432-42CA-B352-4FD54F8FB5BE}"/>
              </a:ext>
            </a:extLst>
          </p:cNvPr>
          <p:cNvSpPr>
            <a:spLocks noGrp="1"/>
          </p:cNvSpPr>
          <p:nvPr>
            <p:ph type="title"/>
          </p:nvPr>
        </p:nvSpPr>
        <p:spPr/>
        <p:txBody>
          <a:bodyPr/>
          <a:lstStyle/>
          <a:p>
            <a:r>
              <a:rPr lang="en-US" altLang="en-US" b="1" u="sng" dirty="0"/>
              <a:t>Benefits</a:t>
            </a:r>
          </a:p>
        </p:txBody>
      </p:sp>
      <p:sp>
        <p:nvSpPr>
          <p:cNvPr id="3" name="Content Placeholder 2">
            <a:extLst>
              <a:ext uri="{FF2B5EF4-FFF2-40B4-BE49-F238E27FC236}">
                <a16:creationId xmlns:a16="http://schemas.microsoft.com/office/drawing/2014/main" id="{54A428F3-9300-499D-8E35-B5F378C41574}"/>
              </a:ext>
            </a:extLst>
          </p:cNvPr>
          <p:cNvSpPr>
            <a:spLocks noGrp="1"/>
          </p:cNvSpPr>
          <p:nvPr>
            <p:ph idx="1"/>
          </p:nvPr>
        </p:nvSpPr>
        <p:spPr>
          <a:xfrm>
            <a:off x="609600" y="971550"/>
            <a:ext cx="8678863" cy="3043238"/>
          </a:xfrm>
        </p:spPr>
        <p:txBody>
          <a:bodyPr>
            <a:noAutofit/>
          </a:bodyPr>
          <a:lstStyle/>
          <a:p>
            <a:pPr>
              <a:defRPr/>
            </a:pPr>
            <a:r>
              <a:rPr lang="en-US" sz="2000" dirty="0"/>
              <a:t>Relocation</a:t>
            </a:r>
          </a:p>
          <a:p>
            <a:pPr>
              <a:defRPr/>
            </a:pPr>
            <a:r>
              <a:rPr lang="en-US" sz="2000" dirty="0"/>
              <a:t>Sign on</a:t>
            </a:r>
          </a:p>
          <a:p>
            <a:pPr>
              <a:defRPr/>
            </a:pPr>
            <a:r>
              <a:rPr lang="en-US" sz="2000" dirty="0"/>
              <a:t>Personal insurance</a:t>
            </a:r>
          </a:p>
          <a:p>
            <a:pPr>
              <a:defRPr/>
            </a:pPr>
            <a:r>
              <a:rPr lang="en-US" sz="2000" dirty="0"/>
              <a:t>PTO</a:t>
            </a:r>
          </a:p>
          <a:p>
            <a:pPr>
              <a:defRPr/>
            </a:pPr>
            <a:r>
              <a:rPr lang="en-US" sz="2000" dirty="0"/>
              <a:t>Malpractice – specifically if you leave (tail)</a:t>
            </a:r>
          </a:p>
          <a:p>
            <a:pPr>
              <a:defRPr/>
            </a:pPr>
            <a:r>
              <a:rPr lang="en-US" sz="2000" dirty="0">
                <a:ea typeface="MS PGothic"/>
              </a:rPr>
              <a:t>Reimbursement of </a:t>
            </a:r>
            <a:r>
              <a:rPr lang="en-US" sz="2000" u="sng" dirty="0">
                <a:ea typeface="MS PGothic"/>
              </a:rPr>
              <a:t>business expenses</a:t>
            </a:r>
            <a:r>
              <a:rPr lang="en-US" sz="2000" dirty="0">
                <a:ea typeface="MS PGothic"/>
              </a:rPr>
              <a:t> (licensure, MOC, Boards, medical </a:t>
            </a:r>
          </a:p>
          <a:p>
            <a:pPr marL="0" indent="0">
              <a:buNone/>
              <a:defRPr/>
            </a:pPr>
            <a:r>
              <a:rPr lang="en-US" sz="2000" dirty="0">
                <a:ea typeface="MS PGothic"/>
              </a:rPr>
              <a:t>     staff fees, DEA, mileage, etc.)</a:t>
            </a:r>
          </a:p>
          <a:p>
            <a:pPr>
              <a:defRPr/>
            </a:pPr>
            <a:r>
              <a:rPr lang="en-US" sz="2000" dirty="0"/>
              <a:t>Retirement </a:t>
            </a:r>
          </a:p>
          <a:p>
            <a:pPr lvl="1">
              <a:defRPr/>
            </a:pPr>
            <a:r>
              <a:rPr lang="en-US" sz="2000" dirty="0"/>
              <a:t>Deferred comp, vesting</a:t>
            </a:r>
          </a:p>
        </p:txBody>
      </p:sp>
    </p:spTree>
    <p:extLst>
      <p:ext uri="{BB962C8B-B14F-4D97-AF65-F5344CB8AC3E}">
        <p14:creationId xmlns:p14="http://schemas.microsoft.com/office/powerpoint/2010/main" val="572430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944BA23-D6F0-4F60-95F1-332EBB0264EF}"/>
              </a:ext>
            </a:extLst>
          </p:cNvPr>
          <p:cNvSpPr>
            <a:spLocks noGrp="1"/>
          </p:cNvSpPr>
          <p:nvPr>
            <p:ph type="title"/>
          </p:nvPr>
        </p:nvSpPr>
        <p:spPr>
          <a:xfrm>
            <a:off x="422275" y="101600"/>
            <a:ext cx="8229600" cy="857250"/>
          </a:xfrm>
        </p:spPr>
        <p:txBody>
          <a:bodyPr/>
          <a:lstStyle/>
          <a:p>
            <a:r>
              <a:rPr lang="en-US" altLang="en-US" b="1" u="sng" dirty="0"/>
              <a:t>Negotiations</a:t>
            </a:r>
          </a:p>
        </p:txBody>
      </p:sp>
      <p:sp>
        <p:nvSpPr>
          <p:cNvPr id="3" name="Content Placeholder 2">
            <a:extLst>
              <a:ext uri="{FF2B5EF4-FFF2-40B4-BE49-F238E27FC236}">
                <a16:creationId xmlns:a16="http://schemas.microsoft.com/office/drawing/2014/main" id="{934BE99F-9DB5-4BEC-AD5D-24D1B60DB6CD}"/>
              </a:ext>
            </a:extLst>
          </p:cNvPr>
          <p:cNvSpPr>
            <a:spLocks noGrp="1"/>
          </p:cNvSpPr>
          <p:nvPr>
            <p:ph idx="1"/>
          </p:nvPr>
        </p:nvSpPr>
        <p:spPr>
          <a:xfrm>
            <a:off x="519969" y="885255"/>
            <a:ext cx="8601806" cy="3570858"/>
          </a:xfrm>
        </p:spPr>
        <p:txBody>
          <a:bodyPr>
            <a:normAutofit lnSpcReduction="10000"/>
          </a:bodyPr>
          <a:lstStyle/>
          <a:p>
            <a:pPr>
              <a:defRPr/>
            </a:pPr>
            <a:r>
              <a:rPr lang="en-US" sz="2800" dirty="0">
                <a:ea typeface="MS PGothic"/>
              </a:rPr>
              <a:t>Allow adequate time—listen first!</a:t>
            </a:r>
          </a:p>
          <a:p>
            <a:pPr>
              <a:defRPr/>
            </a:pPr>
            <a:r>
              <a:rPr lang="en-US" sz="2800" dirty="0">
                <a:ea typeface="MS PGothic"/>
              </a:rPr>
              <a:t>Money is important – governance is critical</a:t>
            </a:r>
          </a:p>
          <a:p>
            <a:pPr>
              <a:defRPr/>
            </a:pPr>
            <a:r>
              <a:rPr lang="en-US" sz="2800" dirty="0">
                <a:ea typeface="MS PGothic"/>
              </a:rPr>
              <a:t>Don’t forget benefits</a:t>
            </a:r>
          </a:p>
          <a:p>
            <a:pPr>
              <a:defRPr/>
            </a:pPr>
            <a:r>
              <a:rPr lang="en-US" sz="2800" dirty="0">
                <a:ea typeface="MS PGothic"/>
              </a:rPr>
              <a:t>Compare TOTAL package</a:t>
            </a:r>
          </a:p>
          <a:p>
            <a:pPr>
              <a:defRPr/>
            </a:pPr>
            <a:r>
              <a:rPr lang="en-US" sz="2800" dirty="0">
                <a:ea typeface="MS PGothic"/>
              </a:rPr>
              <a:t>Understand non-clinical competencies/rewards</a:t>
            </a:r>
            <a:endParaRPr lang="en-US" sz="2800" dirty="0"/>
          </a:p>
          <a:p>
            <a:pPr>
              <a:defRPr/>
            </a:pPr>
            <a:r>
              <a:rPr lang="en-US" sz="2800" dirty="0">
                <a:ea typeface="MS PGothic"/>
              </a:rPr>
              <a:t>Reimbursement no longer rewards production alone</a:t>
            </a:r>
          </a:p>
          <a:p>
            <a:pPr>
              <a:defRPr/>
            </a:pPr>
            <a:r>
              <a:rPr lang="en-US" sz="2800" dirty="0">
                <a:ea typeface="MS PGothic"/>
              </a:rPr>
              <a:t>Understand care team delivery/support</a:t>
            </a:r>
          </a:p>
          <a:p>
            <a:pPr lvl="1">
              <a:defRPr/>
            </a:pPr>
            <a:endParaRPr lang="en-US" dirty="0"/>
          </a:p>
        </p:txBody>
      </p:sp>
    </p:spTree>
    <p:extLst>
      <p:ext uri="{BB962C8B-B14F-4D97-AF65-F5344CB8AC3E}">
        <p14:creationId xmlns:p14="http://schemas.microsoft.com/office/powerpoint/2010/main" val="995642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9317ED3E-64B5-4B92-B293-CADB71262DFB}"/>
              </a:ext>
            </a:extLst>
          </p:cNvPr>
          <p:cNvSpPr>
            <a:spLocks noGrp="1"/>
          </p:cNvSpPr>
          <p:nvPr>
            <p:ph type="title"/>
          </p:nvPr>
        </p:nvSpPr>
        <p:spPr/>
        <p:txBody>
          <a:bodyPr/>
          <a:lstStyle/>
          <a:p>
            <a:r>
              <a:rPr lang="en-US" altLang="en-US" sz="3600" b="1" u="sng" dirty="0">
                <a:latin typeface="Times New Roman" panose="02020603050405020304" pitchFamily="18" charset="0"/>
                <a:cs typeface="Times New Roman" panose="02020603050405020304" pitchFamily="18" charset="0"/>
              </a:rPr>
              <a:t> </a:t>
            </a:r>
            <a:r>
              <a:rPr lang="en-US" altLang="en-US" b="1" u="sng" dirty="0">
                <a:cs typeface="Times New Roman" panose="02020603050405020304" pitchFamily="18" charset="0"/>
              </a:rPr>
              <a:t>Where can things go Wrong?</a:t>
            </a:r>
          </a:p>
        </p:txBody>
      </p:sp>
      <p:sp>
        <p:nvSpPr>
          <p:cNvPr id="14339" name="Content Placeholder 2">
            <a:extLst>
              <a:ext uri="{FF2B5EF4-FFF2-40B4-BE49-F238E27FC236}">
                <a16:creationId xmlns:a16="http://schemas.microsoft.com/office/drawing/2014/main" id="{13440892-D199-49D4-8D8D-3463B2B2F81E}"/>
              </a:ext>
            </a:extLst>
          </p:cNvPr>
          <p:cNvSpPr>
            <a:spLocks noGrp="1"/>
          </p:cNvSpPr>
          <p:nvPr>
            <p:ph idx="1"/>
          </p:nvPr>
        </p:nvSpPr>
        <p:spPr>
          <a:xfrm>
            <a:off x="990600" y="1276350"/>
            <a:ext cx="7696200" cy="3394075"/>
          </a:xfrm>
        </p:spPr>
        <p:txBody>
          <a:bodyPr/>
          <a:lstStyle/>
          <a:p>
            <a:r>
              <a:rPr lang="en-US" altLang="en-US" sz="2800" dirty="0">
                <a:latin typeface="Avenir Book" panose="02000503020000020003"/>
                <a:cs typeface="Times New Roman" panose="02020603050405020304" pitchFamily="18" charset="0"/>
              </a:rPr>
              <a:t>Poor Timing-Don’t ask too early</a:t>
            </a:r>
          </a:p>
          <a:p>
            <a:r>
              <a:rPr lang="en-US" altLang="en-US" sz="2800" dirty="0">
                <a:latin typeface="Avenir Book" panose="02000503020000020003"/>
                <a:cs typeface="Times New Roman" panose="02020603050405020304" pitchFamily="18" charset="0"/>
              </a:rPr>
              <a:t>Incomplete prep and unclear goals</a:t>
            </a:r>
          </a:p>
          <a:p>
            <a:r>
              <a:rPr lang="en-US" altLang="en-US" sz="2800" dirty="0">
                <a:latin typeface="Avenir Book" panose="02000503020000020003"/>
                <a:cs typeface="Times New Roman" panose="02020603050405020304" pitchFamily="18" charset="0"/>
              </a:rPr>
              <a:t>Incomplete or incorrect evaluation of your position</a:t>
            </a:r>
          </a:p>
          <a:p>
            <a:r>
              <a:rPr lang="en-US" altLang="en-US" sz="2800" dirty="0">
                <a:latin typeface="Avenir Book" panose="02000503020000020003"/>
                <a:cs typeface="Times New Roman" panose="02020603050405020304" pitchFamily="18" charset="0"/>
              </a:rPr>
              <a:t>Ground rules &amp; timeline</a:t>
            </a:r>
          </a:p>
          <a:p>
            <a:r>
              <a:rPr lang="en-US" altLang="en-US" sz="2800" dirty="0">
                <a:latin typeface="Avenir Book" panose="02000503020000020003"/>
                <a:cs typeface="Times New Roman" panose="02020603050405020304" pitchFamily="18" charset="0"/>
              </a:rPr>
              <a:t>Metrics for evaluating performance</a:t>
            </a:r>
          </a:p>
        </p:txBody>
      </p:sp>
    </p:spTree>
    <p:extLst>
      <p:ext uri="{BB962C8B-B14F-4D97-AF65-F5344CB8AC3E}">
        <p14:creationId xmlns:p14="http://schemas.microsoft.com/office/powerpoint/2010/main" val="2590408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4D38D-48E1-4F4B-A6CF-88AE9408171C}"/>
              </a:ext>
            </a:extLst>
          </p:cNvPr>
          <p:cNvSpPr>
            <a:spLocks noGrp="1"/>
          </p:cNvSpPr>
          <p:nvPr>
            <p:ph type="title"/>
          </p:nvPr>
        </p:nvSpPr>
        <p:spPr>
          <a:xfrm>
            <a:off x="457200" y="98072"/>
            <a:ext cx="8229600" cy="857250"/>
          </a:xfrm>
        </p:spPr>
        <p:txBody>
          <a:bodyPr/>
          <a:lstStyle/>
          <a:p>
            <a:r>
              <a:rPr lang="en-US" sz="4000" b="1" u="sng" dirty="0"/>
              <a:t>Contract Negotiation-Top 10 Rules</a:t>
            </a:r>
          </a:p>
        </p:txBody>
      </p:sp>
      <p:sp>
        <p:nvSpPr>
          <p:cNvPr id="3" name="Content Placeholder 2">
            <a:extLst>
              <a:ext uri="{FF2B5EF4-FFF2-40B4-BE49-F238E27FC236}">
                <a16:creationId xmlns:a16="http://schemas.microsoft.com/office/drawing/2014/main" id="{9E032FB2-3640-4B9A-AB19-0967C9B98F5F}"/>
              </a:ext>
            </a:extLst>
          </p:cNvPr>
          <p:cNvSpPr>
            <a:spLocks noGrp="1"/>
          </p:cNvSpPr>
          <p:nvPr>
            <p:ph idx="1"/>
          </p:nvPr>
        </p:nvSpPr>
        <p:spPr>
          <a:xfrm>
            <a:off x="1074160" y="955322"/>
            <a:ext cx="8229600" cy="3394075"/>
          </a:xfrm>
        </p:spPr>
        <p:txBody>
          <a:bodyPr/>
          <a:lstStyle/>
          <a:p>
            <a:pPr marL="514350" indent="-514350">
              <a:buFont typeface="+mj-lt"/>
              <a:buAutoNum type="arabicPeriod"/>
            </a:pPr>
            <a:r>
              <a:rPr lang="en-US" sz="1800" dirty="0"/>
              <a:t>Do your homework in advance</a:t>
            </a:r>
          </a:p>
          <a:p>
            <a:pPr marL="514350" indent="-514350">
              <a:buFont typeface="+mj-lt"/>
              <a:buAutoNum type="arabicPeriod"/>
            </a:pPr>
            <a:r>
              <a:rPr lang="en-US" sz="1800" dirty="0"/>
              <a:t>Know the marketplace </a:t>
            </a:r>
          </a:p>
          <a:p>
            <a:pPr marL="514350" indent="-514350">
              <a:buFont typeface="+mj-lt"/>
              <a:buAutoNum type="arabicPeriod"/>
            </a:pPr>
            <a:r>
              <a:rPr lang="en-US" sz="1800" dirty="0"/>
              <a:t>Know the practice and culture</a:t>
            </a:r>
          </a:p>
          <a:p>
            <a:pPr marL="514350" indent="-514350">
              <a:buFont typeface="+mj-lt"/>
              <a:buAutoNum type="arabicPeriod"/>
            </a:pPr>
            <a:r>
              <a:rPr lang="en-US" sz="1800" b="1" u="sng" dirty="0"/>
              <a:t>Never</a:t>
            </a:r>
            <a:r>
              <a:rPr lang="en-US" sz="1800" dirty="0"/>
              <a:t> ask to negotiate in the first interview</a:t>
            </a:r>
          </a:p>
          <a:p>
            <a:pPr marL="514350" indent="-514350">
              <a:buFont typeface="+mj-lt"/>
              <a:buAutoNum type="arabicPeriod"/>
            </a:pPr>
            <a:r>
              <a:rPr lang="en-US" sz="1800" dirty="0"/>
              <a:t>Know the partner that you can work with to ask questions</a:t>
            </a:r>
          </a:p>
          <a:p>
            <a:pPr marL="514350" indent="-514350">
              <a:buFont typeface="+mj-lt"/>
              <a:buAutoNum type="arabicPeriod"/>
            </a:pPr>
            <a:r>
              <a:rPr lang="en-US" sz="1800" dirty="0"/>
              <a:t>Understand what </a:t>
            </a:r>
            <a:r>
              <a:rPr lang="en-US" sz="1800" b="1" u="sng" dirty="0"/>
              <a:t>can</a:t>
            </a:r>
            <a:r>
              <a:rPr lang="en-US" sz="1800" dirty="0"/>
              <a:t> be negotiated</a:t>
            </a:r>
          </a:p>
          <a:p>
            <a:pPr marL="514350" indent="-514350">
              <a:buFont typeface="+mj-lt"/>
              <a:buAutoNum type="arabicPeriod"/>
            </a:pPr>
            <a:r>
              <a:rPr lang="en-US" sz="1800" dirty="0"/>
              <a:t>See the BIG picture- Long Term-</a:t>
            </a:r>
            <a:r>
              <a:rPr lang="en-US" sz="1800" b="1" dirty="0"/>
              <a:t>”Don’t sweat the small stuff”</a:t>
            </a:r>
          </a:p>
          <a:p>
            <a:pPr marL="514350" indent="-514350">
              <a:buFont typeface="+mj-lt"/>
              <a:buAutoNum type="arabicPeriod"/>
            </a:pPr>
            <a:r>
              <a:rPr lang="en-US" sz="1800" dirty="0"/>
              <a:t>Listen to “Practice Made Perfect” Podcast on negotiations</a:t>
            </a:r>
          </a:p>
          <a:p>
            <a:pPr marL="514350" indent="-514350">
              <a:buFont typeface="+mj-lt"/>
              <a:buAutoNum type="arabicPeriod"/>
            </a:pPr>
            <a:r>
              <a:rPr lang="en-US" sz="1800" dirty="0"/>
              <a:t>Use an attorney if there are major negotiations possible</a:t>
            </a:r>
          </a:p>
          <a:p>
            <a:pPr marL="514350" indent="-514350">
              <a:buFont typeface="+mj-lt"/>
              <a:buAutoNum type="arabicPeriod"/>
            </a:pPr>
            <a:r>
              <a:rPr lang="en-US" sz="1800" b="1" dirty="0"/>
              <a:t>Always create a Win-Win</a:t>
            </a:r>
          </a:p>
          <a:p>
            <a:pPr marL="514350" indent="-514350">
              <a:buFont typeface="+mj-lt"/>
              <a:buAutoNum type="arabicPeriod"/>
            </a:pPr>
            <a:endParaRPr lang="en-US" sz="1800" dirty="0"/>
          </a:p>
          <a:p>
            <a:pPr marL="514350" indent="-514350">
              <a:buFont typeface="+mj-lt"/>
              <a:buAutoNum type="arabicPeriod"/>
            </a:pPr>
            <a:endParaRPr lang="en-US" sz="1800" dirty="0"/>
          </a:p>
          <a:p>
            <a:pPr marL="514350" indent="-514350">
              <a:buFont typeface="+mj-lt"/>
              <a:buAutoNum type="arabicPeriod"/>
            </a:pPr>
            <a:endParaRPr lang="en-US" sz="1800"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3773890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65D1E2-57EC-43FA-B7FE-5197CA8C85A5}"/>
              </a:ext>
            </a:extLst>
          </p:cNvPr>
          <p:cNvPicPr>
            <a:picLocks noChangeAspect="1"/>
          </p:cNvPicPr>
          <p:nvPr/>
        </p:nvPicPr>
        <p:blipFill>
          <a:blip r:embed="rId2"/>
          <a:stretch>
            <a:fillRect/>
          </a:stretch>
        </p:blipFill>
        <p:spPr>
          <a:xfrm>
            <a:off x="685799" y="285750"/>
            <a:ext cx="6126045" cy="4542618"/>
          </a:xfrm>
          <a:prstGeom prst="rect">
            <a:avLst/>
          </a:prstGeom>
        </p:spPr>
      </p:pic>
      <p:cxnSp>
        <p:nvCxnSpPr>
          <p:cNvPr id="5" name="Straight Connector 4">
            <a:extLst>
              <a:ext uri="{FF2B5EF4-FFF2-40B4-BE49-F238E27FC236}">
                <a16:creationId xmlns:a16="http://schemas.microsoft.com/office/drawing/2014/main" id="{FFCEF130-B12F-438B-8685-1865F6C33B95}"/>
              </a:ext>
            </a:extLst>
          </p:cNvPr>
          <p:cNvCxnSpPr/>
          <p:nvPr/>
        </p:nvCxnSpPr>
        <p:spPr>
          <a:xfrm>
            <a:off x="3657600" y="1581150"/>
            <a:ext cx="2743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036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9AAA98F-88C4-4CCE-A042-0A251AEC6C7D}"/>
              </a:ext>
            </a:extLst>
          </p:cNvPr>
          <p:cNvSpPr>
            <a:spLocks noGrp="1"/>
          </p:cNvSpPr>
          <p:nvPr>
            <p:ph type="title"/>
          </p:nvPr>
        </p:nvSpPr>
        <p:spPr>
          <a:xfrm>
            <a:off x="533400" y="1581150"/>
            <a:ext cx="8229600" cy="857250"/>
          </a:xfrm>
        </p:spPr>
        <p:txBody>
          <a:bodyPr/>
          <a:lstStyle/>
          <a:p>
            <a:r>
              <a:rPr lang="en-US" altLang="en-US" sz="4000" dirty="0"/>
              <a:t>Thank You</a:t>
            </a:r>
          </a:p>
        </p:txBody>
      </p:sp>
    </p:spTree>
    <p:extLst>
      <p:ext uri="{BB962C8B-B14F-4D97-AF65-F5344CB8AC3E}">
        <p14:creationId xmlns:p14="http://schemas.microsoft.com/office/powerpoint/2010/main" val="3316399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0922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28650"/>
            <a:ext cx="7924800" cy="1485900"/>
          </a:xfrm>
        </p:spPr>
        <p:txBody>
          <a:bodyPr>
            <a:noAutofit/>
          </a:bodyPr>
          <a:lstStyle/>
          <a:p>
            <a:r>
              <a:rPr lang="en-US" sz="3600" b="1" dirty="0">
                <a:solidFill>
                  <a:srgbClr val="00386B"/>
                </a:solidFill>
                <a:latin typeface="Avenir Heavy" panose="02000503020000020003"/>
              </a:rPr>
              <a:t>Creating Your Niche </a:t>
            </a:r>
            <a:br>
              <a:rPr lang="en-US" sz="3600" b="1" dirty="0">
                <a:solidFill>
                  <a:srgbClr val="00386B"/>
                </a:solidFill>
                <a:latin typeface="Avenir Heavy" panose="02000503020000020003"/>
              </a:rPr>
            </a:br>
            <a:r>
              <a:rPr lang="en-US" sz="3600" b="1" dirty="0">
                <a:solidFill>
                  <a:srgbClr val="00386B"/>
                </a:solidFill>
                <a:latin typeface="Avenir Heavy" panose="02000503020000020003"/>
              </a:rPr>
              <a:t>&amp; Building a Program:</a:t>
            </a:r>
            <a:br>
              <a:rPr lang="en-US" sz="3600" b="1" dirty="0">
                <a:solidFill>
                  <a:srgbClr val="00386B"/>
                </a:solidFill>
                <a:latin typeface="Avenir Heavy" panose="02000503020000020003"/>
              </a:rPr>
            </a:br>
            <a:r>
              <a:rPr lang="en-US" sz="3600" b="1" dirty="0">
                <a:solidFill>
                  <a:srgbClr val="00386B"/>
                </a:solidFill>
                <a:latin typeface="Avenir Heavy" panose="02000503020000020003"/>
              </a:rPr>
              <a:t>Advice for the Early Career Cardiologist</a:t>
            </a:r>
            <a:endParaRPr lang="en-US" sz="3600" b="1" i="1" dirty="0">
              <a:solidFill>
                <a:srgbClr val="00386B"/>
              </a:solidFill>
              <a:latin typeface="Avenir Heavy" panose="02000503020000020003"/>
            </a:endParaRPr>
          </a:p>
        </p:txBody>
      </p:sp>
      <p:sp>
        <p:nvSpPr>
          <p:cNvPr id="3" name="Subtitle 2"/>
          <p:cNvSpPr>
            <a:spLocks noGrp="1"/>
          </p:cNvSpPr>
          <p:nvPr>
            <p:ph type="subTitle" idx="1"/>
          </p:nvPr>
        </p:nvSpPr>
        <p:spPr>
          <a:xfrm>
            <a:off x="1828800" y="2305050"/>
            <a:ext cx="5943600" cy="1600200"/>
          </a:xfrm>
        </p:spPr>
        <p:txBody>
          <a:bodyPr>
            <a:normAutofit fontScale="85000" lnSpcReduction="20000"/>
          </a:bodyPr>
          <a:lstStyle/>
          <a:p>
            <a:r>
              <a:rPr lang="en-US" sz="2250" b="1" dirty="0">
                <a:solidFill>
                  <a:srgbClr val="00386B"/>
                </a:solidFill>
                <a:latin typeface="Avenir Book" panose="02000503020000020003"/>
              </a:rPr>
              <a:t>Srihari S. Naidu, MD, FACC, FAHA, FSCAI</a:t>
            </a:r>
          </a:p>
          <a:p>
            <a:r>
              <a:rPr lang="en-US" sz="1425" b="1" dirty="0">
                <a:solidFill>
                  <a:srgbClr val="00386B"/>
                </a:solidFill>
                <a:latin typeface="Avenir Book" panose="02000503020000020003"/>
              </a:rPr>
              <a:t>Director, Cardiac Catheterization Labs and</a:t>
            </a:r>
          </a:p>
          <a:p>
            <a:r>
              <a:rPr lang="en-US" sz="1425" b="1" dirty="0">
                <a:solidFill>
                  <a:srgbClr val="00386B"/>
                </a:solidFill>
                <a:latin typeface="Avenir Book" panose="02000503020000020003"/>
              </a:rPr>
              <a:t>Hypertrophic Cardiomyopathy Center of Excellence</a:t>
            </a:r>
          </a:p>
          <a:p>
            <a:r>
              <a:rPr lang="en-US" sz="1425" b="1" dirty="0">
                <a:solidFill>
                  <a:srgbClr val="00386B"/>
                </a:solidFill>
                <a:latin typeface="Avenir Book" panose="02000503020000020003"/>
              </a:rPr>
              <a:t>Westchester Medical Center Health Network, Valhalla, New York</a:t>
            </a:r>
          </a:p>
          <a:p>
            <a:r>
              <a:rPr lang="en-US" sz="1425" b="1" dirty="0">
                <a:solidFill>
                  <a:srgbClr val="00386B"/>
                </a:solidFill>
                <a:latin typeface="Avenir Book" panose="02000503020000020003"/>
              </a:rPr>
              <a:t>Professor of Medicine, New York Medical College</a:t>
            </a:r>
          </a:p>
          <a:p>
            <a:r>
              <a:rPr lang="en-US" sz="1425" b="1" dirty="0">
                <a:solidFill>
                  <a:srgbClr val="00386B"/>
                </a:solidFill>
                <a:latin typeface="Avenir Book" panose="02000503020000020003"/>
              </a:rPr>
              <a:t>President – NY ACC ; Trustee – SCAI ; Trustee Emeritus – Brown University</a:t>
            </a:r>
          </a:p>
          <a:p>
            <a:endParaRPr lang="en-US" sz="1500" b="1" dirty="0">
              <a:solidFill>
                <a:schemeClr val="tx1"/>
              </a:solidFill>
            </a:endParaRPr>
          </a:p>
        </p:txBody>
      </p:sp>
    </p:spTree>
    <p:extLst>
      <p:ext uri="{BB962C8B-B14F-4D97-AF65-F5344CB8AC3E}">
        <p14:creationId xmlns:p14="http://schemas.microsoft.com/office/powerpoint/2010/main" val="3529169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386B"/>
                </a:solidFill>
                <a:latin typeface="Avenir Heavy" panose="02000503020000020003"/>
              </a:rPr>
              <a:t>What is a niche?</a:t>
            </a:r>
          </a:p>
        </p:txBody>
      </p:sp>
      <p:sp>
        <p:nvSpPr>
          <p:cNvPr id="3" name="Content Placeholder 2"/>
          <p:cNvSpPr>
            <a:spLocks noGrp="1"/>
          </p:cNvSpPr>
          <p:nvPr>
            <p:ph idx="1"/>
          </p:nvPr>
        </p:nvSpPr>
        <p:spPr>
          <a:xfrm>
            <a:off x="1447800" y="1268413"/>
            <a:ext cx="6648450" cy="2476500"/>
          </a:xfrm>
        </p:spPr>
        <p:txBody>
          <a:bodyPr/>
          <a:lstStyle/>
          <a:p>
            <a:pPr marL="0" indent="0">
              <a:buNone/>
            </a:pPr>
            <a:r>
              <a:rPr lang="en-US" b="1" dirty="0">
                <a:solidFill>
                  <a:srgbClr val="FF0000"/>
                </a:solidFill>
                <a:latin typeface="Avenir Book" panose="02000503020000020003"/>
              </a:rPr>
              <a:t>“A specialized segment of the market”</a:t>
            </a:r>
          </a:p>
          <a:p>
            <a:pPr marL="0" indent="0">
              <a:buNone/>
            </a:pPr>
            <a:endParaRPr lang="en-US" sz="1800" b="1" dirty="0">
              <a:solidFill>
                <a:srgbClr val="00386B"/>
              </a:solidFill>
              <a:latin typeface="Avenir Book" panose="02000503020000020003"/>
            </a:endParaRPr>
          </a:p>
          <a:p>
            <a:pPr marL="0" indent="0">
              <a:buNone/>
            </a:pPr>
            <a:r>
              <a:rPr lang="en-US" sz="2000" b="1" dirty="0">
                <a:solidFill>
                  <a:srgbClr val="00386B"/>
                </a:solidFill>
                <a:latin typeface="Avenir Book" panose="02000503020000020003"/>
              </a:rPr>
              <a:t>Market = Cardiovascular Medicine</a:t>
            </a:r>
          </a:p>
          <a:p>
            <a:pPr marL="0" indent="0">
              <a:buNone/>
            </a:pPr>
            <a:r>
              <a:rPr lang="en-US" sz="2000" b="1" dirty="0">
                <a:solidFill>
                  <a:srgbClr val="00386B"/>
                </a:solidFill>
                <a:latin typeface="Avenir Book" panose="02000503020000020003"/>
              </a:rPr>
              <a:t>Segment = IC, HF, EP, Imaging, CC, Outpatient General, </a:t>
            </a:r>
            <a:r>
              <a:rPr lang="en-US" sz="2000" b="1" dirty="0" err="1">
                <a:solidFill>
                  <a:srgbClr val="00386B"/>
                </a:solidFill>
                <a:latin typeface="Avenir Book" panose="02000503020000020003"/>
              </a:rPr>
              <a:t>Prev</a:t>
            </a:r>
            <a:endParaRPr lang="en-US" sz="2000" b="1" dirty="0">
              <a:solidFill>
                <a:srgbClr val="00386B"/>
              </a:solidFill>
              <a:latin typeface="Avenir Book" panose="02000503020000020003"/>
            </a:endParaRPr>
          </a:p>
          <a:p>
            <a:pPr marL="0" indent="0">
              <a:buNone/>
            </a:pPr>
            <a:r>
              <a:rPr lang="en-US" sz="2000" b="1" dirty="0">
                <a:solidFill>
                  <a:srgbClr val="00386B"/>
                </a:solidFill>
                <a:latin typeface="Avenir Book" panose="02000503020000020003"/>
              </a:rPr>
              <a:t>Specialized Segment = Structural Imager, HCM, </a:t>
            </a:r>
            <a:r>
              <a:rPr lang="en-US" sz="2000" b="1" dirty="0" err="1">
                <a:solidFill>
                  <a:srgbClr val="00386B"/>
                </a:solidFill>
                <a:latin typeface="Avenir Book" panose="02000503020000020003"/>
              </a:rPr>
              <a:t>pHTN</a:t>
            </a:r>
            <a:endParaRPr lang="en-US" sz="2000" b="1" dirty="0">
              <a:solidFill>
                <a:srgbClr val="00386B"/>
              </a:solidFill>
              <a:latin typeface="Avenir Book" panose="02000503020000020003"/>
            </a:endParaRPr>
          </a:p>
        </p:txBody>
      </p:sp>
    </p:spTree>
    <p:extLst>
      <p:ext uri="{BB962C8B-B14F-4D97-AF65-F5344CB8AC3E}">
        <p14:creationId xmlns:p14="http://schemas.microsoft.com/office/powerpoint/2010/main" val="548533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A808E-F195-489A-A3FF-8AA5FF2A0342}"/>
              </a:ext>
            </a:extLst>
          </p:cNvPr>
          <p:cNvSpPr>
            <a:spLocks noGrp="1"/>
          </p:cNvSpPr>
          <p:nvPr>
            <p:ph type="title"/>
          </p:nvPr>
        </p:nvSpPr>
        <p:spPr/>
        <p:txBody>
          <a:bodyPr/>
          <a:lstStyle/>
          <a:p>
            <a:pPr algn="ctr"/>
            <a:r>
              <a:rPr lang="en-US" b="1" dirty="0">
                <a:solidFill>
                  <a:srgbClr val="00386B"/>
                </a:solidFill>
                <a:latin typeface="Avenir Heavy" panose="02000503020000020003"/>
              </a:rPr>
              <a:t>My current clinical niches</a:t>
            </a:r>
          </a:p>
        </p:txBody>
      </p:sp>
      <p:sp>
        <p:nvSpPr>
          <p:cNvPr id="3" name="Content Placeholder 2">
            <a:extLst>
              <a:ext uri="{FF2B5EF4-FFF2-40B4-BE49-F238E27FC236}">
                <a16:creationId xmlns:a16="http://schemas.microsoft.com/office/drawing/2014/main" id="{D0055042-AE71-4D71-83D0-1228E02AA87E}"/>
              </a:ext>
            </a:extLst>
          </p:cNvPr>
          <p:cNvSpPr>
            <a:spLocks noGrp="1"/>
          </p:cNvSpPr>
          <p:nvPr>
            <p:ph idx="1"/>
          </p:nvPr>
        </p:nvSpPr>
        <p:spPr>
          <a:xfrm>
            <a:off x="1600200" y="1047750"/>
            <a:ext cx="6172200" cy="3200400"/>
          </a:xfrm>
        </p:spPr>
        <p:txBody>
          <a:bodyPr/>
          <a:lstStyle/>
          <a:p>
            <a:r>
              <a:rPr lang="en-US" sz="1600" dirty="0">
                <a:solidFill>
                  <a:srgbClr val="00386B"/>
                </a:solidFill>
                <a:latin typeface="Avenir Book" panose="02000503020000020003"/>
              </a:rPr>
              <a:t>Hypertrophic Cardiomyopathy and Alcohol Ablation</a:t>
            </a:r>
          </a:p>
          <a:p>
            <a:pPr lvl="1"/>
            <a:r>
              <a:rPr lang="en-US" sz="1600" dirty="0">
                <a:solidFill>
                  <a:srgbClr val="00386B"/>
                </a:solidFill>
                <a:latin typeface="Avenir Book" panose="02000503020000020003"/>
              </a:rPr>
              <a:t>Largest </a:t>
            </a:r>
            <a:r>
              <a:rPr lang="en-US" sz="1600" dirty="0" err="1">
                <a:solidFill>
                  <a:srgbClr val="00386B"/>
                </a:solidFill>
                <a:latin typeface="Avenir Book" panose="02000503020000020003"/>
              </a:rPr>
              <a:t>Alc</a:t>
            </a:r>
            <a:r>
              <a:rPr lang="en-US" sz="1600" dirty="0">
                <a:solidFill>
                  <a:srgbClr val="00386B"/>
                </a:solidFill>
                <a:latin typeface="Avenir Book" panose="02000503020000020003"/>
              </a:rPr>
              <a:t> Ablation Program in Country</a:t>
            </a:r>
          </a:p>
          <a:p>
            <a:pPr lvl="1"/>
            <a:r>
              <a:rPr lang="en-US" sz="1600" dirty="0">
                <a:solidFill>
                  <a:srgbClr val="00386B"/>
                </a:solidFill>
                <a:latin typeface="Avenir Book" panose="02000503020000020003"/>
              </a:rPr>
              <a:t>Top 5 Busiest HCM Centers in Country</a:t>
            </a:r>
          </a:p>
          <a:p>
            <a:pPr lvl="1"/>
            <a:r>
              <a:rPr lang="en-US" sz="1600" dirty="0">
                <a:solidFill>
                  <a:srgbClr val="00386B"/>
                </a:solidFill>
                <a:latin typeface="Avenir Book" panose="02000503020000020003"/>
              </a:rPr>
              <a:t>Live Proctoring Course and National Proctoring</a:t>
            </a:r>
          </a:p>
          <a:p>
            <a:pPr lvl="1"/>
            <a:r>
              <a:rPr lang="en-US" sz="1600" dirty="0">
                <a:solidFill>
                  <a:srgbClr val="00386B"/>
                </a:solidFill>
                <a:latin typeface="Avenir Book" panose="02000503020000020003"/>
              </a:rPr>
              <a:t>HCM Textbook and Guidelines</a:t>
            </a:r>
          </a:p>
          <a:p>
            <a:r>
              <a:rPr lang="en-US" sz="1600" dirty="0">
                <a:solidFill>
                  <a:srgbClr val="00386B"/>
                </a:solidFill>
                <a:latin typeface="Avenir Book" panose="02000503020000020003"/>
              </a:rPr>
              <a:t>Cardiogenic Shock Diagnosis and Management</a:t>
            </a:r>
          </a:p>
          <a:p>
            <a:pPr lvl="1"/>
            <a:r>
              <a:rPr lang="en-US" sz="1600" dirty="0">
                <a:solidFill>
                  <a:srgbClr val="00386B"/>
                </a:solidFill>
                <a:latin typeface="Avenir Book" panose="02000503020000020003"/>
              </a:rPr>
              <a:t>SCAI SHOCK Course Launch and First 3 Years as Chair</a:t>
            </a:r>
          </a:p>
          <a:p>
            <a:pPr lvl="1"/>
            <a:r>
              <a:rPr lang="en-US" sz="1600" dirty="0">
                <a:solidFill>
                  <a:srgbClr val="00386B"/>
                </a:solidFill>
                <a:latin typeface="Avenir Book" panose="02000503020000020003"/>
              </a:rPr>
              <a:t>SCAI SHOCK Classification Consensus Document 2019 &amp; 2022</a:t>
            </a:r>
          </a:p>
          <a:p>
            <a:pPr lvl="1"/>
            <a:r>
              <a:rPr lang="en-US" sz="1600" dirty="0">
                <a:solidFill>
                  <a:srgbClr val="00386B"/>
                </a:solidFill>
                <a:latin typeface="Avenir Book" panose="02000503020000020003"/>
              </a:rPr>
              <a:t>Mechanical Support Devices Literature and Expertise</a:t>
            </a:r>
          </a:p>
          <a:p>
            <a:pPr lvl="1"/>
            <a:r>
              <a:rPr lang="en-US" sz="1600" dirty="0">
                <a:solidFill>
                  <a:srgbClr val="00386B"/>
                </a:solidFill>
                <a:latin typeface="Avenir Book" panose="02000503020000020003"/>
              </a:rPr>
              <a:t>Interventional Heart Failure and Hemodynamics</a:t>
            </a:r>
          </a:p>
        </p:txBody>
      </p:sp>
    </p:spTree>
    <p:extLst>
      <p:ext uri="{BB962C8B-B14F-4D97-AF65-F5344CB8AC3E}">
        <p14:creationId xmlns:p14="http://schemas.microsoft.com/office/powerpoint/2010/main" val="126856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EEB82-FFA9-45D8-A925-0EF32687BB61}"/>
              </a:ext>
            </a:extLst>
          </p:cNvPr>
          <p:cNvSpPr>
            <a:spLocks noGrp="1"/>
          </p:cNvSpPr>
          <p:nvPr>
            <p:ph type="title"/>
          </p:nvPr>
        </p:nvSpPr>
        <p:spPr>
          <a:xfrm>
            <a:off x="628650" y="274639"/>
            <a:ext cx="7886700" cy="773112"/>
          </a:xfrm>
        </p:spPr>
        <p:txBody>
          <a:bodyPr/>
          <a:lstStyle/>
          <a:p>
            <a:pPr algn="ctr"/>
            <a:r>
              <a:rPr lang="en-US" sz="4000" b="1" dirty="0">
                <a:solidFill>
                  <a:srgbClr val="00386B"/>
                </a:solidFill>
                <a:latin typeface="Avenir Heavy"/>
              </a:rPr>
              <a:t>Agenda</a:t>
            </a:r>
          </a:p>
        </p:txBody>
      </p:sp>
      <p:sp>
        <p:nvSpPr>
          <p:cNvPr id="3" name="Content Placeholder 2">
            <a:extLst>
              <a:ext uri="{FF2B5EF4-FFF2-40B4-BE49-F238E27FC236}">
                <a16:creationId xmlns:a16="http://schemas.microsoft.com/office/drawing/2014/main" id="{295688EC-CFAB-4BC2-BC81-F49198F1FC2F}"/>
              </a:ext>
            </a:extLst>
          </p:cNvPr>
          <p:cNvSpPr>
            <a:spLocks noGrp="1"/>
          </p:cNvSpPr>
          <p:nvPr>
            <p:ph idx="1"/>
          </p:nvPr>
        </p:nvSpPr>
        <p:spPr>
          <a:xfrm>
            <a:off x="697874" y="464070"/>
            <a:ext cx="6610350" cy="3581400"/>
          </a:xfrm>
        </p:spPr>
        <p:txBody>
          <a:bodyPr/>
          <a:lstStyle/>
          <a:p>
            <a:pPr marL="0" marR="0" indent="0" fontAlgn="base">
              <a:lnSpc>
                <a:spcPct val="107000"/>
              </a:lnSpc>
              <a:spcBef>
                <a:spcPts val="1200"/>
              </a:spcBef>
              <a:spcAft>
                <a:spcPts val="0"/>
              </a:spcAft>
              <a:buNone/>
            </a:pPr>
            <a:r>
              <a:rPr lang="en-US" sz="1600" b="1" dirty="0">
                <a:effectLst/>
                <a:latin typeface="Calibri" panose="020F0502020204030204" pitchFamily="34" charset="0"/>
                <a:ea typeface="Calibri" panose="020F0502020204030204" pitchFamily="34" charset="0"/>
              </a:rPr>
              <a:t> </a:t>
            </a:r>
            <a:endParaRPr lang="en-US" sz="1600" dirty="0">
              <a:solidFill>
                <a:srgbClr val="00386B"/>
              </a:solidFill>
              <a:effectLst/>
              <a:latin typeface="Calibri" panose="020F0502020204030204" pitchFamily="34" charset="0"/>
              <a:ea typeface="Calibri" panose="020F0502020204030204" pitchFamily="34" charset="0"/>
            </a:endParaRPr>
          </a:p>
          <a:p>
            <a:pPr marL="0" marR="0" indent="0">
              <a:lnSpc>
                <a:spcPct val="100000"/>
              </a:lnSpc>
              <a:spcBef>
                <a:spcPts val="0"/>
              </a:spcBef>
              <a:spcAft>
                <a:spcPts val="0"/>
              </a:spcAft>
              <a:buNone/>
            </a:pPr>
            <a:r>
              <a:rPr lang="en-US" sz="1600" b="1" dirty="0">
                <a:solidFill>
                  <a:srgbClr val="00386B"/>
                </a:solidFill>
                <a:effectLst/>
                <a:latin typeface="Avenir Book"/>
                <a:ea typeface="Calibri" panose="020F0502020204030204" pitchFamily="34" charset="0"/>
              </a:rPr>
              <a:t>Negotiating a Job Contract</a:t>
            </a:r>
            <a:r>
              <a:rPr lang="en-US" sz="1600" dirty="0">
                <a:solidFill>
                  <a:srgbClr val="00386B"/>
                </a:solidFill>
                <a:effectLst/>
                <a:latin typeface="Avenir Book"/>
                <a:ea typeface="Calibri" panose="020F0502020204030204" pitchFamily="34" charset="0"/>
              </a:rPr>
              <a:t> </a:t>
            </a:r>
          </a:p>
          <a:p>
            <a:pPr marL="0" marR="0" indent="0">
              <a:lnSpc>
                <a:spcPct val="100000"/>
              </a:lnSpc>
              <a:spcBef>
                <a:spcPts val="0"/>
              </a:spcBef>
              <a:spcAft>
                <a:spcPts val="0"/>
              </a:spcAft>
              <a:buNone/>
            </a:pPr>
            <a:r>
              <a:rPr lang="en-US" sz="1600" dirty="0">
                <a:solidFill>
                  <a:srgbClr val="00386B"/>
                </a:solidFill>
                <a:effectLst/>
                <a:latin typeface="Avenir Book"/>
                <a:ea typeface="Calibri" panose="020F0502020204030204" pitchFamily="34" charset="0"/>
              </a:rPr>
              <a:t>	Michael Valentine, MD, FACC</a:t>
            </a:r>
          </a:p>
          <a:p>
            <a:pPr marL="0" marR="0" indent="0">
              <a:lnSpc>
                <a:spcPct val="100000"/>
              </a:lnSpc>
              <a:spcBef>
                <a:spcPts val="0"/>
              </a:spcBef>
              <a:spcAft>
                <a:spcPts val="0"/>
              </a:spcAft>
              <a:buNone/>
            </a:pPr>
            <a:endParaRPr lang="en-US" sz="1600" dirty="0">
              <a:solidFill>
                <a:srgbClr val="00386B"/>
              </a:solidFill>
              <a:effectLst/>
              <a:latin typeface="Avenir Book"/>
              <a:ea typeface="Calibri" panose="020F0502020204030204" pitchFamily="34" charset="0"/>
              <a:cs typeface="Times New Roman" panose="02020603050405020304" pitchFamily="18" charset="0"/>
            </a:endParaRPr>
          </a:p>
          <a:p>
            <a:pPr marL="0" marR="0" indent="0">
              <a:lnSpc>
                <a:spcPct val="100000"/>
              </a:lnSpc>
              <a:spcBef>
                <a:spcPts val="0"/>
              </a:spcBef>
              <a:spcAft>
                <a:spcPts val="800"/>
              </a:spcAft>
              <a:buNone/>
            </a:pPr>
            <a:r>
              <a:rPr lang="en-US" sz="1600" b="1" dirty="0">
                <a:solidFill>
                  <a:srgbClr val="00386B"/>
                </a:solidFill>
                <a:effectLst/>
                <a:latin typeface="Avenir Book"/>
                <a:ea typeface="Times New Roman" panose="02020603050405020304" pitchFamily="18" charset="0"/>
                <a:cs typeface="Times New Roman" panose="02020603050405020304" pitchFamily="18" charset="0"/>
              </a:rPr>
              <a:t>Q&amp;A for the Panelists</a:t>
            </a:r>
            <a:r>
              <a:rPr lang="en-US" sz="1600" dirty="0">
                <a:solidFill>
                  <a:srgbClr val="00386B"/>
                </a:solidFill>
                <a:effectLst/>
                <a:latin typeface="Avenir Book"/>
                <a:ea typeface="Times New Roman" panose="02020603050405020304" pitchFamily="18" charset="0"/>
                <a:cs typeface="Times New Roman" panose="02020603050405020304" pitchFamily="18" charset="0"/>
              </a:rPr>
              <a:t> (5 mins)</a:t>
            </a:r>
            <a:endParaRPr lang="en-US" sz="1600" dirty="0">
              <a:solidFill>
                <a:srgbClr val="00386B"/>
              </a:solidFill>
              <a:effectLst/>
              <a:latin typeface="Avenir Book"/>
              <a:ea typeface="Calibri" panose="020F0502020204030204" pitchFamily="34" charset="0"/>
            </a:endParaRPr>
          </a:p>
          <a:p>
            <a:pPr marL="0" marR="0" indent="0">
              <a:lnSpc>
                <a:spcPct val="100000"/>
              </a:lnSpc>
              <a:spcBef>
                <a:spcPts val="0"/>
              </a:spcBef>
              <a:spcAft>
                <a:spcPts val="0"/>
              </a:spcAft>
              <a:buNone/>
            </a:pPr>
            <a:endParaRPr lang="en-US" sz="1600" b="1" dirty="0">
              <a:solidFill>
                <a:srgbClr val="00386B"/>
              </a:solidFill>
              <a:effectLst/>
              <a:latin typeface="Avenir Book"/>
              <a:ea typeface="Calibri" panose="020F0502020204030204" pitchFamily="34" charset="0"/>
            </a:endParaRPr>
          </a:p>
          <a:p>
            <a:pPr marL="0" marR="0" indent="0">
              <a:lnSpc>
                <a:spcPct val="100000"/>
              </a:lnSpc>
              <a:spcBef>
                <a:spcPts val="0"/>
              </a:spcBef>
              <a:spcAft>
                <a:spcPts val="0"/>
              </a:spcAft>
              <a:buNone/>
            </a:pPr>
            <a:r>
              <a:rPr lang="en-US" sz="1600" b="1" dirty="0">
                <a:solidFill>
                  <a:srgbClr val="00386B"/>
                </a:solidFill>
                <a:effectLst/>
                <a:latin typeface="Avenir Book"/>
                <a:ea typeface="Calibri" panose="020F0502020204030204" pitchFamily="34" charset="0"/>
              </a:rPr>
              <a:t>Creating Your Niche &amp; Building a Program</a:t>
            </a:r>
            <a:endParaRPr lang="en-US" sz="1600" dirty="0">
              <a:solidFill>
                <a:srgbClr val="00386B"/>
              </a:solidFill>
              <a:effectLst/>
              <a:latin typeface="Avenir Book"/>
              <a:ea typeface="Calibri" panose="020F0502020204030204" pitchFamily="34" charset="0"/>
            </a:endParaRPr>
          </a:p>
          <a:p>
            <a:pPr marL="0" marR="0" indent="0">
              <a:lnSpc>
                <a:spcPct val="100000"/>
              </a:lnSpc>
              <a:spcBef>
                <a:spcPts val="0"/>
              </a:spcBef>
              <a:spcAft>
                <a:spcPts val="0"/>
              </a:spcAft>
              <a:buNone/>
            </a:pPr>
            <a:r>
              <a:rPr lang="en-US" sz="1600" dirty="0">
                <a:solidFill>
                  <a:srgbClr val="00386B"/>
                </a:solidFill>
                <a:effectLst/>
                <a:latin typeface="Avenir Book"/>
                <a:ea typeface="Calibri" panose="020F0502020204030204" pitchFamily="34" charset="0"/>
              </a:rPr>
              <a:t>	Srihari Naidu, MD, FACC</a:t>
            </a:r>
          </a:p>
          <a:p>
            <a:pPr marL="0" marR="0" indent="0">
              <a:lnSpc>
                <a:spcPct val="100000"/>
              </a:lnSpc>
              <a:spcBef>
                <a:spcPts val="0"/>
              </a:spcBef>
              <a:spcAft>
                <a:spcPts val="0"/>
              </a:spcAft>
              <a:buNone/>
            </a:pPr>
            <a:endParaRPr lang="en-US" sz="1600" dirty="0">
              <a:solidFill>
                <a:srgbClr val="00386B"/>
              </a:solidFill>
              <a:effectLst/>
              <a:latin typeface="Avenir Book"/>
              <a:ea typeface="Calibri" panose="020F0502020204030204" pitchFamily="34" charset="0"/>
            </a:endParaRPr>
          </a:p>
          <a:p>
            <a:pPr marL="0" marR="0" indent="0">
              <a:lnSpc>
                <a:spcPct val="100000"/>
              </a:lnSpc>
              <a:spcBef>
                <a:spcPts val="0"/>
              </a:spcBef>
              <a:spcAft>
                <a:spcPts val="0"/>
              </a:spcAft>
              <a:buNone/>
            </a:pPr>
            <a:r>
              <a:rPr lang="en-US" sz="1600" b="1" dirty="0">
                <a:solidFill>
                  <a:srgbClr val="00386B"/>
                </a:solidFill>
                <a:effectLst/>
                <a:latin typeface="Avenir Book"/>
                <a:ea typeface="Times New Roman" panose="02020603050405020304" pitchFamily="18" charset="0"/>
                <a:cs typeface="Times New Roman" panose="02020603050405020304" pitchFamily="18" charset="0"/>
              </a:rPr>
              <a:t>Q&amp;A for the Panelists</a:t>
            </a:r>
            <a:r>
              <a:rPr lang="en-US" sz="1600" dirty="0">
                <a:solidFill>
                  <a:srgbClr val="00386B"/>
                </a:solidFill>
                <a:effectLst/>
                <a:latin typeface="Avenir Book"/>
                <a:ea typeface="Times New Roman" panose="02020603050405020304" pitchFamily="18" charset="0"/>
                <a:cs typeface="Times New Roman" panose="02020603050405020304" pitchFamily="18" charset="0"/>
              </a:rPr>
              <a:t> (5 mins)</a:t>
            </a:r>
          </a:p>
          <a:p>
            <a:pPr marL="0" marR="0" indent="0">
              <a:lnSpc>
                <a:spcPct val="100000"/>
              </a:lnSpc>
              <a:spcBef>
                <a:spcPts val="0"/>
              </a:spcBef>
              <a:spcAft>
                <a:spcPts val="0"/>
              </a:spcAft>
              <a:buNone/>
            </a:pPr>
            <a:endParaRPr lang="en-US" sz="1600" dirty="0">
              <a:solidFill>
                <a:srgbClr val="00386B"/>
              </a:solidFill>
              <a:effectLst/>
              <a:latin typeface="Avenir Book"/>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1600" b="1" dirty="0">
                <a:solidFill>
                  <a:srgbClr val="00386B"/>
                </a:solidFill>
                <a:effectLst/>
                <a:latin typeface="Avenir Book"/>
                <a:ea typeface="Calibri" panose="020F0502020204030204" pitchFamily="34" charset="0"/>
              </a:rPr>
              <a:t>Dos and Don’ts for an Early Career Cardiologist </a:t>
            </a:r>
            <a:r>
              <a:rPr lang="en-US" sz="1600" dirty="0">
                <a:solidFill>
                  <a:srgbClr val="00386B"/>
                </a:solidFill>
                <a:effectLst/>
                <a:latin typeface="Avenir Book"/>
                <a:ea typeface="Calibri" panose="020F0502020204030204" pitchFamily="34" charset="0"/>
              </a:rPr>
              <a:t> </a:t>
            </a:r>
          </a:p>
          <a:p>
            <a:pPr marL="0" marR="0" indent="0">
              <a:lnSpc>
                <a:spcPct val="100000"/>
              </a:lnSpc>
              <a:spcBef>
                <a:spcPts val="0"/>
              </a:spcBef>
              <a:spcAft>
                <a:spcPts val="0"/>
              </a:spcAft>
              <a:buNone/>
            </a:pPr>
            <a:r>
              <a:rPr lang="en-US" sz="1600" dirty="0">
                <a:solidFill>
                  <a:srgbClr val="00386B"/>
                </a:solidFill>
                <a:effectLst/>
                <a:latin typeface="Avenir Book"/>
                <a:ea typeface="Calibri" panose="020F0502020204030204" pitchFamily="34" charset="0"/>
              </a:rPr>
              <a:t>	Evan Ownby, MD, FACC    </a:t>
            </a:r>
          </a:p>
          <a:p>
            <a:pPr marL="0" marR="0" indent="0">
              <a:lnSpc>
                <a:spcPct val="100000"/>
              </a:lnSpc>
              <a:spcBef>
                <a:spcPts val="0"/>
              </a:spcBef>
              <a:spcAft>
                <a:spcPts val="0"/>
              </a:spcAft>
              <a:buNone/>
            </a:pPr>
            <a:endParaRPr lang="en-US" sz="1600" dirty="0">
              <a:solidFill>
                <a:srgbClr val="00386B"/>
              </a:solidFill>
              <a:effectLst/>
              <a:latin typeface="Avenir Book"/>
              <a:ea typeface="Calibri" panose="020F0502020204030204" pitchFamily="34" charset="0"/>
            </a:endParaRPr>
          </a:p>
          <a:p>
            <a:pPr marL="0" marR="0" indent="0">
              <a:lnSpc>
                <a:spcPct val="100000"/>
              </a:lnSpc>
              <a:spcBef>
                <a:spcPts val="0"/>
              </a:spcBef>
              <a:spcAft>
                <a:spcPts val="0"/>
              </a:spcAft>
              <a:buNone/>
            </a:pPr>
            <a:r>
              <a:rPr lang="en-US" sz="1600" b="1" dirty="0">
                <a:solidFill>
                  <a:srgbClr val="00386B"/>
                </a:solidFill>
                <a:effectLst/>
                <a:latin typeface="Avenir Book"/>
                <a:ea typeface="Times New Roman" panose="02020603050405020304" pitchFamily="18" charset="0"/>
                <a:cs typeface="Times New Roman" panose="02020603050405020304" pitchFamily="18" charset="0"/>
              </a:rPr>
              <a:t>Q&amp;A for the Panelists</a:t>
            </a:r>
            <a:r>
              <a:rPr lang="en-US" sz="1600" dirty="0">
                <a:solidFill>
                  <a:srgbClr val="00386B"/>
                </a:solidFill>
                <a:effectLst/>
                <a:latin typeface="Avenir Book"/>
                <a:ea typeface="Times New Roman" panose="02020603050405020304" pitchFamily="18" charset="0"/>
                <a:cs typeface="Times New Roman" panose="02020603050405020304" pitchFamily="18" charset="0"/>
              </a:rPr>
              <a:t> (5 mins)</a:t>
            </a:r>
            <a:endParaRPr lang="en-US" sz="1600" dirty="0">
              <a:solidFill>
                <a:srgbClr val="00386B"/>
              </a:solidFill>
              <a:effectLst/>
              <a:latin typeface="Avenir Book"/>
              <a:ea typeface="Calibri" panose="020F0502020204030204" pitchFamily="34" charset="0"/>
              <a:cs typeface="Times New Roman" panose="02020603050405020304" pitchFamily="18" charset="0"/>
            </a:endParaRPr>
          </a:p>
          <a:p>
            <a:pPr marL="0" marR="0">
              <a:spcBef>
                <a:spcPts val="0"/>
              </a:spcBef>
              <a:spcAft>
                <a:spcPts val="0"/>
              </a:spcAft>
            </a:pPr>
            <a:endParaRPr lang="en-US" sz="1600" dirty="0">
              <a:effectLst/>
              <a:latin typeface="Avenir Book"/>
              <a:ea typeface="Calibri" panose="020F0502020204030204" pitchFamily="34" charset="0"/>
            </a:endParaRPr>
          </a:p>
          <a:p>
            <a:endParaRPr lang="en-US" dirty="0"/>
          </a:p>
        </p:txBody>
      </p:sp>
      <p:pic>
        <p:nvPicPr>
          <p:cNvPr id="5" name="Picture 4">
            <a:extLst>
              <a:ext uri="{FF2B5EF4-FFF2-40B4-BE49-F238E27FC236}">
                <a16:creationId xmlns:a16="http://schemas.microsoft.com/office/drawing/2014/main" id="{D426EB64-19DF-444E-B96B-89104FADF79F}"/>
              </a:ext>
            </a:extLst>
          </p:cNvPr>
          <p:cNvPicPr>
            <a:picLocks noChangeAspect="1"/>
          </p:cNvPicPr>
          <p:nvPr/>
        </p:nvPicPr>
        <p:blipFill>
          <a:blip r:embed="rId2"/>
          <a:stretch>
            <a:fillRect/>
          </a:stretch>
        </p:blipFill>
        <p:spPr>
          <a:xfrm>
            <a:off x="7308224" y="133350"/>
            <a:ext cx="1359526" cy="1359526"/>
          </a:xfrm>
          <a:prstGeom prst="rect">
            <a:avLst/>
          </a:prstGeom>
        </p:spPr>
      </p:pic>
    </p:spTree>
    <p:extLst>
      <p:ext uri="{BB962C8B-B14F-4D97-AF65-F5344CB8AC3E}">
        <p14:creationId xmlns:p14="http://schemas.microsoft.com/office/powerpoint/2010/main" val="2281185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7F00D-88A0-4FFA-9F26-01FD6EFB481C}"/>
              </a:ext>
            </a:extLst>
          </p:cNvPr>
          <p:cNvSpPr>
            <a:spLocks noGrp="1"/>
          </p:cNvSpPr>
          <p:nvPr>
            <p:ph type="title"/>
          </p:nvPr>
        </p:nvSpPr>
        <p:spPr/>
        <p:txBody>
          <a:bodyPr/>
          <a:lstStyle/>
          <a:p>
            <a:pPr algn="ctr"/>
            <a:r>
              <a:rPr lang="en-US" b="1" dirty="0">
                <a:solidFill>
                  <a:srgbClr val="00386B"/>
                </a:solidFill>
                <a:latin typeface="Avenir Heavy" panose="02000503020000020003"/>
              </a:rPr>
              <a:t>Why have a clinical niche?</a:t>
            </a:r>
          </a:p>
        </p:txBody>
      </p:sp>
      <p:sp>
        <p:nvSpPr>
          <p:cNvPr id="3" name="Content Placeholder 2">
            <a:extLst>
              <a:ext uri="{FF2B5EF4-FFF2-40B4-BE49-F238E27FC236}">
                <a16:creationId xmlns:a16="http://schemas.microsoft.com/office/drawing/2014/main" id="{014B838D-E3E7-40D9-A5A5-871482C2961C}"/>
              </a:ext>
            </a:extLst>
          </p:cNvPr>
          <p:cNvSpPr>
            <a:spLocks noGrp="1"/>
          </p:cNvSpPr>
          <p:nvPr>
            <p:ph idx="1"/>
          </p:nvPr>
        </p:nvSpPr>
        <p:spPr>
          <a:xfrm>
            <a:off x="762000" y="1047750"/>
            <a:ext cx="7753350" cy="3429000"/>
          </a:xfrm>
        </p:spPr>
        <p:txBody>
          <a:bodyPr/>
          <a:lstStyle/>
          <a:p>
            <a:pPr marL="385763" indent="-385763">
              <a:buAutoNum type="arabicPeriod"/>
            </a:pPr>
            <a:r>
              <a:rPr lang="en-US" sz="2000" dirty="0">
                <a:solidFill>
                  <a:srgbClr val="00386B"/>
                </a:solidFill>
                <a:latin typeface="Avenir Book" panose="02000503020000020003"/>
              </a:rPr>
              <a:t>Job satisfaction and sense of accomplishment and authority around a subject or procedure</a:t>
            </a:r>
          </a:p>
          <a:p>
            <a:pPr marL="385763" indent="-385763">
              <a:buAutoNum type="arabicPeriod"/>
            </a:pPr>
            <a:r>
              <a:rPr lang="en-US" sz="2000" dirty="0">
                <a:solidFill>
                  <a:srgbClr val="00386B"/>
                </a:solidFill>
                <a:latin typeface="Avenir Book" panose="02000503020000020003"/>
              </a:rPr>
              <a:t>Aids in building a practice based on appropriate referrals for specialized management or treatment (the community needs you)</a:t>
            </a:r>
          </a:p>
          <a:p>
            <a:pPr marL="385763" indent="-385763">
              <a:buAutoNum type="arabicPeriod"/>
            </a:pPr>
            <a:r>
              <a:rPr lang="en-US" sz="2000" dirty="0">
                <a:solidFill>
                  <a:srgbClr val="00386B"/>
                </a:solidFill>
                <a:latin typeface="Avenir Book" panose="02000503020000020003"/>
              </a:rPr>
              <a:t>Easier to build a dossier for academic promotion, as lecture requests, invited papers, research are conducive to specialized topics</a:t>
            </a:r>
          </a:p>
          <a:p>
            <a:pPr marL="385763" indent="-385763">
              <a:buAutoNum type="arabicPeriod"/>
            </a:pPr>
            <a:r>
              <a:rPr lang="en-US" sz="2000" dirty="0">
                <a:solidFill>
                  <a:srgbClr val="00386B"/>
                </a:solidFill>
                <a:latin typeface="Avenir Book" panose="02000503020000020003"/>
              </a:rPr>
              <a:t>Job security given relatively few doing what you are doing at your institution (or regionally); also aids in marketing yourself for the next job</a:t>
            </a:r>
          </a:p>
        </p:txBody>
      </p:sp>
    </p:spTree>
    <p:extLst>
      <p:ext uri="{BB962C8B-B14F-4D97-AF65-F5344CB8AC3E}">
        <p14:creationId xmlns:p14="http://schemas.microsoft.com/office/powerpoint/2010/main" val="3234566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solidFill>
                  <a:srgbClr val="00386B"/>
                </a:solidFill>
                <a:latin typeface="Avenir Heavy" panose="02000503020000020003"/>
              </a:rPr>
              <a:t>How do the BEST niches take shape?</a:t>
            </a:r>
          </a:p>
        </p:txBody>
      </p:sp>
      <p:sp>
        <p:nvSpPr>
          <p:cNvPr id="3" name="Content Placeholder 2"/>
          <p:cNvSpPr>
            <a:spLocks noGrp="1"/>
          </p:cNvSpPr>
          <p:nvPr>
            <p:ph idx="1"/>
          </p:nvPr>
        </p:nvSpPr>
        <p:spPr>
          <a:xfrm>
            <a:off x="628650" y="962025"/>
            <a:ext cx="7981950" cy="3219450"/>
          </a:xfrm>
        </p:spPr>
        <p:txBody>
          <a:bodyPr/>
          <a:lstStyle/>
          <a:p>
            <a:r>
              <a:rPr lang="en-US" sz="1200" dirty="0">
                <a:solidFill>
                  <a:srgbClr val="00386B"/>
                </a:solidFill>
                <a:latin typeface="Avenir Book" panose="02000503020000020003"/>
              </a:rPr>
              <a:t>Cultivate niches where “talent and passion” intersect</a:t>
            </a:r>
          </a:p>
          <a:p>
            <a:r>
              <a:rPr lang="en-US" sz="1200" dirty="0">
                <a:solidFill>
                  <a:srgbClr val="00386B"/>
                </a:solidFill>
                <a:latin typeface="Avenir Book" panose="02000503020000020003"/>
              </a:rPr>
              <a:t>Use those niches to drive dominance in all three areas of the triple threat (clinical, research, &amp; education)</a:t>
            </a:r>
          </a:p>
          <a:p>
            <a:r>
              <a:rPr lang="en-US" sz="1200" dirty="0">
                <a:solidFill>
                  <a:srgbClr val="00386B"/>
                </a:solidFill>
                <a:latin typeface="Avenir Book" panose="02000503020000020003"/>
              </a:rPr>
              <a:t>Use your developing prominence to gain resources locally, and roles regionally, and nationally</a:t>
            </a:r>
          </a:p>
          <a:p>
            <a:endParaRPr lang="en-US" sz="1200" dirty="0">
              <a:solidFill>
                <a:srgbClr val="00386B"/>
              </a:solidFill>
              <a:latin typeface="Avenir Book" panose="02000503020000020003"/>
            </a:endParaRPr>
          </a:p>
          <a:p>
            <a:pPr marL="205740" lvl="1" indent="0">
              <a:buNone/>
            </a:pPr>
            <a:r>
              <a:rPr lang="en-US" sz="1200" dirty="0">
                <a:solidFill>
                  <a:srgbClr val="00386B"/>
                </a:solidFill>
                <a:latin typeface="Avenir Book" panose="02000503020000020003"/>
              </a:rPr>
              <a:t>Ex: HCM as an example of a niche</a:t>
            </a:r>
          </a:p>
          <a:p>
            <a:pPr lvl="2"/>
            <a:r>
              <a:rPr lang="en-US" sz="1200" dirty="0">
                <a:solidFill>
                  <a:srgbClr val="00386B"/>
                </a:solidFill>
                <a:latin typeface="Avenir Book" panose="02000503020000020003"/>
              </a:rPr>
              <a:t>#1 Talent &amp; passion drive clinical excellence, patient volume, referrals, and both experience and expertise – ask for resources incrementally</a:t>
            </a:r>
          </a:p>
          <a:p>
            <a:pPr lvl="2"/>
            <a:r>
              <a:rPr lang="en-US" sz="1200" dirty="0">
                <a:solidFill>
                  <a:srgbClr val="00386B"/>
                </a:solidFill>
                <a:latin typeface="Avenir Book" panose="02000503020000020003"/>
              </a:rPr>
              <a:t>#2 Use #1 to spread the word via national lectures, grand rounds, unique curricula, training / proctoring – raise your regional/national reputation</a:t>
            </a:r>
          </a:p>
          <a:p>
            <a:pPr lvl="2"/>
            <a:r>
              <a:rPr lang="en-US" sz="1200" dirty="0">
                <a:solidFill>
                  <a:srgbClr val="00386B"/>
                </a:solidFill>
                <a:latin typeface="Avenir Book" panose="02000503020000020003"/>
              </a:rPr>
              <a:t>#3 Publish on the topic, creating a network of researchers, your own database, major presentations, LBCT, Exec </a:t>
            </a:r>
            <a:r>
              <a:rPr lang="en-US" sz="1200" dirty="0" err="1">
                <a:solidFill>
                  <a:srgbClr val="00386B"/>
                </a:solidFill>
                <a:latin typeface="Avenir Book" panose="02000503020000020003"/>
              </a:rPr>
              <a:t>Cmte</a:t>
            </a:r>
            <a:r>
              <a:rPr lang="en-US" sz="1200" dirty="0">
                <a:solidFill>
                  <a:srgbClr val="00386B"/>
                </a:solidFill>
                <a:latin typeface="Avenir Book" panose="02000503020000020003"/>
              </a:rPr>
              <a:t> or National PI of RCT</a:t>
            </a:r>
          </a:p>
          <a:p>
            <a:pPr lvl="2"/>
            <a:r>
              <a:rPr lang="en-US" sz="1200" dirty="0">
                <a:solidFill>
                  <a:srgbClr val="00386B"/>
                </a:solidFill>
                <a:latin typeface="Avenir Book" panose="02000503020000020003"/>
              </a:rPr>
              <a:t>When done right, #2 and #3 feedback and drive more of #1, which over time grows from individual expertise to institutional expertise (i.e. Program/Center)</a:t>
            </a:r>
          </a:p>
        </p:txBody>
      </p:sp>
    </p:spTree>
    <p:extLst>
      <p:ext uri="{BB962C8B-B14F-4D97-AF65-F5344CB8AC3E}">
        <p14:creationId xmlns:p14="http://schemas.microsoft.com/office/powerpoint/2010/main" val="1008181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285750"/>
            <a:ext cx="8134350" cy="993775"/>
          </a:xfrm>
        </p:spPr>
        <p:txBody>
          <a:bodyPr>
            <a:noAutofit/>
          </a:bodyPr>
          <a:lstStyle/>
          <a:p>
            <a:pPr algn="ctr"/>
            <a:r>
              <a:rPr lang="en-US" sz="3600" b="1" dirty="0">
                <a:solidFill>
                  <a:srgbClr val="00386B"/>
                </a:solidFill>
                <a:latin typeface="Avenir Heavy" panose="02000503020000020003"/>
              </a:rPr>
              <a:t>Pre-Existing Niche vs. Creating a New One</a:t>
            </a:r>
          </a:p>
        </p:txBody>
      </p:sp>
      <p:sp>
        <p:nvSpPr>
          <p:cNvPr id="3" name="Content Placeholder 2"/>
          <p:cNvSpPr>
            <a:spLocks noGrp="1"/>
          </p:cNvSpPr>
          <p:nvPr>
            <p:ph idx="1"/>
          </p:nvPr>
        </p:nvSpPr>
        <p:spPr>
          <a:xfrm>
            <a:off x="838200" y="971550"/>
            <a:ext cx="7467600" cy="4724399"/>
          </a:xfrm>
        </p:spPr>
        <p:txBody>
          <a:bodyPr/>
          <a:lstStyle/>
          <a:p>
            <a:r>
              <a:rPr lang="en-US" sz="1800" dirty="0">
                <a:solidFill>
                  <a:srgbClr val="00386B"/>
                </a:solidFill>
                <a:latin typeface="Avenir Book" panose="02000503020000020003"/>
              </a:rPr>
              <a:t>At any given time, there are niches that already exist, and indeed all sub-specializations are niches</a:t>
            </a:r>
          </a:p>
          <a:p>
            <a:r>
              <a:rPr lang="en-US" sz="1800" dirty="0">
                <a:solidFill>
                  <a:srgbClr val="00386B"/>
                </a:solidFill>
                <a:latin typeface="Avenir Book" panose="02000503020000020003"/>
              </a:rPr>
              <a:t>Creating a new niche means </a:t>
            </a:r>
            <a:r>
              <a:rPr lang="en-US" sz="1800" u="sng" dirty="0">
                <a:solidFill>
                  <a:srgbClr val="00386B"/>
                </a:solidFill>
                <a:latin typeface="Avenir Book" panose="02000503020000020003"/>
              </a:rPr>
              <a:t>predicting the future</a:t>
            </a:r>
            <a:endParaRPr lang="en-US" sz="1800" dirty="0">
              <a:solidFill>
                <a:srgbClr val="00386B"/>
              </a:solidFill>
              <a:latin typeface="Avenir Book" panose="02000503020000020003"/>
            </a:endParaRPr>
          </a:p>
          <a:p>
            <a:pPr lvl="1"/>
            <a:r>
              <a:rPr lang="en-US" sz="1800" dirty="0">
                <a:solidFill>
                  <a:srgbClr val="00386B"/>
                </a:solidFill>
                <a:latin typeface="Avenir Book" panose="02000503020000020003"/>
              </a:rPr>
              <a:t>Predicting the future takes vision to see it, relationships to sell it, and strength to build it</a:t>
            </a:r>
          </a:p>
          <a:p>
            <a:pPr lvl="1"/>
            <a:r>
              <a:rPr lang="en-US" sz="1800" dirty="0">
                <a:solidFill>
                  <a:srgbClr val="00386B"/>
                </a:solidFill>
                <a:latin typeface="Avenir Book" panose="02000503020000020003"/>
              </a:rPr>
              <a:t>Takes creativity, vision, perseverance, the ability to convince others (elevator pitch),resources, and time (and some risk-taking)</a:t>
            </a:r>
          </a:p>
          <a:p>
            <a:pPr lvl="0"/>
            <a:r>
              <a:rPr lang="en-US" sz="1800" dirty="0">
                <a:solidFill>
                  <a:srgbClr val="00386B"/>
                </a:solidFill>
                <a:latin typeface="Avenir Book" panose="02000503020000020003"/>
              </a:rPr>
              <a:t>This means also that niches have to evolve over the course of your career </a:t>
            </a:r>
            <a:r>
              <a:rPr lang="en-US" sz="1800" dirty="0">
                <a:solidFill>
                  <a:srgbClr val="00386B"/>
                </a:solidFill>
                <a:latin typeface="Avenir Book" panose="02000503020000020003"/>
                <a:sym typeface="Wingdings" panose="05000000000000000000" pitchFamily="2" charset="2"/>
              </a:rPr>
              <a:t></a:t>
            </a:r>
            <a:r>
              <a:rPr lang="en-US" sz="1800" dirty="0">
                <a:solidFill>
                  <a:srgbClr val="00386B"/>
                </a:solidFill>
                <a:latin typeface="Avenir Book" panose="02000503020000020003"/>
              </a:rPr>
              <a:t> keep predicting ….</a:t>
            </a:r>
          </a:p>
        </p:txBody>
      </p:sp>
    </p:spTree>
    <p:extLst>
      <p:ext uri="{BB962C8B-B14F-4D97-AF65-F5344CB8AC3E}">
        <p14:creationId xmlns:p14="http://schemas.microsoft.com/office/powerpoint/2010/main" val="3493490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71662" y="285750"/>
            <a:ext cx="5400675" cy="3600450"/>
          </a:xfrm>
          <a:prstGeom prst="rect">
            <a:avLst/>
          </a:prstGeom>
        </p:spPr>
      </p:pic>
    </p:spTree>
    <p:extLst>
      <p:ext uri="{BB962C8B-B14F-4D97-AF65-F5344CB8AC3E}">
        <p14:creationId xmlns:p14="http://schemas.microsoft.com/office/powerpoint/2010/main" val="2960449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A3506-CFB6-40DA-8EE5-232DA5099A63}"/>
              </a:ext>
            </a:extLst>
          </p:cNvPr>
          <p:cNvSpPr>
            <a:spLocks noGrp="1"/>
          </p:cNvSpPr>
          <p:nvPr>
            <p:ph type="title"/>
          </p:nvPr>
        </p:nvSpPr>
        <p:spPr/>
        <p:txBody>
          <a:bodyPr/>
          <a:lstStyle/>
          <a:p>
            <a:pPr algn="ctr"/>
            <a:r>
              <a:rPr lang="en-US" b="1" dirty="0">
                <a:solidFill>
                  <a:srgbClr val="00386B"/>
                </a:solidFill>
                <a:latin typeface="Avenir Heavy" panose="02000503020000020003"/>
              </a:rPr>
              <a:t>Building a Niche</a:t>
            </a:r>
          </a:p>
        </p:txBody>
      </p:sp>
      <p:sp>
        <p:nvSpPr>
          <p:cNvPr id="3" name="Content Placeholder 2">
            <a:extLst>
              <a:ext uri="{FF2B5EF4-FFF2-40B4-BE49-F238E27FC236}">
                <a16:creationId xmlns:a16="http://schemas.microsoft.com/office/drawing/2014/main" id="{ADF20B0C-B893-4D35-97D6-A14F45B941D6}"/>
              </a:ext>
            </a:extLst>
          </p:cNvPr>
          <p:cNvSpPr>
            <a:spLocks noGrp="1"/>
          </p:cNvSpPr>
          <p:nvPr>
            <p:ph idx="1"/>
          </p:nvPr>
        </p:nvSpPr>
        <p:spPr>
          <a:xfrm>
            <a:off x="628650" y="971550"/>
            <a:ext cx="7886700" cy="3660775"/>
          </a:xfrm>
        </p:spPr>
        <p:txBody>
          <a:bodyPr/>
          <a:lstStyle/>
          <a:p>
            <a:pPr marL="411480" lvl="2" indent="0">
              <a:buNone/>
            </a:pPr>
            <a:r>
              <a:rPr lang="en-US" sz="2100" dirty="0">
                <a:solidFill>
                  <a:srgbClr val="00386B"/>
                </a:solidFill>
                <a:latin typeface="Avenir Book" panose="02000503020000020003"/>
              </a:rPr>
              <a:t>“Predicting the future takes vision to see it, relationships to sell it, and strength to build it” ~ Srihari S. Naidu, MD</a:t>
            </a:r>
          </a:p>
          <a:p>
            <a:pPr marL="411480" lvl="2" indent="0">
              <a:buNone/>
            </a:pPr>
            <a:endParaRPr lang="en-US" b="1" dirty="0">
              <a:solidFill>
                <a:srgbClr val="00386B"/>
              </a:solidFill>
              <a:latin typeface="Avenir Book" panose="02000503020000020003"/>
            </a:endParaRPr>
          </a:p>
          <a:p>
            <a:pPr marL="754380" lvl="2" indent="-342900">
              <a:buFont typeface="+mj-lt"/>
              <a:buAutoNum type="arabicPeriod"/>
            </a:pPr>
            <a:r>
              <a:rPr lang="en-US" b="1" dirty="0">
                <a:solidFill>
                  <a:srgbClr val="00386B"/>
                </a:solidFill>
                <a:latin typeface="Avenir Book" panose="02000503020000020003"/>
              </a:rPr>
              <a:t>vision to see it </a:t>
            </a:r>
            <a:r>
              <a:rPr lang="en-US" dirty="0">
                <a:solidFill>
                  <a:srgbClr val="00386B"/>
                </a:solidFill>
                <a:latin typeface="Avenir Book" panose="02000503020000020003"/>
              </a:rPr>
              <a:t>(visionary – separating out the game changing ideas from all the rest that just waste your time)</a:t>
            </a:r>
          </a:p>
          <a:p>
            <a:pPr marL="754380" lvl="2" indent="-342900">
              <a:buFont typeface="+mj-lt"/>
              <a:buAutoNum type="arabicPeriod"/>
            </a:pPr>
            <a:r>
              <a:rPr lang="en-US" b="1" dirty="0">
                <a:solidFill>
                  <a:srgbClr val="00386B"/>
                </a:solidFill>
                <a:latin typeface="Avenir Book" panose="02000503020000020003"/>
              </a:rPr>
              <a:t>relationships to sell it </a:t>
            </a:r>
            <a:r>
              <a:rPr lang="en-US" dirty="0">
                <a:solidFill>
                  <a:srgbClr val="00386B"/>
                </a:solidFill>
                <a:latin typeface="Avenir Book" panose="02000503020000020003"/>
              </a:rPr>
              <a:t>(build the right team to help launch it and help sustain it – gaining buy-in and resources)</a:t>
            </a:r>
          </a:p>
          <a:p>
            <a:pPr marL="754380" lvl="2" indent="-342900">
              <a:buFont typeface="+mj-lt"/>
              <a:buAutoNum type="arabicPeriod"/>
            </a:pPr>
            <a:r>
              <a:rPr lang="en-US" b="1" dirty="0">
                <a:solidFill>
                  <a:srgbClr val="00386B"/>
                </a:solidFill>
                <a:latin typeface="Avenir Book" panose="02000503020000020003"/>
              </a:rPr>
              <a:t>and strength to build it </a:t>
            </a:r>
            <a:r>
              <a:rPr lang="en-US" dirty="0">
                <a:solidFill>
                  <a:srgbClr val="00386B"/>
                </a:solidFill>
                <a:latin typeface="Avenir Book" panose="02000503020000020003"/>
              </a:rPr>
              <a:t>(fight the naysayers, as if you are right, they will eventually come around – takes time and perseverance)</a:t>
            </a:r>
          </a:p>
          <a:p>
            <a:pPr marL="0" indent="0">
              <a:buNone/>
            </a:pPr>
            <a:endParaRPr lang="en-US" dirty="0"/>
          </a:p>
        </p:txBody>
      </p:sp>
    </p:spTree>
    <p:extLst>
      <p:ext uri="{BB962C8B-B14F-4D97-AF65-F5344CB8AC3E}">
        <p14:creationId xmlns:p14="http://schemas.microsoft.com/office/powerpoint/2010/main" val="1478011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D1E4F-41A8-4AEE-9038-EF5BAED5907B}"/>
              </a:ext>
            </a:extLst>
          </p:cNvPr>
          <p:cNvSpPr>
            <a:spLocks noGrp="1"/>
          </p:cNvSpPr>
          <p:nvPr>
            <p:ph type="title"/>
          </p:nvPr>
        </p:nvSpPr>
        <p:spPr/>
        <p:txBody>
          <a:bodyPr/>
          <a:lstStyle/>
          <a:p>
            <a:pPr algn="ctr"/>
            <a:r>
              <a:rPr lang="en-US" b="1" dirty="0">
                <a:solidFill>
                  <a:srgbClr val="00386B"/>
                </a:solidFill>
                <a:latin typeface="Avenir Heavy" panose="02000503020000020003"/>
              </a:rPr>
              <a:t>Pearls of Building a Niche</a:t>
            </a:r>
          </a:p>
        </p:txBody>
      </p:sp>
      <p:sp>
        <p:nvSpPr>
          <p:cNvPr id="3" name="Content Placeholder 2">
            <a:extLst>
              <a:ext uri="{FF2B5EF4-FFF2-40B4-BE49-F238E27FC236}">
                <a16:creationId xmlns:a16="http://schemas.microsoft.com/office/drawing/2014/main" id="{0A0D7CCB-C6E4-475F-97B9-48F2374A4AD7}"/>
              </a:ext>
            </a:extLst>
          </p:cNvPr>
          <p:cNvSpPr>
            <a:spLocks noGrp="1"/>
          </p:cNvSpPr>
          <p:nvPr>
            <p:ph idx="1"/>
          </p:nvPr>
        </p:nvSpPr>
        <p:spPr>
          <a:xfrm>
            <a:off x="628650" y="1047750"/>
            <a:ext cx="8134350" cy="3584575"/>
          </a:xfrm>
        </p:spPr>
        <p:txBody>
          <a:bodyPr/>
          <a:lstStyle/>
          <a:p>
            <a:r>
              <a:rPr lang="en-US" sz="2000" dirty="0">
                <a:solidFill>
                  <a:srgbClr val="00386B"/>
                </a:solidFill>
                <a:latin typeface="Avenir Book" panose="02000503020000020003"/>
              </a:rPr>
              <a:t>Invest the time and effort to truly become great at something very much needed now or in the future that you are talented in and have passion for</a:t>
            </a:r>
          </a:p>
          <a:p>
            <a:pPr lvl="1"/>
            <a:r>
              <a:rPr lang="en-US" sz="2000" dirty="0">
                <a:solidFill>
                  <a:srgbClr val="00386B"/>
                </a:solidFill>
                <a:latin typeface="Avenir Book" panose="02000503020000020003"/>
              </a:rPr>
              <a:t>Be honest with yourself – am I really good at this, or can I really get good at this?  What can I be great at – so great that people will refer to me?</a:t>
            </a:r>
          </a:p>
          <a:p>
            <a:r>
              <a:rPr lang="en-US" sz="2000" dirty="0">
                <a:solidFill>
                  <a:srgbClr val="00386B"/>
                </a:solidFill>
                <a:latin typeface="Avenir Book" panose="02000503020000020003"/>
              </a:rPr>
              <a:t>Niches take time – at least 5 years, and oftentimes those closest to you will refer the least (and last)</a:t>
            </a:r>
          </a:p>
          <a:p>
            <a:r>
              <a:rPr lang="en-US" sz="2000" dirty="0">
                <a:solidFill>
                  <a:srgbClr val="00386B"/>
                </a:solidFill>
                <a:latin typeface="Avenir Book" panose="02000503020000020003"/>
              </a:rPr>
              <a:t>As volume grows, track it so you can ask for resources that allow for exponential growth </a:t>
            </a:r>
          </a:p>
        </p:txBody>
      </p:sp>
    </p:spTree>
    <p:extLst>
      <p:ext uri="{BB962C8B-B14F-4D97-AF65-F5344CB8AC3E}">
        <p14:creationId xmlns:p14="http://schemas.microsoft.com/office/powerpoint/2010/main" val="4049614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BF5A1-5AF7-4940-B86E-B639CC2D022B}"/>
              </a:ext>
            </a:extLst>
          </p:cNvPr>
          <p:cNvSpPr>
            <a:spLocks noGrp="1"/>
          </p:cNvSpPr>
          <p:nvPr>
            <p:ph type="title"/>
          </p:nvPr>
        </p:nvSpPr>
        <p:spPr>
          <a:xfrm>
            <a:off x="628650" y="434976"/>
            <a:ext cx="7886700" cy="993775"/>
          </a:xfrm>
        </p:spPr>
        <p:txBody>
          <a:bodyPr/>
          <a:lstStyle/>
          <a:p>
            <a:r>
              <a:rPr lang="en-US" b="1" dirty="0">
                <a:solidFill>
                  <a:srgbClr val="00386B"/>
                </a:solidFill>
                <a:latin typeface="Avenir Heavy" panose="02000503020000020003"/>
              </a:rPr>
              <a:t>The Three A’s – are they enough?</a:t>
            </a:r>
          </a:p>
        </p:txBody>
      </p:sp>
      <p:sp>
        <p:nvSpPr>
          <p:cNvPr id="3" name="Content Placeholder 2">
            <a:extLst>
              <a:ext uri="{FF2B5EF4-FFF2-40B4-BE49-F238E27FC236}">
                <a16:creationId xmlns:a16="http://schemas.microsoft.com/office/drawing/2014/main" id="{ADAC0957-E941-47E9-A666-B0E47558CE8A}"/>
              </a:ext>
            </a:extLst>
          </p:cNvPr>
          <p:cNvSpPr>
            <a:spLocks noGrp="1"/>
          </p:cNvSpPr>
          <p:nvPr>
            <p:ph idx="1"/>
          </p:nvPr>
        </p:nvSpPr>
        <p:spPr>
          <a:xfrm>
            <a:off x="1600200" y="1428751"/>
            <a:ext cx="6553200" cy="1600200"/>
          </a:xfrm>
        </p:spPr>
        <p:txBody>
          <a:bodyPr/>
          <a:lstStyle/>
          <a:p>
            <a:r>
              <a:rPr lang="en-US" sz="3200" b="1" u="sng" dirty="0">
                <a:solidFill>
                  <a:srgbClr val="00386B"/>
                </a:solidFill>
                <a:latin typeface="Avenir Book" panose="02000503020000020003"/>
              </a:rPr>
              <a:t>A</a:t>
            </a:r>
            <a:r>
              <a:rPr lang="en-US" sz="3200" dirty="0">
                <a:solidFill>
                  <a:srgbClr val="00386B"/>
                </a:solidFill>
                <a:latin typeface="Avenir Book" panose="02000503020000020003"/>
              </a:rPr>
              <a:t>bility – competent to do the job</a:t>
            </a:r>
          </a:p>
          <a:p>
            <a:r>
              <a:rPr lang="en-US" sz="3200" b="1" u="sng" dirty="0">
                <a:solidFill>
                  <a:srgbClr val="00386B"/>
                </a:solidFill>
                <a:latin typeface="Avenir Book" panose="02000503020000020003"/>
              </a:rPr>
              <a:t>A</a:t>
            </a:r>
            <a:r>
              <a:rPr lang="en-US" sz="3200" dirty="0">
                <a:solidFill>
                  <a:srgbClr val="00386B"/>
                </a:solidFill>
                <a:latin typeface="Avenir Book" panose="02000503020000020003"/>
              </a:rPr>
              <a:t>ffability – easy-going, approachable</a:t>
            </a:r>
          </a:p>
          <a:p>
            <a:r>
              <a:rPr lang="en-US" sz="3200" b="1" u="sng" dirty="0">
                <a:solidFill>
                  <a:srgbClr val="00386B"/>
                </a:solidFill>
                <a:latin typeface="Avenir Book" panose="02000503020000020003"/>
              </a:rPr>
              <a:t>A</a:t>
            </a:r>
            <a:r>
              <a:rPr lang="en-US" sz="3200" dirty="0">
                <a:solidFill>
                  <a:srgbClr val="00386B"/>
                </a:solidFill>
                <a:latin typeface="Avenir Book" panose="02000503020000020003"/>
              </a:rPr>
              <a:t>vailability – easy to reach</a:t>
            </a:r>
          </a:p>
        </p:txBody>
      </p:sp>
    </p:spTree>
    <p:extLst>
      <p:ext uri="{BB962C8B-B14F-4D97-AF65-F5344CB8AC3E}">
        <p14:creationId xmlns:p14="http://schemas.microsoft.com/office/powerpoint/2010/main" val="1649836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00050"/>
            <a:ext cx="8610600" cy="857250"/>
          </a:xfrm>
        </p:spPr>
        <p:txBody>
          <a:bodyPr>
            <a:noAutofit/>
          </a:bodyPr>
          <a:lstStyle/>
          <a:p>
            <a:pPr algn="ctr"/>
            <a:r>
              <a:rPr lang="en-US" sz="3200" b="1" dirty="0">
                <a:solidFill>
                  <a:srgbClr val="00386B"/>
                </a:solidFill>
                <a:latin typeface="Avenir Heavy" panose="02000503020000020003"/>
              </a:rPr>
              <a:t>Examples of Blazing a Trail (Creating a Niche) </a:t>
            </a:r>
            <a:br>
              <a:rPr lang="en-US" sz="3200" b="1" dirty="0">
                <a:solidFill>
                  <a:srgbClr val="00386B"/>
                </a:solidFill>
                <a:latin typeface="Avenir Heavy" panose="02000503020000020003"/>
              </a:rPr>
            </a:br>
            <a:r>
              <a:rPr lang="en-US" sz="3200" b="1" dirty="0">
                <a:solidFill>
                  <a:srgbClr val="00386B"/>
                </a:solidFill>
                <a:latin typeface="Avenir Heavy" panose="02000503020000020003"/>
              </a:rPr>
              <a:t>That Few Believed In …… My Niches</a:t>
            </a:r>
          </a:p>
        </p:txBody>
      </p:sp>
      <p:sp>
        <p:nvSpPr>
          <p:cNvPr id="3" name="Content Placeholder 2"/>
          <p:cNvSpPr>
            <a:spLocks noGrp="1"/>
          </p:cNvSpPr>
          <p:nvPr>
            <p:ph idx="1"/>
          </p:nvPr>
        </p:nvSpPr>
        <p:spPr>
          <a:xfrm>
            <a:off x="381000" y="1076325"/>
            <a:ext cx="8534400" cy="3676650"/>
          </a:xfrm>
        </p:spPr>
        <p:txBody>
          <a:bodyPr/>
          <a:lstStyle/>
          <a:p>
            <a:endParaRPr lang="en-US" b="1" dirty="0"/>
          </a:p>
          <a:p>
            <a:r>
              <a:rPr lang="en-US" dirty="0">
                <a:solidFill>
                  <a:srgbClr val="00386B"/>
                </a:solidFill>
                <a:latin typeface="Avenir Book" panose="02000503020000020003"/>
              </a:rPr>
              <a:t>Alcohol Septal Ablation and HCM Center</a:t>
            </a:r>
            <a:r>
              <a:rPr lang="en-US" sz="2400" dirty="0">
                <a:solidFill>
                  <a:srgbClr val="00386B"/>
                </a:solidFill>
                <a:latin typeface="Avenir Book" panose="02000503020000020003"/>
              </a:rPr>
              <a:t> </a:t>
            </a:r>
          </a:p>
          <a:p>
            <a:pPr marL="457200" lvl="1" indent="0">
              <a:buNone/>
            </a:pPr>
            <a:r>
              <a:rPr lang="en-US" sz="2000" dirty="0">
                <a:solidFill>
                  <a:srgbClr val="00386B"/>
                </a:solidFill>
                <a:latin typeface="Avenir Book" panose="02000503020000020003"/>
              </a:rPr>
              <a:t>15-year process</a:t>
            </a:r>
          </a:p>
          <a:p>
            <a:r>
              <a:rPr lang="en-US" dirty="0">
                <a:solidFill>
                  <a:srgbClr val="00386B"/>
                </a:solidFill>
                <a:latin typeface="Avenir Book" panose="02000503020000020003"/>
              </a:rPr>
              <a:t>Leadership Development and SCAI ELM Program</a:t>
            </a:r>
            <a:r>
              <a:rPr lang="en-US" sz="2400" dirty="0">
                <a:solidFill>
                  <a:srgbClr val="00386B"/>
                </a:solidFill>
                <a:latin typeface="Avenir Book" panose="02000503020000020003"/>
              </a:rPr>
              <a:t> </a:t>
            </a:r>
          </a:p>
          <a:p>
            <a:pPr marL="457200" lvl="1" indent="0">
              <a:buNone/>
            </a:pPr>
            <a:r>
              <a:rPr lang="en-US" sz="2000" dirty="0">
                <a:solidFill>
                  <a:srgbClr val="00386B"/>
                </a:solidFill>
                <a:latin typeface="Avenir Book" panose="02000503020000020003"/>
              </a:rPr>
              <a:t>12-year</a:t>
            </a:r>
          </a:p>
          <a:p>
            <a:pPr lvl="0"/>
            <a:r>
              <a:rPr lang="en-US" dirty="0">
                <a:solidFill>
                  <a:srgbClr val="00386B"/>
                </a:solidFill>
                <a:latin typeface="Avenir Book" panose="02000503020000020003"/>
              </a:rPr>
              <a:t>Interventional Heart Failure and Cardiogenic Shock</a:t>
            </a:r>
            <a:r>
              <a:rPr lang="en-US" sz="2400" dirty="0">
                <a:solidFill>
                  <a:srgbClr val="00386B"/>
                </a:solidFill>
                <a:latin typeface="Avenir Book" panose="02000503020000020003"/>
              </a:rPr>
              <a:t> </a:t>
            </a:r>
          </a:p>
          <a:p>
            <a:pPr marL="457200" lvl="1" indent="0">
              <a:buNone/>
            </a:pPr>
            <a:r>
              <a:rPr lang="en-US" sz="2000" dirty="0">
                <a:solidFill>
                  <a:srgbClr val="00386B"/>
                </a:solidFill>
                <a:latin typeface="Avenir Book" panose="02000503020000020003"/>
              </a:rPr>
              <a:t>10-year process</a:t>
            </a:r>
          </a:p>
        </p:txBody>
      </p:sp>
    </p:spTree>
    <p:extLst>
      <p:ext uri="{BB962C8B-B14F-4D97-AF65-F5344CB8AC3E}">
        <p14:creationId xmlns:p14="http://schemas.microsoft.com/office/powerpoint/2010/main" val="1395656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4FAFE-7CBF-4EA3-A65E-86B84EEEDBDC}"/>
              </a:ext>
            </a:extLst>
          </p:cNvPr>
          <p:cNvSpPr>
            <a:spLocks noGrp="1"/>
          </p:cNvSpPr>
          <p:nvPr>
            <p:ph type="title"/>
          </p:nvPr>
        </p:nvSpPr>
        <p:spPr/>
        <p:txBody>
          <a:bodyPr/>
          <a:lstStyle/>
          <a:p>
            <a:pPr algn="ctr"/>
            <a:r>
              <a:rPr lang="en-US" sz="3600" b="1" u="sng" dirty="0">
                <a:solidFill>
                  <a:srgbClr val="FF0000"/>
                </a:solidFill>
                <a:latin typeface="Avenir Heavy" panose="02000503020000020003"/>
              </a:rPr>
              <a:t>ACTION</a:t>
            </a:r>
            <a:r>
              <a:rPr lang="en-US" sz="3600" b="1" dirty="0">
                <a:latin typeface="Avenir Heavy" panose="02000503020000020003"/>
              </a:rPr>
              <a:t> </a:t>
            </a:r>
            <a:r>
              <a:rPr lang="en-US" sz="3600" b="1" dirty="0">
                <a:solidFill>
                  <a:srgbClr val="00386B"/>
                </a:solidFill>
                <a:latin typeface="Avenir Heavy" panose="02000503020000020003"/>
              </a:rPr>
              <a:t>is Needed to Build a Program</a:t>
            </a:r>
          </a:p>
        </p:txBody>
      </p:sp>
      <p:sp>
        <p:nvSpPr>
          <p:cNvPr id="3" name="Content Placeholder 2">
            <a:extLst>
              <a:ext uri="{FF2B5EF4-FFF2-40B4-BE49-F238E27FC236}">
                <a16:creationId xmlns:a16="http://schemas.microsoft.com/office/drawing/2014/main" id="{632F0DD8-0B08-4D1A-9827-4585A746F06C}"/>
              </a:ext>
            </a:extLst>
          </p:cNvPr>
          <p:cNvSpPr>
            <a:spLocks noGrp="1"/>
          </p:cNvSpPr>
          <p:nvPr>
            <p:ph idx="1"/>
          </p:nvPr>
        </p:nvSpPr>
        <p:spPr>
          <a:xfrm>
            <a:off x="533400" y="971550"/>
            <a:ext cx="8229600" cy="3600450"/>
          </a:xfrm>
        </p:spPr>
        <p:txBody>
          <a:bodyPr/>
          <a:lstStyle/>
          <a:p>
            <a:r>
              <a:rPr lang="en-US" sz="2000" dirty="0">
                <a:solidFill>
                  <a:srgbClr val="00386B"/>
                </a:solidFill>
                <a:latin typeface="Avenir Book" panose="02000503020000020003"/>
              </a:rPr>
              <a:t>Ease of </a:t>
            </a:r>
            <a:r>
              <a:rPr lang="en-US" sz="2000" b="1" u="sng" dirty="0">
                <a:solidFill>
                  <a:srgbClr val="FF0000"/>
                </a:solidFill>
                <a:latin typeface="Avenir Book" panose="02000503020000020003"/>
              </a:rPr>
              <a:t>A</a:t>
            </a:r>
            <a:r>
              <a:rPr lang="en-US" sz="2000" dirty="0">
                <a:solidFill>
                  <a:srgbClr val="00386B"/>
                </a:solidFill>
                <a:latin typeface="Avenir Book" panose="02000503020000020003"/>
              </a:rPr>
              <a:t>ccess for both patients and referrings</a:t>
            </a:r>
          </a:p>
          <a:p>
            <a:r>
              <a:rPr lang="en-US" sz="2000" b="1" u="sng" dirty="0">
                <a:solidFill>
                  <a:srgbClr val="FF0000"/>
                </a:solidFill>
                <a:latin typeface="Avenir Book" panose="02000503020000020003"/>
              </a:rPr>
              <a:t>C</a:t>
            </a:r>
            <a:r>
              <a:rPr lang="en-US" sz="2000" dirty="0">
                <a:solidFill>
                  <a:srgbClr val="00386B"/>
                </a:solidFill>
                <a:latin typeface="Avenir Book" panose="02000503020000020003"/>
              </a:rPr>
              <a:t>omprehensive care that is detail-oriented</a:t>
            </a:r>
          </a:p>
          <a:p>
            <a:r>
              <a:rPr lang="en-US" sz="2000" dirty="0">
                <a:solidFill>
                  <a:srgbClr val="00386B"/>
                </a:solidFill>
                <a:latin typeface="Avenir Book" panose="02000503020000020003"/>
              </a:rPr>
              <a:t>Ability to build </a:t>
            </a:r>
            <a:r>
              <a:rPr lang="en-US" sz="2000" b="1" u="sng" dirty="0">
                <a:solidFill>
                  <a:srgbClr val="FF0000"/>
                </a:solidFill>
                <a:latin typeface="Avenir Book" panose="02000503020000020003"/>
              </a:rPr>
              <a:t>T</a:t>
            </a:r>
            <a:r>
              <a:rPr lang="en-US" sz="2000" dirty="0">
                <a:solidFill>
                  <a:srgbClr val="00386B"/>
                </a:solidFill>
                <a:latin typeface="Avenir Book" panose="02000503020000020003"/>
              </a:rPr>
              <a:t>rust and a long-term relationship with both patients and referrings</a:t>
            </a:r>
          </a:p>
          <a:p>
            <a:r>
              <a:rPr lang="en-US" sz="2000" dirty="0">
                <a:solidFill>
                  <a:srgbClr val="00386B"/>
                </a:solidFill>
                <a:latin typeface="Avenir Book" panose="02000503020000020003"/>
              </a:rPr>
              <a:t>Continue to evolve as the field progresses (cutting edge, </a:t>
            </a:r>
            <a:r>
              <a:rPr lang="en-US" sz="2000" b="1" u="sng" dirty="0">
                <a:solidFill>
                  <a:srgbClr val="FF0000"/>
                </a:solidFill>
                <a:latin typeface="Avenir Book" panose="02000503020000020003"/>
              </a:rPr>
              <a:t>I</a:t>
            </a:r>
            <a:r>
              <a:rPr lang="en-US" sz="2000" dirty="0">
                <a:solidFill>
                  <a:srgbClr val="00386B"/>
                </a:solidFill>
                <a:latin typeface="Avenir Book" panose="02000503020000020003"/>
              </a:rPr>
              <a:t>nnovative)</a:t>
            </a:r>
          </a:p>
          <a:p>
            <a:r>
              <a:rPr lang="en-US" sz="2000" dirty="0">
                <a:solidFill>
                  <a:srgbClr val="00386B"/>
                </a:solidFill>
                <a:latin typeface="Avenir Book" panose="02000503020000020003"/>
              </a:rPr>
              <a:t>Offer a product that surpasses all others based on </a:t>
            </a:r>
            <a:r>
              <a:rPr lang="en-US" sz="2000" b="1" u="sng" dirty="0">
                <a:solidFill>
                  <a:srgbClr val="FF0000"/>
                </a:solidFill>
                <a:latin typeface="Avenir Book" panose="02000503020000020003"/>
              </a:rPr>
              <a:t>O</a:t>
            </a:r>
            <a:r>
              <a:rPr lang="en-US" sz="2000" dirty="0">
                <a:solidFill>
                  <a:srgbClr val="00386B"/>
                </a:solidFill>
                <a:latin typeface="Avenir Book" panose="02000503020000020003"/>
              </a:rPr>
              <a:t>utcomes (clinical, patient satisfaction)</a:t>
            </a:r>
          </a:p>
          <a:p>
            <a:r>
              <a:rPr lang="en-US" sz="2000" dirty="0">
                <a:solidFill>
                  <a:srgbClr val="00386B"/>
                </a:solidFill>
                <a:latin typeface="Avenir Book" panose="02000503020000020003"/>
              </a:rPr>
              <a:t>Make it have something </a:t>
            </a:r>
            <a:r>
              <a:rPr lang="en-US" sz="2000" b="1" u="sng" dirty="0">
                <a:solidFill>
                  <a:srgbClr val="FF0000"/>
                </a:solidFill>
                <a:latin typeface="Avenir Book" panose="02000503020000020003"/>
              </a:rPr>
              <a:t>N</a:t>
            </a:r>
            <a:r>
              <a:rPr lang="en-US" sz="2000" dirty="0">
                <a:solidFill>
                  <a:srgbClr val="00386B"/>
                </a:solidFill>
                <a:latin typeface="Avenir Book" panose="02000503020000020003"/>
              </a:rPr>
              <a:t>ovel nationally (why your program over the others?)</a:t>
            </a:r>
          </a:p>
        </p:txBody>
      </p:sp>
    </p:spTree>
    <p:extLst>
      <p:ext uri="{BB962C8B-B14F-4D97-AF65-F5344CB8AC3E}">
        <p14:creationId xmlns:p14="http://schemas.microsoft.com/office/powerpoint/2010/main" val="4067693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5D68-E82A-4E3B-A228-ED8C207DA780}"/>
              </a:ext>
            </a:extLst>
          </p:cNvPr>
          <p:cNvSpPr>
            <a:spLocks noGrp="1"/>
          </p:cNvSpPr>
          <p:nvPr>
            <p:ph type="title"/>
          </p:nvPr>
        </p:nvSpPr>
        <p:spPr/>
        <p:txBody>
          <a:bodyPr/>
          <a:lstStyle/>
          <a:p>
            <a:pPr algn="ctr"/>
            <a:r>
              <a:rPr lang="en-US" b="1" dirty="0">
                <a:solidFill>
                  <a:srgbClr val="00386B"/>
                </a:solidFill>
                <a:latin typeface="Avenir Heavy" panose="02000503020000020003"/>
              </a:rPr>
              <a:t>Summary</a:t>
            </a:r>
          </a:p>
        </p:txBody>
      </p:sp>
      <p:sp>
        <p:nvSpPr>
          <p:cNvPr id="3" name="Content Placeholder 2">
            <a:extLst>
              <a:ext uri="{FF2B5EF4-FFF2-40B4-BE49-F238E27FC236}">
                <a16:creationId xmlns:a16="http://schemas.microsoft.com/office/drawing/2014/main" id="{189947F9-4387-4B68-9127-627EAFE649EA}"/>
              </a:ext>
            </a:extLst>
          </p:cNvPr>
          <p:cNvSpPr>
            <a:spLocks noGrp="1"/>
          </p:cNvSpPr>
          <p:nvPr>
            <p:ph idx="1"/>
          </p:nvPr>
        </p:nvSpPr>
        <p:spPr>
          <a:xfrm>
            <a:off x="457200" y="1047750"/>
            <a:ext cx="8058150" cy="3821112"/>
          </a:xfrm>
        </p:spPr>
        <p:txBody>
          <a:bodyPr/>
          <a:lstStyle/>
          <a:p>
            <a:r>
              <a:rPr lang="en-US" sz="2100" dirty="0">
                <a:solidFill>
                  <a:srgbClr val="00386B"/>
                </a:solidFill>
                <a:latin typeface="Avenir Book" panose="02000503020000020003"/>
              </a:rPr>
              <a:t>Niches can be either something already existing, in which case you’d like to do it better than others or fill that role at your hospital or practice, or they can be created anticipating the future landscape</a:t>
            </a:r>
          </a:p>
          <a:p>
            <a:r>
              <a:rPr lang="en-US" sz="2100" dirty="0">
                <a:solidFill>
                  <a:srgbClr val="00386B"/>
                </a:solidFill>
                <a:latin typeface="Avenir Book" panose="02000503020000020003"/>
              </a:rPr>
              <a:t>In all cases, niches are not static</a:t>
            </a:r>
          </a:p>
          <a:p>
            <a:r>
              <a:rPr lang="en-US" sz="2100" dirty="0">
                <a:solidFill>
                  <a:srgbClr val="00386B"/>
                </a:solidFill>
                <a:latin typeface="Avenir Book" panose="02000503020000020003"/>
              </a:rPr>
              <a:t>Niches provide job satisfaction and security that allow you to weather times of stress or burnout</a:t>
            </a:r>
          </a:p>
          <a:p>
            <a:r>
              <a:rPr lang="en-US" sz="2100" dirty="0">
                <a:solidFill>
                  <a:srgbClr val="00386B"/>
                </a:solidFill>
                <a:latin typeface="Avenir Book" panose="02000503020000020003"/>
              </a:rPr>
              <a:t>The 3 A’s are great for early-career to build an individual reputation as a team player who can take care of patients efficiently and competently</a:t>
            </a:r>
          </a:p>
          <a:p>
            <a:pPr marL="0" indent="0">
              <a:buNone/>
            </a:pPr>
            <a:endParaRPr lang="en-US" dirty="0"/>
          </a:p>
        </p:txBody>
      </p:sp>
    </p:spTree>
    <p:extLst>
      <p:ext uri="{BB962C8B-B14F-4D97-AF65-F5344CB8AC3E}">
        <p14:creationId xmlns:p14="http://schemas.microsoft.com/office/powerpoint/2010/main" val="35610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B0F63581-B24B-45DB-9FA8-30CE0C83AE9B}"/>
              </a:ext>
            </a:extLst>
          </p:cNvPr>
          <p:cNvSpPr>
            <a:spLocks noGrp="1"/>
          </p:cNvSpPr>
          <p:nvPr>
            <p:ph type="title"/>
          </p:nvPr>
        </p:nvSpPr>
        <p:spPr>
          <a:xfrm>
            <a:off x="457200" y="238126"/>
            <a:ext cx="8229600" cy="857250"/>
          </a:xfrm>
        </p:spPr>
        <p:txBody>
          <a:bodyPr/>
          <a:lstStyle/>
          <a:p>
            <a:pPr eaLnBrk="1" hangingPunct="1"/>
            <a:r>
              <a:rPr lang="en-US" altLang="en-US" sz="4000" dirty="0"/>
              <a:t>Learning Objectives</a:t>
            </a:r>
          </a:p>
        </p:txBody>
      </p:sp>
      <p:sp>
        <p:nvSpPr>
          <p:cNvPr id="26626" name="Content Placeholder 2">
            <a:extLst>
              <a:ext uri="{FF2B5EF4-FFF2-40B4-BE49-F238E27FC236}">
                <a16:creationId xmlns:a16="http://schemas.microsoft.com/office/drawing/2014/main" id="{1CE6EA10-4197-4801-B7B7-B324B0C196E5}"/>
              </a:ext>
            </a:extLst>
          </p:cNvPr>
          <p:cNvSpPr>
            <a:spLocks noGrp="1"/>
          </p:cNvSpPr>
          <p:nvPr>
            <p:ph idx="1"/>
          </p:nvPr>
        </p:nvSpPr>
        <p:spPr>
          <a:xfrm>
            <a:off x="457200" y="1200151"/>
            <a:ext cx="8229600" cy="2971799"/>
          </a:xfrm>
        </p:spPr>
        <p:txBody>
          <a:bodyPr/>
          <a:lstStyle/>
          <a:p>
            <a:pPr marL="342900" marR="0" lvl="0" indent="-342900">
              <a:lnSpc>
                <a:spcPct val="150000"/>
              </a:lnSpc>
              <a:spcBef>
                <a:spcPts val="0"/>
              </a:spcBef>
              <a:spcAft>
                <a:spcPts val="0"/>
              </a:spcAft>
              <a:buFont typeface="Symbol" panose="05050102010706020507" pitchFamily="18" charset="2"/>
              <a:buChar char=""/>
            </a:pPr>
            <a:r>
              <a:rPr lang="en-US" sz="2400" dirty="0">
                <a:solidFill>
                  <a:srgbClr val="00386B"/>
                </a:solidFill>
                <a:latin typeface="Arial" panose="020B0604020202020204" pitchFamily="34" charset="0"/>
                <a:ea typeface="Times New Roman" panose="02020603050405020304" pitchFamily="18" charset="0"/>
                <a:cs typeface="Times New Roman" panose="02020603050405020304" pitchFamily="18" charset="0"/>
              </a:rPr>
              <a:t>U</a:t>
            </a:r>
            <a:r>
              <a:rPr lang="en-US" sz="2400" dirty="0">
                <a:solidFill>
                  <a:srgbClr val="00386B"/>
                </a:solidFill>
                <a:effectLst/>
                <a:latin typeface="Arial" panose="020B0604020202020204" pitchFamily="34" charset="0"/>
                <a:ea typeface="Times New Roman" panose="02020603050405020304" pitchFamily="18" charset="0"/>
                <a:cs typeface="Times New Roman" panose="02020603050405020304" pitchFamily="18" charset="0"/>
              </a:rPr>
              <a:t>nderstand the art of negotiating a job contract</a:t>
            </a:r>
            <a:endParaRPr lang="en-US" sz="2400" dirty="0">
              <a:solidFill>
                <a:srgbClr val="00386B"/>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400" dirty="0">
                <a:solidFill>
                  <a:srgbClr val="00386B"/>
                </a:solidFill>
                <a:latin typeface="Arial" panose="020B0604020202020204" pitchFamily="34" charset="0"/>
                <a:ea typeface="Times New Roman" panose="02020603050405020304" pitchFamily="18" charset="0"/>
                <a:cs typeface="Times New Roman" panose="02020603050405020304" pitchFamily="18" charset="0"/>
              </a:rPr>
              <a:t>L</a:t>
            </a:r>
            <a:r>
              <a:rPr lang="en-US" sz="2400" dirty="0">
                <a:solidFill>
                  <a:srgbClr val="00386B"/>
                </a:solidFill>
                <a:effectLst/>
                <a:latin typeface="Arial" panose="020B0604020202020204" pitchFamily="34" charset="0"/>
                <a:ea typeface="Times New Roman" panose="02020603050405020304" pitchFamily="18" charset="0"/>
                <a:cs typeface="Times New Roman" panose="02020603050405020304" pitchFamily="18" charset="0"/>
              </a:rPr>
              <a:t>earn to create a niche for yourself and build a practice</a:t>
            </a:r>
            <a:endParaRPr lang="en-US" sz="2400" dirty="0">
              <a:solidFill>
                <a:srgbClr val="00386B"/>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00386B"/>
                </a:solidFill>
                <a:effectLst/>
                <a:latin typeface="Arial" panose="020B0604020202020204" pitchFamily="34" charset="0"/>
                <a:ea typeface="Times New Roman" panose="02020603050405020304" pitchFamily="18" charset="0"/>
                <a:cs typeface="Times New Roman" panose="02020603050405020304" pitchFamily="18" charset="0"/>
              </a:rPr>
              <a:t>Become aware of the dos and don’ts for transitioning into a new job</a:t>
            </a:r>
            <a:endParaRPr lang="en-US" sz="2400" dirty="0">
              <a:solidFill>
                <a:srgbClr val="00386B"/>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00386B"/>
                </a:solidFill>
                <a:effectLst/>
                <a:latin typeface="Arial" panose="020B0604020202020204" pitchFamily="34" charset="0"/>
                <a:ea typeface="Times New Roman" panose="02020603050405020304" pitchFamily="18" charset="0"/>
                <a:cs typeface="Times New Roman" panose="02020603050405020304" pitchFamily="18" charset="0"/>
              </a:rPr>
              <a:t>Understand setting priorities to ensure you reach your highest potential and achieve professional development</a:t>
            </a:r>
            <a:endParaRPr lang="en-US" sz="2400" dirty="0">
              <a:solidFill>
                <a:srgbClr val="00386B"/>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buNone/>
            </a:pPr>
            <a:endParaRPr lang="en-US" altLang="en-US" dirty="0"/>
          </a:p>
        </p:txBody>
      </p:sp>
      <p:pic>
        <p:nvPicPr>
          <p:cNvPr id="4" name="Picture 3">
            <a:extLst>
              <a:ext uri="{FF2B5EF4-FFF2-40B4-BE49-F238E27FC236}">
                <a16:creationId xmlns:a16="http://schemas.microsoft.com/office/drawing/2014/main" id="{6E57BB4A-82B6-4558-B8A8-1E09F801D541}"/>
              </a:ext>
            </a:extLst>
          </p:cNvPr>
          <p:cNvPicPr>
            <a:picLocks noChangeAspect="1"/>
          </p:cNvPicPr>
          <p:nvPr/>
        </p:nvPicPr>
        <p:blipFill>
          <a:blip r:embed="rId2"/>
          <a:stretch>
            <a:fillRect/>
          </a:stretch>
        </p:blipFill>
        <p:spPr>
          <a:xfrm>
            <a:off x="7543800" y="133350"/>
            <a:ext cx="1356769" cy="1356769"/>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14109-0085-4C71-9DAF-85D6DFBF2ECE}"/>
              </a:ext>
            </a:extLst>
          </p:cNvPr>
          <p:cNvSpPr>
            <a:spLocks noGrp="1"/>
          </p:cNvSpPr>
          <p:nvPr>
            <p:ph type="title"/>
          </p:nvPr>
        </p:nvSpPr>
        <p:spPr/>
        <p:txBody>
          <a:bodyPr/>
          <a:lstStyle/>
          <a:p>
            <a:pPr algn="ctr"/>
            <a:r>
              <a:rPr lang="en-US" b="1" dirty="0">
                <a:solidFill>
                  <a:srgbClr val="00386B"/>
                </a:solidFill>
                <a:latin typeface="Avenir Heavy" panose="02000503020000020003"/>
              </a:rPr>
              <a:t>Summary</a:t>
            </a:r>
          </a:p>
        </p:txBody>
      </p:sp>
      <p:sp>
        <p:nvSpPr>
          <p:cNvPr id="3" name="Content Placeholder 2">
            <a:extLst>
              <a:ext uri="{FF2B5EF4-FFF2-40B4-BE49-F238E27FC236}">
                <a16:creationId xmlns:a16="http://schemas.microsoft.com/office/drawing/2014/main" id="{66AB9B70-44F4-44CF-9BAF-C615BCBD5851}"/>
              </a:ext>
            </a:extLst>
          </p:cNvPr>
          <p:cNvSpPr>
            <a:spLocks noGrp="1"/>
          </p:cNvSpPr>
          <p:nvPr>
            <p:ph idx="1"/>
          </p:nvPr>
        </p:nvSpPr>
        <p:spPr>
          <a:xfrm>
            <a:off x="381000" y="1047750"/>
            <a:ext cx="8458200" cy="3276600"/>
          </a:xfrm>
        </p:spPr>
        <p:txBody>
          <a:bodyPr/>
          <a:lstStyle/>
          <a:p>
            <a:pPr lvl="0"/>
            <a:r>
              <a:rPr lang="en-US" sz="2400" dirty="0">
                <a:solidFill>
                  <a:srgbClr val="00386B"/>
                </a:solidFill>
                <a:latin typeface="Avenir Book" panose="02000503020000020003"/>
              </a:rPr>
              <a:t>ACTION is needed to form a real program that grows and evolves into a national center</a:t>
            </a:r>
          </a:p>
          <a:p>
            <a:pPr lvl="0"/>
            <a:r>
              <a:rPr lang="en-US" sz="2400" dirty="0">
                <a:solidFill>
                  <a:srgbClr val="00386B"/>
                </a:solidFill>
                <a:latin typeface="Avenir Book" panose="02000503020000020003"/>
              </a:rPr>
              <a:t>Resources are required along the way, as you prove yourself and your program – incremental investment in the program over time</a:t>
            </a:r>
          </a:p>
          <a:p>
            <a:pPr lvl="0"/>
            <a:r>
              <a:rPr lang="en-US" sz="2400" dirty="0">
                <a:solidFill>
                  <a:srgbClr val="00386B"/>
                </a:solidFill>
                <a:latin typeface="Avenir Book" panose="02000503020000020003"/>
              </a:rPr>
              <a:t>Be a Kirk!  Creativity and measured risk taking are absolutely vital to create a national program</a:t>
            </a:r>
          </a:p>
          <a:p>
            <a:pPr lvl="0"/>
            <a:r>
              <a:rPr lang="en-US" sz="2400" dirty="0">
                <a:solidFill>
                  <a:srgbClr val="00386B"/>
                </a:solidFill>
                <a:latin typeface="Avenir Book" panose="02000503020000020003"/>
              </a:rPr>
              <a:t>Not everyone can create and build, nor should they</a:t>
            </a:r>
          </a:p>
        </p:txBody>
      </p:sp>
    </p:spTree>
    <p:extLst>
      <p:ext uri="{BB962C8B-B14F-4D97-AF65-F5344CB8AC3E}">
        <p14:creationId xmlns:p14="http://schemas.microsoft.com/office/powerpoint/2010/main" val="1528381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ou can do anything, but not everything.” And not all at once! | Life  Skills Resource Gro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61950"/>
            <a:ext cx="5505450" cy="3535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401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F0F40EAD-8494-4AD6-B665-28F3CC033A38}"/>
              </a:ext>
            </a:extLst>
          </p:cNvPr>
          <p:cNvSpPr>
            <a:spLocks noGrp="1"/>
          </p:cNvSpPr>
          <p:nvPr>
            <p:ph type="ctrTitle"/>
          </p:nvPr>
        </p:nvSpPr>
        <p:spPr>
          <a:xfrm>
            <a:off x="1066800" y="1657350"/>
            <a:ext cx="6858000" cy="1428750"/>
          </a:xfrm>
        </p:spPr>
        <p:txBody>
          <a:bodyPr/>
          <a:lstStyle/>
          <a:p>
            <a:br>
              <a:rPr lang="en-US" altLang="en-US" sz="1800" b="1" dirty="0">
                <a:solidFill>
                  <a:srgbClr val="333333"/>
                </a:solidFill>
                <a:latin typeface="Arial" panose="020B0604020202020204" pitchFamily="34" charset="0"/>
                <a:cs typeface="Arial" panose="020B0604020202020204" pitchFamily="34" charset="0"/>
              </a:rPr>
            </a:br>
            <a:br>
              <a:rPr lang="en-US" altLang="en-US" sz="1800" b="1" dirty="0">
                <a:solidFill>
                  <a:srgbClr val="333333"/>
                </a:solidFill>
                <a:latin typeface="Arial" panose="020B0604020202020204" pitchFamily="34" charset="0"/>
                <a:cs typeface="Arial" panose="020B0604020202020204" pitchFamily="34" charset="0"/>
              </a:rPr>
            </a:br>
            <a:br>
              <a:rPr lang="en-US" altLang="en-US" sz="1800" b="1" dirty="0">
                <a:solidFill>
                  <a:srgbClr val="333333"/>
                </a:solidFill>
                <a:latin typeface="Arial" panose="020B0604020202020204" pitchFamily="34" charset="0"/>
                <a:cs typeface="Arial" panose="020B0604020202020204" pitchFamily="34" charset="0"/>
              </a:rPr>
            </a:br>
            <a:r>
              <a:rPr lang="en-US" altLang="en-US" sz="4800" b="1" dirty="0">
                <a:solidFill>
                  <a:srgbClr val="00386B"/>
                </a:solidFill>
                <a:latin typeface="Avenir Heavy"/>
                <a:ea typeface="Calibri" panose="020F0502020204030204" pitchFamily="34" charset="0"/>
                <a:cs typeface="Times New Roman" panose="02020603050405020304" pitchFamily="18" charset="0"/>
              </a:rPr>
              <a:t>Dos and Don’ts for an </a:t>
            </a:r>
            <a:br>
              <a:rPr lang="en-US" altLang="en-US" sz="4800" b="1" dirty="0">
                <a:solidFill>
                  <a:srgbClr val="00386B"/>
                </a:solidFill>
                <a:latin typeface="Avenir Heavy"/>
                <a:ea typeface="Calibri" panose="020F0502020204030204" pitchFamily="34" charset="0"/>
                <a:cs typeface="Times New Roman" panose="02020603050405020304" pitchFamily="18" charset="0"/>
              </a:rPr>
            </a:br>
            <a:r>
              <a:rPr lang="en-US" altLang="en-US" sz="4800" b="1" dirty="0">
                <a:solidFill>
                  <a:srgbClr val="00386B"/>
                </a:solidFill>
                <a:latin typeface="Avenir Heavy"/>
                <a:ea typeface="Calibri" panose="020F0502020204030204" pitchFamily="34" charset="0"/>
                <a:cs typeface="Times New Roman" panose="02020603050405020304" pitchFamily="18" charset="0"/>
              </a:rPr>
              <a:t>Early Career Cardiologist</a:t>
            </a:r>
            <a:br>
              <a:rPr lang="en-US" altLang="en-US" sz="6000" b="1" dirty="0"/>
            </a:br>
            <a:endParaRPr lang="en-US" altLang="en-US" sz="6000" b="1" dirty="0">
              <a:solidFill>
                <a:srgbClr val="00386B"/>
              </a:solidFill>
            </a:endParaRPr>
          </a:p>
        </p:txBody>
      </p:sp>
      <p:sp>
        <p:nvSpPr>
          <p:cNvPr id="29698" name="Subtitle 2">
            <a:extLst>
              <a:ext uri="{FF2B5EF4-FFF2-40B4-BE49-F238E27FC236}">
                <a16:creationId xmlns:a16="http://schemas.microsoft.com/office/drawing/2014/main" id="{330269A6-DDA2-456E-9026-A47E39740BAE}"/>
              </a:ext>
            </a:extLst>
          </p:cNvPr>
          <p:cNvSpPr>
            <a:spLocks noGrp="1"/>
          </p:cNvSpPr>
          <p:nvPr>
            <p:ph type="subTitle" idx="1"/>
          </p:nvPr>
        </p:nvSpPr>
        <p:spPr>
          <a:xfrm>
            <a:off x="1400175" y="2571750"/>
            <a:ext cx="6343650" cy="1314450"/>
          </a:xfrm>
        </p:spPr>
        <p:txBody>
          <a:bodyPr/>
          <a:lstStyle/>
          <a:p>
            <a:pPr>
              <a:lnSpc>
                <a:spcPct val="100000"/>
              </a:lnSpc>
              <a:spcBef>
                <a:spcPts val="0"/>
              </a:spcBef>
            </a:pPr>
            <a:r>
              <a:rPr lang="en-US" altLang="en-US" sz="1500" b="1" dirty="0">
                <a:solidFill>
                  <a:schemeClr val="tx2"/>
                </a:solidFill>
                <a:latin typeface="Avenir Book"/>
              </a:rPr>
              <a:t>Evan D. Ownby, MD, FACC, FSCAI</a:t>
            </a:r>
          </a:p>
          <a:p>
            <a:pPr>
              <a:lnSpc>
                <a:spcPct val="100000"/>
              </a:lnSpc>
              <a:spcBef>
                <a:spcPts val="0"/>
              </a:spcBef>
            </a:pPr>
            <a:r>
              <a:rPr lang="en-US" altLang="en-US" sz="1500" dirty="0">
                <a:solidFill>
                  <a:schemeClr val="tx2"/>
                </a:solidFill>
                <a:latin typeface="Avenir Book"/>
              </a:rPr>
              <a:t>Governor, Virginia ACC Chapter</a:t>
            </a:r>
          </a:p>
          <a:p>
            <a:pPr>
              <a:lnSpc>
                <a:spcPct val="100000"/>
              </a:lnSpc>
              <a:spcBef>
                <a:spcPts val="0"/>
              </a:spcBef>
            </a:pPr>
            <a:r>
              <a:rPr lang="en-US" altLang="en-US" sz="1500" dirty="0">
                <a:solidFill>
                  <a:schemeClr val="tx2"/>
                </a:solidFill>
                <a:latin typeface="Avenir Book"/>
              </a:rPr>
              <a:t>Interventional Cardiology</a:t>
            </a:r>
          </a:p>
          <a:p>
            <a:pPr>
              <a:lnSpc>
                <a:spcPct val="100000"/>
              </a:lnSpc>
              <a:spcBef>
                <a:spcPts val="0"/>
              </a:spcBef>
            </a:pPr>
            <a:r>
              <a:rPr lang="en-US" altLang="en-US" sz="1500" dirty="0">
                <a:solidFill>
                  <a:schemeClr val="tx2"/>
                </a:solidFill>
                <a:latin typeface="Avenir Book"/>
              </a:rPr>
              <a:t>Heart &amp; Vascular Institute, Centra Health</a:t>
            </a:r>
          </a:p>
        </p:txBody>
      </p:sp>
    </p:spTree>
    <p:extLst>
      <p:ext uri="{BB962C8B-B14F-4D97-AF65-F5344CB8AC3E}">
        <p14:creationId xmlns:p14="http://schemas.microsoft.com/office/powerpoint/2010/main" val="34203991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37182608-D63B-4144-9469-A0607B8DD24D}"/>
              </a:ext>
            </a:extLst>
          </p:cNvPr>
          <p:cNvSpPr>
            <a:spLocks noGrp="1"/>
          </p:cNvSpPr>
          <p:nvPr>
            <p:ph type="title"/>
          </p:nvPr>
        </p:nvSpPr>
        <p:spPr>
          <a:xfrm>
            <a:off x="762000" y="590550"/>
            <a:ext cx="7886700" cy="993775"/>
          </a:xfrm>
        </p:spPr>
        <p:txBody>
          <a:bodyPr/>
          <a:lstStyle/>
          <a:p>
            <a:r>
              <a:rPr lang="en-US" altLang="en-US" sz="4000" b="1" dirty="0">
                <a:solidFill>
                  <a:srgbClr val="00386B"/>
                </a:solidFill>
                <a:latin typeface="Avenir Heavy"/>
              </a:rPr>
              <a:t>Do – Focus on the culture of “YES” </a:t>
            </a:r>
          </a:p>
        </p:txBody>
      </p:sp>
      <p:pic>
        <p:nvPicPr>
          <p:cNvPr id="3" name="Picture 2">
            <a:extLst>
              <a:ext uri="{FF2B5EF4-FFF2-40B4-BE49-F238E27FC236}">
                <a16:creationId xmlns:a16="http://schemas.microsoft.com/office/drawing/2014/main" id="{8D8D8437-A6AC-4202-BEA9-9DB6FF63DA07}"/>
              </a:ext>
            </a:extLst>
          </p:cNvPr>
          <p:cNvPicPr>
            <a:picLocks noChangeAspect="1"/>
          </p:cNvPicPr>
          <p:nvPr/>
        </p:nvPicPr>
        <p:blipFill>
          <a:blip r:embed="rId2"/>
          <a:stretch>
            <a:fillRect/>
          </a:stretch>
        </p:blipFill>
        <p:spPr>
          <a:xfrm>
            <a:off x="1219200" y="1584325"/>
            <a:ext cx="6943895" cy="1645888"/>
          </a:xfrm>
          <a:prstGeom prst="rect">
            <a:avLst/>
          </a:prstGeom>
        </p:spPr>
      </p:pic>
    </p:spTree>
    <p:extLst>
      <p:ext uri="{BB962C8B-B14F-4D97-AF65-F5344CB8AC3E}">
        <p14:creationId xmlns:p14="http://schemas.microsoft.com/office/powerpoint/2010/main" val="31631112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37182608-D63B-4144-9469-A0607B8DD24D}"/>
              </a:ext>
            </a:extLst>
          </p:cNvPr>
          <p:cNvSpPr>
            <a:spLocks noGrp="1"/>
          </p:cNvSpPr>
          <p:nvPr>
            <p:ph type="title"/>
          </p:nvPr>
        </p:nvSpPr>
        <p:spPr/>
        <p:txBody>
          <a:bodyPr/>
          <a:lstStyle/>
          <a:p>
            <a:pPr algn="ctr"/>
            <a:r>
              <a:rPr lang="en-US" altLang="en-US" b="1" dirty="0">
                <a:solidFill>
                  <a:srgbClr val="00386B"/>
                </a:solidFill>
                <a:latin typeface="Avenir Heavy" panose="02000503020000020003"/>
              </a:rPr>
              <a:t>Do – Be a champion for culture</a:t>
            </a:r>
          </a:p>
        </p:txBody>
      </p:sp>
      <p:pic>
        <p:nvPicPr>
          <p:cNvPr id="31746" name="Picture 2" descr="Why hiring for culture fit is misguided - Hive Learning">
            <a:extLst>
              <a:ext uri="{FF2B5EF4-FFF2-40B4-BE49-F238E27FC236}">
                <a16:creationId xmlns:a16="http://schemas.microsoft.com/office/drawing/2014/main" id="{41C0D9E2-867F-4A39-9C21-B4588425C3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7632" y="926985"/>
            <a:ext cx="3284935" cy="122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4">
            <a:extLst>
              <a:ext uri="{FF2B5EF4-FFF2-40B4-BE49-F238E27FC236}">
                <a16:creationId xmlns:a16="http://schemas.microsoft.com/office/drawing/2014/main" id="{1742574D-CF46-4BA3-ABE4-C60177423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2500" t="26865" r="18333" b="16154"/>
          <a:stretch>
            <a:fillRect/>
          </a:stretch>
        </p:blipFill>
        <p:spPr bwMode="auto">
          <a:xfrm>
            <a:off x="832909" y="2149757"/>
            <a:ext cx="857250" cy="137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itle 1">
            <a:extLst>
              <a:ext uri="{FF2B5EF4-FFF2-40B4-BE49-F238E27FC236}">
                <a16:creationId xmlns:a16="http://schemas.microsoft.com/office/drawing/2014/main" id="{AD160A0F-F9CD-4064-9DC6-F3B2E4491692}"/>
              </a:ext>
            </a:extLst>
          </p:cNvPr>
          <p:cNvSpPr txBox="1">
            <a:spLocks/>
          </p:cNvSpPr>
          <p:nvPr/>
        </p:nvSpPr>
        <p:spPr bwMode="auto">
          <a:xfrm>
            <a:off x="1524000" y="3297961"/>
            <a:ext cx="6172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9pPr>
          </a:lstStyle>
          <a:p>
            <a:pPr algn="ctr">
              <a:spcBef>
                <a:spcPct val="0"/>
              </a:spcBef>
              <a:buFontTx/>
              <a:buNone/>
            </a:pPr>
            <a:r>
              <a:rPr lang="en-US" altLang="en-US" sz="2800" dirty="0">
                <a:solidFill>
                  <a:srgbClr val="00386B"/>
                </a:solidFill>
                <a:latin typeface="Avenir Book"/>
              </a:rPr>
              <a:t>Do – Identify Mentors</a:t>
            </a:r>
          </a:p>
        </p:txBody>
      </p:sp>
      <p:pic>
        <p:nvPicPr>
          <p:cNvPr id="31749" name="Picture 10" descr="Officers and Trustees - American College of Cardiology">
            <a:extLst>
              <a:ext uri="{FF2B5EF4-FFF2-40B4-BE49-F238E27FC236}">
                <a16:creationId xmlns:a16="http://schemas.microsoft.com/office/drawing/2014/main" id="{8F80F505-8C00-4A56-8280-6125F71D7A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6038" y="2553145"/>
            <a:ext cx="1034653" cy="103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2" descr="Cardiology Magazine">
            <a:extLst>
              <a:ext uri="{FF2B5EF4-FFF2-40B4-BE49-F238E27FC236}">
                <a16:creationId xmlns:a16="http://schemas.microsoft.com/office/drawing/2014/main" id="{AC122FD2-D815-4060-B4C9-C3939F3F23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2502" y="2359902"/>
            <a:ext cx="960835" cy="95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4" descr="Garima Vishwanath Sharma, M.B.B.S., Assistant Professor of Medicine | Johns  Hopkins Medicine">
            <a:extLst>
              <a:ext uri="{FF2B5EF4-FFF2-40B4-BE49-F238E27FC236}">
                <a16:creationId xmlns:a16="http://schemas.microsoft.com/office/drawing/2014/main" id="{06910F06-7CD6-4904-8AE6-80E2D88BDA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5083" y="1488770"/>
            <a:ext cx="960834" cy="119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6" descr="Alison Bailey, MD, FACC, Named Editor-in-Chief of ACCEL - American College  of Cardiology">
            <a:extLst>
              <a:ext uri="{FF2B5EF4-FFF2-40B4-BE49-F238E27FC236}">
                <a16:creationId xmlns:a16="http://schemas.microsoft.com/office/drawing/2014/main" id="{BA9AFD6A-2EF3-44FE-94B1-2AA7923DCE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8763" y="2110009"/>
            <a:ext cx="10572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18" descr="Nkechinyere Ijioma MBBS">
            <a:extLst>
              <a:ext uri="{FF2B5EF4-FFF2-40B4-BE49-F238E27FC236}">
                <a16:creationId xmlns:a16="http://schemas.microsoft.com/office/drawing/2014/main" id="{8B8518E0-7903-41C7-9DB1-1D2746A121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0967" y="1514475"/>
            <a:ext cx="10572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1688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Saving Private Ryan &quot;Complaints Go Up&quot;">
            <a:hlinkClick r:id="" action="ppaction://media"/>
            <a:extLst>
              <a:ext uri="{FF2B5EF4-FFF2-40B4-BE49-F238E27FC236}">
                <a16:creationId xmlns:a16="http://schemas.microsoft.com/office/drawing/2014/main" id="{8CE83D4C-CBA6-44A5-896F-9DFDF7318EB9}"/>
              </a:ext>
            </a:extLst>
          </p:cNvPr>
          <p:cNvPicPr>
            <a:picLocks noRot="1" noChangeAspect="1"/>
          </p:cNvPicPr>
          <p:nvPr>
            <a:videoFile r:link="rId1"/>
          </p:nvPr>
        </p:nvPicPr>
        <p:blipFill>
          <a:blip r:embed="rId3"/>
          <a:stretch>
            <a:fillRect/>
          </a:stretch>
        </p:blipFill>
        <p:spPr>
          <a:xfrm>
            <a:off x="1828800" y="907676"/>
            <a:ext cx="5257800" cy="2970527"/>
          </a:xfrm>
          <a:prstGeom prst="rect">
            <a:avLst/>
          </a:prstGeom>
        </p:spPr>
      </p:pic>
      <p:sp>
        <p:nvSpPr>
          <p:cNvPr id="32770" name="TextBox 2">
            <a:extLst>
              <a:ext uri="{FF2B5EF4-FFF2-40B4-BE49-F238E27FC236}">
                <a16:creationId xmlns:a16="http://schemas.microsoft.com/office/drawing/2014/main" id="{1E9061CF-1741-4CED-BE43-8B5CBDE049E0}"/>
              </a:ext>
            </a:extLst>
          </p:cNvPr>
          <p:cNvSpPr txBox="1">
            <a:spLocks noChangeArrowheads="1"/>
          </p:cNvSpPr>
          <p:nvPr/>
        </p:nvSpPr>
        <p:spPr bwMode="auto">
          <a:xfrm>
            <a:off x="571500" y="310575"/>
            <a:ext cx="800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9pPr>
          </a:lstStyle>
          <a:p>
            <a:pPr algn="ctr">
              <a:spcBef>
                <a:spcPct val="0"/>
              </a:spcBef>
              <a:buFontTx/>
              <a:buNone/>
            </a:pPr>
            <a:r>
              <a:rPr lang="en-US" altLang="en-US" b="1" dirty="0">
                <a:solidFill>
                  <a:srgbClr val="00386B"/>
                </a:solidFill>
                <a:latin typeface="Avenir Heavy" panose="02000503020000020003"/>
              </a:rPr>
              <a:t>Don’t - Forget the Chain of Command</a:t>
            </a:r>
          </a:p>
        </p:txBody>
      </p:sp>
    </p:spTree>
    <p:extLst>
      <p:ext uri="{BB962C8B-B14F-4D97-AF65-F5344CB8AC3E}">
        <p14:creationId xmlns:p14="http://schemas.microsoft.com/office/powerpoint/2010/main" val="1318470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E1AAA6CC-363F-4623-86C0-B56B93CE87A5}"/>
              </a:ext>
            </a:extLst>
          </p:cNvPr>
          <p:cNvSpPr>
            <a:spLocks noGrp="1"/>
          </p:cNvSpPr>
          <p:nvPr>
            <p:ph type="title"/>
          </p:nvPr>
        </p:nvSpPr>
        <p:spPr>
          <a:xfrm>
            <a:off x="1219200" y="234618"/>
            <a:ext cx="6858000" cy="857250"/>
          </a:xfrm>
        </p:spPr>
        <p:txBody>
          <a:bodyPr/>
          <a:lstStyle/>
          <a:p>
            <a:pPr algn="ctr"/>
            <a:r>
              <a:rPr lang="en-US" altLang="en-US" sz="4000" dirty="0">
                <a:solidFill>
                  <a:srgbClr val="00386B"/>
                </a:solidFill>
                <a:latin typeface="Avenir Heavy" panose="02000503020000020003"/>
              </a:rPr>
              <a:t>Do – Remember the </a:t>
            </a:r>
            <a:br>
              <a:rPr lang="en-US" altLang="en-US" sz="4000" dirty="0">
                <a:solidFill>
                  <a:srgbClr val="00386B"/>
                </a:solidFill>
                <a:latin typeface="Avenir Heavy" panose="02000503020000020003"/>
              </a:rPr>
            </a:br>
            <a:r>
              <a:rPr lang="en-US" altLang="en-US" sz="4000" dirty="0">
                <a:solidFill>
                  <a:srgbClr val="00386B"/>
                </a:solidFill>
                <a:latin typeface="Avenir Heavy" panose="02000503020000020003"/>
              </a:rPr>
              <a:t>Importance of a Team</a:t>
            </a:r>
          </a:p>
        </p:txBody>
      </p:sp>
      <p:pic>
        <p:nvPicPr>
          <p:cNvPr id="72708" name="Picture 4" descr="How Important is Team Bonding? - Quay Appointments">
            <a:extLst>
              <a:ext uri="{FF2B5EF4-FFF2-40B4-BE49-F238E27FC236}">
                <a16:creationId xmlns:a16="http://schemas.microsoft.com/office/drawing/2014/main" id="{69BEC11F-F1C8-4B07-AA1F-FCAE7B1EC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9969" y="1962150"/>
            <a:ext cx="2066925" cy="1552575"/>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22" descr="DISC Assessment - YouTube">
            <a:extLst>
              <a:ext uri="{FF2B5EF4-FFF2-40B4-BE49-F238E27FC236}">
                <a16:creationId xmlns:a16="http://schemas.microsoft.com/office/drawing/2014/main" id="{8D37B844-BF63-4D9D-B944-1663B7D71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49" y="1448991"/>
            <a:ext cx="2209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28" name="Picture 24" descr="360 evaluation and multi-rater feedback process | リソース">
            <a:extLst>
              <a:ext uri="{FF2B5EF4-FFF2-40B4-BE49-F238E27FC236}">
                <a16:creationId xmlns:a16="http://schemas.microsoft.com/office/drawing/2014/main" id="{F4BDA051-E8B5-4290-8CF4-E5BEDB3635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6894" y="1444297"/>
            <a:ext cx="2552700" cy="1781175"/>
          </a:xfrm>
          <a:prstGeom prst="rect">
            <a:avLst/>
          </a:prstGeom>
          <a:noFill/>
          <a:extLst>
            <a:ext uri="{909E8E84-426E-40DD-AFC4-6F175D3DCCD1}">
              <a14:hiddenFill xmlns:a14="http://schemas.microsoft.com/office/drawing/2010/main">
                <a:solidFill>
                  <a:srgbClr val="FFFFFF"/>
                </a:solidFill>
              </a14:hiddenFill>
            </a:ext>
          </a:extLst>
        </p:spPr>
      </p:pic>
      <p:sp>
        <p:nvSpPr>
          <p:cNvPr id="33797" name="Title 1">
            <a:extLst>
              <a:ext uri="{FF2B5EF4-FFF2-40B4-BE49-F238E27FC236}">
                <a16:creationId xmlns:a16="http://schemas.microsoft.com/office/drawing/2014/main" id="{EB7125BD-F97B-4A73-88FC-1561BC1EAFB4}"/>
              </a:ext>
            </a:extLst>
          </p:cNvPr>
          <p:cNvSpPr txBox="1">
            <a:spLocks/>
          </p:cNvSpPr>
          <p:nvPr/>
        </p:nvSpPr>
        <p:spPr bwMode="auto">
          <a:xfrm>
            <a:off x="6034088" y="3196756"/>
            <a:ext cx="2857500" cy="12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9pPr>
          </a:lstStyle>
          <a:p>
            <a:pPr algn="ctr">
              <a:spcBef>
                <a:spcPct val="0"/>
              </a:spcBef>
              <a:buFontTx/>
              <a:buNone/>
            </a:pPr>
            <a:r>
              <a:rPr lang="en-US" altLang="en-US" sz="2000" dirty="0">
                <a:solidFill>
                  <a:srgbClr val="00386B"/>
                </a:solidFill>
                <a:latin typeface="Avenir Book" panose="02000503020000020003"/>
              </a:rPr>
              <a:t>Don’t – Use the phrase:</a:t>
            </a:r>
            <a:br>
              <a:rPr lang="en-US" altLang="en-US" sz="2000" dirty="0">
                <a:solidFill>
                  <a:srgbClr val="00386B"/>
                </a:solidFill>
                <a:latin typeface="Avenir Book" panose="02000503020000020003"/>
              </a:rPr>
            </a:br>
            <a:r>
              <a:rPr lang="en-US" altLang="en-US" sz="2000" dirty="0">
                <a:solidFill>
                  <a:srgbClr val="00386B"/>
                </a:solidFill>
                <a:latin typeface="Avenir Book" panose="02000503020000020003"/>
              </a:rPr>
              <a:t> “In Fellowship we did _____”</a:t>
            </a:r>
          </a:p>
        </p:txBody>
      </p:sp>
      <p:sp>
        <p:nvSpPr>
          <p:cNvPr id="33798" name="Title 1">
            <a:extLst>
              <a:ext uri="{FF2B5EF4-FFF2-40B4-BE49-F238E27FC236}">
                <a16:creationId xmlns:a16="http://schemas.microsoft.com/office/drawing/2014/main" id="{881B2BCD-EB0D-4282-882E-ED84B69D3325}"/>
              </a:ext>
            </a:extLst>
          </p:cNvPr>
          <p:cNvSpPr txBox="1">
            <a:spLocks/>
          </p:cNvSpPr>
          <p:nvPr/>
        </p:nvSpPr>
        <p:spPr bwMode="auto">
          <a:xfrm>
            <a:off x="1681162" y="2967318"/>
            <a:ext cx="16002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9pPr>
          </a:lstStyle>
          <a:p>
            <a:pPr algn="ctr">
              <a:spcBef>
                <a:spcPct val="0"/>
              </a:spcBef>
              <a:buFontTx/>
              <a:buNone/>
            </a:pPr>
            <a:r>
              <a:rPr lang="en-US" altLang="en-US" sz="2000" dirty="0">
                <a:solidFill>
                  <a:srgbClr val="00386B"/>
                </a:solidFill>
                <a:latin typeface="Avenir Book" panose="02000503020000020003"/>
              </a:rPr>
              <a:t>Don’t – Yell at Nurses</a:t>
            </a:r>
          </a:p>
        </p:txBody>
      </p:sp>
    </p:spTree>
    <p:extLst>
      <p:ext uri="{BB962C8B-B14F-4D97-AF65-F5344CB8AC3E}">
        <p14:creationId xmlns:p14="http://schemas.microsoft.com/office/powerpoint/2010/main" val="27381071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A7C4C5B5-C1B5-46F1-AA04-888F31D95824}"/>
              </a:ext>
            </a:extLst>
          </p:cNvPr>
          <p:cNvSpPr>
            <a:spLocks noGrp="1"/>
          </p:cNvSpPr>
          <p:nvPr>
            <p:ph type="title"/>
          </p:nvPr>
        </p:nvSpPr>
        <p:spPr/>
        <p:txBody>
          <a:bodyPr/>
          <a:lstStyle/>
          <a:p>
            <a:pPr algn="ctr"/>
            <a:r>
              <a:rPr lang="en-US" altLang="en-US" b="1" dirty="0">
                <a:solidFill>
                  <a:srgbClr val="00386B"/>
                </a:solidFill>
                <a:latin typeface="Avenir Heavy" panose="02000503020000020003"/>
              </a:rPr>
              <a:t>Don’t - Forget to Plan</a:t>
            </a:r>
            <a:br>
              <a:rPr lang="en-US" altLang="en-US" b="1" dirty="0">
                <a:solidFill>
                  <a:srgbClr val="00386B"/>
                </a:solidFill>
                <a:latin typeface="Avenir Heavy" panose="02000503020000020003"/>
              </a:rPr>
            </a:br>
            <a:r>
              <a:rPr lang="en-US" altLang="en-US" sz="1500" dirty="0">
                <a:solidFill>
                  <a:srgbClr val="00386B"/>
                </a:solidFill>
                <a:latin typeface="Avenir Heavy" panose="02000503020000020003"/>
              </a:rPr>
              <a:t>(finances, leadership opportunities, career milestones, restrictive covenants)</a:t>
            </a:r>
            <a:endParaRPr lang="en-US" altLang="en-US" dirty="0">
              <a:solidFill>
                <a:srgbClr val="00386B"/>
              </a:solidFill>
              <a:latin typeface="Avenir Heavy" panose="02000503020000020003"/>
            </a:endParaRPr>
          </a:p>
        </p:txBody>
      </p:sp>
      <p:pic>
        <p:nvPicPr>
          <p:cNvPr id="34818" name="Picture 14" descr="Mid-Atlantic Capital Cardiology Symposium - Home">
            <a:extLst>
              <a:ext uri="{FF2B5EF4-FFF2-40B4-BE49-F238E27FC236}">
                <a16:creationId xmlns:a16="http://schemas.microsoft.com/office/drawing/2014/main" id="{E5F66F58-D47E-4851-84BE-2519CD0925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413"/>
            <a:ext cx="3843338" cy="109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16" descr="Cardiovascular Summit Virtual - American College of Cardiology">
            <a:extLst>
              <a:ext uri="{FF2B5EF4-FFF2-40B4-BE49-F238E27FC236}">
                <a16:creationId xmlns:a16="http://schemas.microsoft.com/office/drawing/2014/main" id="{3FB922EF-6E05-448D-BD2B-FE8073462D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57350"/>
            <a:ext cx="3739754" cy="109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18" descr="About the ACC Legislative Conference - American College of Cardiology">
            <a:extLst>
              <a:ext uri="{FF2B5EF4-FFF2-40B4-BE49-F238E27FC236}">
                <a16:creationId xmlns:a16="http://schemas.microsoft.com/office/drawing/2014/main" id="{2702B304-F22B-45E6-9992-E60F47C56C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443956"/>
            <a:ext cx="32575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56765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D2123361-F4EF-49E2-AAD6-36D4C9E49FC9}"/>
              </a:ext>
            </a:extLst>
          </p:cNvPr>
          <p:cNvSpPr>
            <a:spLocks noGrp="1"/>
          </p:cNvSpPr>
          <p:nvPr>
            <p:ph type="title"/>
          </p:nvPr>
        </p:nvSpPr>
        <p:spPr/>
        <p:txBody>
          <a:bodyPr/>
          <a:lstStyle/>
          <a:p>
            <a:pPr algn="ctr"/>
            <a:r>
              <a:rPr lang="en-US" altLang="en-US" sz="4000" b="1" dirty="0">
                <a:solidFill>
                  <a:srgbClr val="00386B"/>
                </a:solidFill>
                <a:latin typeface="Avenir Heavy" panose="02000503020000020003"/>
              </a:rPr>
              <a:t>Do – Remember Work/Life balance</a:t>
            </a:r>
          </a:p>
        </p:txBody>
      </p:sp>
      <p:pic>
        <p:nvPicPr>
          <p:cNvPr id="35842" name="Picture 14" descr="And then we told them you can have a work life balance - And then we told  them... | Meme Generator">
            <a:extLst>
              <a:ext uri="{FF2B5EF4-FFF2-40B4-BE49-F238E27FC236}">
                <a16:creationId xmlns:a16="http://schemas.microsoft.com/office/drawing/2014/main" id="{48E6BF69-2643-4FAA-ABF2-C73F3B59DA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797" y="1809750"/>
            <a:ext cx="18859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99F8C22F-67A4-4200-9DE0-7419F3491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19350"/>
            <a:ext cx="268605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6">
            <a:extLst>
              <a:ext uri="{FF2B5EF4-FFF2-40B4-BE49-F238E27FC236}">
                <a16:creationId xmlns:a16="http://schemas.microsoft.com/office/drawing/2014/main" id="{A065EF92-010F-4B36-94F7-FEB9A7AB3B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6913" b="24872"/>
          <a:stretch>
            <a:fillRect/>
          </a:stretch>
        </p:blipFill>
        <p:spPr bwMode="auto">
          <a:xfrm>
            <a:off x="5856194" y="1277740"/>
            <a:ext cx="2686050" cy="172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8">
            <a:extLst>
              <a:ext uri="{FF2B5EF4-FFF2-40B4-BE49-F238E27FC236}">
                <a16:creationId xmlns:a16="http://schemas.microsoft.com/office/drawing/2014/main" id="{B5D353BB-41F8-4545-8EAC-016176A644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7999" t="27708" r="25000" b="12000"/>
          <a:stretch>
            <a:fillRect/>
          </a:stretch>
        </p:blipFill>
        <p:spPr bwMode="auto">
          <a:xfrm>
            <a:off x="1143000" y="868760"/>
            <a:ext cx="2457450" cy="195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8627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0F7B-5F91-491B-8610-21BFC3843629}"/>
              </a:ext>
            </a:extLst>
          </p:cNvPr>
          <p:cNvSpPr>
            <a:spLocks noGrp="1"/>
          </p:cNvSpPr>
          <p:nvPr>
            <p:ph type="title"/>
          </p:nvPr>
        </p:nvSpPr>
        <p:spPr>
          <a:xfrm>
            <a:off x="457200" y="742949"/>
            <a:ext cx="8229600" cy="320675"/>
          </a:xfrm>
        </p:spPr>
        <p:txBody>
          <a:bodyPr/>
          <a:lstStyle/>
          <a:p>
            <a:pPr algn="ctr"/>
            <a:r>
              <a:rPr lang="en-US" sz="5400" b="1" dirty="0">
                <a:solidFill>
                  <a:srgbClr val="00386B"/>
                </a:solidFill>
                <a:latin typeface="Avenir Heavy"/>
              </a:rPr>
              <a:t>Moderator</a:t>
            </a:r>
            <a:br>
              <a:rPr lang="en-US" dirty="0"/>
            </a:br>
            <a:endParaRPr lang="en-US" dirty="0"/>
          </a:p>
        </p:txBody>
      </p:sp>
      <p:sp>
        <p:nvSpPr>
          <p:cNvPr id="3" name="Content Placeholder 2">
            <a:extLst>
              <a:ext uri="{FF2B5EF4-FFF2-40B4-BE49-F238E27FC236}">
                <a16:creationId xmlns:a16="http://schemas.microsoft.com/office/drawing/2014/main" id="{DC1A87EC-088E-4F67-9571-F4B3F58DDA42}"/>
              </a:ext>
            </a:extLst>
          </p:cNvPr>
          <p:cNvSpPr>
            <a:spLocks noGrp="1"/>
          </p:cNvSpPr>
          <p:nvPr>
            <p:ph idx="1"/>
          </p:nvPr>
        </p:nvSpPr>
        <p:spPr>
          <a:xfrm>
            <a:off x="526596" y="1268413"/>
            <a:ext cx="8090808" cy="2895600"/>
          </a:xfrm>
        </p:spPr>
        <p:txBody>
          <a:bodyPr/>
          <a:lstStyle/>
          <a:p>
            <a:pPr marL="0" marR="0" indent="0" algn="ctr">
              <a:lnSpc>
                <a:spcPct val="107000"/>
              </a:lnSpc>
              <a:spcBef>
                <a:spcPts val="0"/>
              </a:spcBef>
              <a:spcAft>
                <a:spcPts val="0"/>
              </a:spcAft>
              <a:buNone/>
            </a:pPr>
            <a:r>
              <a:rPr lang="en-US" b="1" dirty="0">
                <a:solidFill>
                  <a:srgbClr val="00386B"/>
                </a:solidFill>
                <a:effectLst/>
                <a:latin typeface="Avenir Book"/>
                <a:ea typeface="Times New Roman" panose="02020603050405020304" pitchFamily="18" charset="0"/>
                <a:cs typeface="Times New Roman" panose="02020603050405020304" pitchFamily="18" charset="0"/>
              </a:rPr>
              <a:t>Benjamin Galper, MD, MPH, FACC</a:t>
            </a:r>
          </a:p>
          <a:p>
            <a:pPr marL="0" marR="0" indent="0" algn="ctr">
              <a:lnSpc>
                <a:spcPct val="107000"/>
              </a:lnSpc>
              <a:spcBef>
                <a:spcPts val="0"/>
              </a:spcBef>
              <a:spcAft>
                <a:spcPts val="0"/>
              </a:spcAft>
              <a:buNone/>
            </a:pPr>
            <a:r>
              <a:rPr lang="en-US" sz="2000" dirty="0">
                <a:solidFill>
                  <a:srgbClr val="00386B"/>
                </a:solidFill>
                <a:effectLst/>
                <a:latin typeface="Avenir Book"/>
                <a:ea typeface="Times New Roman" panose="02020603050405020304" pitchFamily="18" charset="0"/>
                <a:cs typeface="Times New Roman" panose="02020603050405020304" pitchFamily="18" charset="0"/>
              </a:rPr>
              <a:t>Early Career Representative, ACC Virginia Chapter</a:t>
            </a:r>
          </a:p>
          <a:p>
            <a:pPr marL="0" marR="0" indent="0" algn="ctr">
              <a:lnSpc>
                <a:spcPct val="107000"/>
              </a:lnSpc>
              <a:spcBef>
                <a:spcPts val="0"/>
              </a:spcBef>
              <a:spcAft>
                <a:spcPts val="0"/>
              </a:spcAft>
              <a:buNone/>
            </a:pPr>
            <a:r>
              <a:rPr lang="en-US" sz="2000" dirty="0">
                <a:solidFill>
                  <a:srgbClr val="00386B"/>
                </a:solidFill>
                <a:effectLst/>
                <a:latin typeface="Avenir Book"/>
                <a:ea typeface="Times New Roman" panose="02020603050405020304" pitchFamily="18" charset="0"/>
                <a:cs typeface="Times New Roman" panose="02020603050405020304" pitchFamily="18" charset="0"/>
              </a:rPr>
              <a:t>Director, Structural Heart Disease Program, Mid-Atlantic Permanente Medical </a:t>
            </a:r>
            <a:endParaRPr lang="en-US" sz="1800" dirty="0">
              <a:solidFill>
                <a:srgbClr val="00386B"/>
              </a:solidFill>
              <a:effectLst/>
              <a:latin typeface="Avenir Book"/>
              <a:ea typeface="Times New Roman" panose="02020603050405020304" pitchFamily="18" charset="0"/>
              <a:cs typeface="Times New Roman" panose="02020603050405020304" pitchFamily="18" charset="0"/>
            </a:endParaRPr>
          </a:p>
          <a:p>
            <a:pPr marL="0" marR="0" indent="0" algn="ctr">
              <a:lnSpc>
                <a:spcPct val="107000"/>
              </a:lnSpc>
              <a:spcBef>
                <a:spcPts val="0"/>
              </a:spcBef>
              <a:spcAft>
                <a:spcPts val="0"/>
              </a:spcAft>
              <a:buNone/>
            </a:pPr>
            <a:r>
              <a:rPr lang="en-US" sz="1800" dirty="0">
                <a:solidFill>
                  <a:srgbClr val="00386B"/>
                </a:solidFill>
                <a:effectLst/>
                <a:latin typeface="Avenir Book"/>
                <a:ea typeface="Times New Roman" panose="02020603050405020304" pitchFamily="18" charset="0"/>
                <a:cs typeface="Times New Roman" panose="02020603050405020304" pitchFamily="18" charset="0"/>
              </a:rPr>
              <a:t>Assistant Chief of Cardiology, Northern Virginia MAPMG service area</a:t>
            </a:r>
          </a:p>
          <a:p>
            <a:pPr marL="0" marR="0" indent="0" algn="ctr">
              <a:lnSpc>
                <a:spcPct val="107000"/>
              </a:lnSpc>
              <a:spcBef>
                <a:spcPts val="0"/>
              </a:spcBef>
              <a:spcAft>
                <a:spcPts val="0"/>
              </a:spcAft>
              <a:buNone/>
            </a:pPr>
            <a:r>
              <a:rPr lang="en-US" sz="1800" dirty="0">
                <a:solidFill>
                  <a:srgbClr val="00386B"/>
                </a:solidFill>
                <a:effectLst/>
                <a:latin typeface="Avenir Book"/>
                <a:ea typeface="Times New Roman" panose="02020603050405020304" pitchFamily="18" charset="0"/>
                <a:cs typeface="Times New Roman" panose="02020603050405020304" pitchFamily="18" charset="0"/>
              </a:rPr>
              <a:t>Medical Director, Structural Heart Disease Program, Virginia Hospital Center </a:t>
            </a:r>
          </a:p>
          <a:p>
            <a:endParaRPr lang="en-US" dirty="0"/>
          </a:p>
        </p:txBody>
      </p:sp>
      <p:pic>
        <p:nvPicPr>
          <p:cNvPr id="5" name="Picture 4">
            <a:extLst>
              <a:ext uri="{FF2B5EF4-FFF2-40B4-BE49-F238E27FC236}">
                <a16:creationId xmlns:a16="http://schemas.microsoft.com/office/drawing/2014/main" id="{7F5EEA0B-5EBE-40AB-89C7-05376796B942}"/>
              </a:ext>
            </a:extLst>
          </p:cNvPr>
          <p:cNvPicPr>
            <a:picLocks noChangeAspect="1"/>
          </p:cNvPicPr>
          <p:nvPr/>
        </p:nvPicPr>
        <p:blipFill>
          <a:blip r:embed="rId2"/>
          <a:stretch>
            <a:fillRect/>
          </a:stretch>
        </p:blipFill>
        <p:spPr>
          <a:xfrm>
            <a:off x="7467600" y="91762"/>
            <a:ext cx="1359526" cy="1359526"/>
          </a:xfrm>
          <a:prstGeom prst="rect">
            <a:avLst/>
          </a:prstGeom>
        </p:spPr>
      </p:pic>
    </p:spTree>
    <p:extLst>
      <p:ext uri="{BB962C8B-B14F-4D97-AF65-F5344CB8AC3E}">
        <p14:creationId xmlns:p14="http://schemas.microsoft.com/office/powerpoint/2010/main" val="24415240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27B9A5B0-6637-4258-BE03-56E167E08CFE}"/>
              </a:ext>
            </a:extLst>
          </p:cNvPr>
          <p:cNvSpPr>
            <a:spLocks noGrp="1"/>
          </p:cNvSpPr>
          <p:nvPr>
            <p:ph type="title"/>
          </p:nvPr>
        </p:nvSpPr>
        <p:spPr>
          <a:xfrm>
            <a:off x="304800" y="274638"/>
            <a:ext cx="8610600" cy="993775"/>
          </a:xfrm>
        </p:spPr>
        <p:txBody>
          <a:bodyPr/>
          <a:lstStyle/>
          <a:p>
            <a:pPr algn="ctr"/>
            <a:r>
              <a:rPr lang="en-US" altLang="en-US" sz="4000" b="1" dirty="0">
                <a:solidFill>
                  <a:srgbClr val="00386B"/>
                </a:solidFill>
                <a:latin typeface="Avenir Heavy" panose="02000503020000020003"/>
              </a:rPr>
              <a:t>Don’t – Forget about </a:t>
            </a:r>
            <a:br>
              <a:rPr lang="en-US" altLang="en-US" sz="4000" b="1" dirty="0">
                <a:solidFill>
                  <a:srgbClr val="00386B"/>
                </a:solidFill>
                <a:latin typeface="Avenir Heavy" panose="02000503020000020003"/>
              </a:rPr>
            </a:br>
            <a:r>
              <a:rPr lang="en-US" altLang="en-US" sz="4000" b="1" dirty="0">
                <a:solidFill>
                  <a:srgbClr val="00386B"/>
                </a:solidFill>
                <a:latin typeface="Avenir Heavy" panose="02000503020000020003"/>
              </a:rPr>
              <a:t>Your Professional Home</a:t>
            </a:r>
          </a:p>
        </p:txBody>
      </p:sp>
      <p:pic>
        <p:nvPicPr>
          <p:cNvPr id="74762" name="Picture 10" descr="AI-Derived Heart Measurements Help Predict COVID-19 Mortality |  mddionline.com">
            <a:extLst>
              <a:ext uri="{FF2B5EF4-FFF2-40B4-BE49-F238E27FC236}">
                <a16:creationId xmlns:a16="http://schemas.microsoft.com/office/drawing/2014/main" id="{58AD55D7-CA12-44AD-9293-C8A1142ED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425" y="1504950"/>
            <a:ext cx="4629150"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7665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817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44C5B-1115-4733-AFA0-9DFCA60B4325}"/>
              </a:ext>
            </a:extLst>
          </p:cNvPr>
          <p:cNvSpPr>
            <a:spLocks noGrp="1"/>
          </p:cNvSpPr>
          <p:nvPr>
            <p:ph type="title"/>
          </p:nvPr>
        </p:nvSpPr>
        <p:spPr/>
        <p:txBody>
          <a:bodyPr/>
          <a:lstStyle/>
          <a:p>
            <a:r>
              <a:rPr lang="en-US" sz="4000" dirty="0"/>
              <a:t>Panelists</a:t>
            </a:r>
          </a:p>
        </p:txBody>
      </p:sp>
      <p:sp>
        <p:nvSpPr>
          <p:cNvPr id="3" name="Content Placeholder 2">
            <a:extLst>
              <a:ext uri="{FF2B5EF4-FFF2-40B4-BE49-F238E27FC236}">
                <a16:creationId xmlns:a16="http://schemas.microsoft.com/office/drawing/2014/main" id="{98067A03-EA29-42F2-81E4-8B7AC7043D45}"/>
              </a:ext>
            </a:extLst>
          </p:cNvPr>
          <p:cNvSpPr>
            <a:spLocks noGrp="1"/>
          </p:cNvSpPr>
          <p:nvPr>
            <p:ph idx="1"/>
          </p:nvPr>
        </p:nvSpPr>
        <p:spPr>
          <a:xfrm>
            <a:off x="457200" y="1047750"/>
            <a:ext cx="8229600" cy="3048000"/>
          </a:xfrm>
        </p:spPr>
        <p:txBody>
          <a:bodyPr/>
          <a:lstStyle/>
          <a:p>
            <a:pPr marL="0" marR="0" indent="0" algn="ctr">
              <a:lnSpc>
                <a:spcPct val="107000"/>
              </a:lnSpc>
              <a:spcBef>
                <a:spcPts val="0"/>
              </a:spcBef>
              <a:spcAft>
                <a:spcPts val="0"/>
              </a:spcAft>
              <a:buNone/>
            </a:pPr>
            <a:r>
              <a:rPr lang="en-US" sz="2400" b="1" dirty="0">
                <a:solidFill>
                  <a:srgbClr val="00386B"/>
                </a:solidFill>
                <a:effectLst/>
                <a:latin typeface="Avenir Book" panose="02000503020000020003"/>
                <a:ea typeface="Times New Roman" panose="02020603050405020304" pitchFamily="18" charset="0"/>
                <a:cs typeface="Times New Roman" panose="02020603050405020304" pitchFamily="18" charset="0"/>
              </a:rPr>
              <a:t>Poonam Velagapudi, MD, MS, FACC</a:t>
            </a:r>
          </a:p>
          <a:p>
            <a:pPr marL="0" indent="0" algn="ctr">
              <a:lnSpc>
                <a:spcPct val="107000"/>
              </a:lnSpc>
              <a:spcBef>
                <a:spcPts val="0"/>
              </a:spcBef>
              <a:spcAft>
                <a:spcPts val="0"/>
              </a:spcAft>
              <a:buNone/>
            </a:pPr>
            <a:r>
              <a:rPr lang="en-US" sz="1200" dirty="0">
                <a:solidFill>
                  <a:srgbClr val="00386B"/>
                </a:solidFill>
                <a:latin typeface="Avenir Book" panose="02000503020000020003"/>
                <a:ea typeface="Calibri" panose="020F0502020204030204" pitchFamily="34" charset="0"/>
                <a:cs typeface="Times New Roman" panose="02020603050405020304" pitchFamily="18" charset="0"/>
              </a:rPr>
              <a:t>Chair, ACC Early Career Section</a:t>
            </a:r>
            <a:endParaRPr lang="en-US" sz="1200" dirty="0">
              <a:solidFill>
                <a:srgbClr val="00386B"/>
              </a:solidFill>
              <a:effectLst/>
              <a:latin typeface="Avenir Book" panose="02000503020000020003"/>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1200" dirty="0">
                <a:solidFill>
                  <a:srgbClr val="00386B"/>
                </a:solidFill>
                <a:effectLst/>
                <a:latin typeface="Avenir Book" panose="02000503020000020003"/>
                <a:ea typeface="Times New Roman" panose="02020603050405020304" pitchFamily="18" charset="0"/>
                <a:cs typeface="Times New Roman" panose="02020603050405020304" pitchFamily="18" charset="0"/>
              </a:rPr>
              <a:t>Assistant Professor of Medicine, Associate Program Director</a:t>
            </a:r>
          </a:p>
          <a:p>
            <a:pPr marL="0" marR="0" indent="0" algn="ctr">
              <a:lnSpc>
                <a:spcPct val="107000"/>
              </a:lnSpc>
              <a:spcBef>
                <a:spcPts val="0"/>
              </a:spcBef>
              <a:spcAft>
                <a:spcPts val="0"/>
              </a:spcAft>
              <a:buNone/>
            </a:pPr>
            <a:r>
              <a:rPr lang="en-US" sz="1200" dirty="0">
                <a:solidFill>
                  <a:srgbClr val="00386B"/>
                </a:solidFill>
                <a:effectLst/>
                <a:latin typeface="Avenir Book" panose="02000503020000020003"/>
                <a:ea typeface="Times New Roman" panose="02020603050405020304" pitchFamily="18" charset="0"/>
                <a:cs typeface="Times New Roman" panose="02020603050405020304" pitchFamily="18" charset="0"/>
              </a:rPr>
              <a:t>Cardiology Fellowship Director, Division of Cardiovascular Medicine</a:t>
            </a:r>
          </a:p>
          <a:p>
            <a:pPr marL="0" marR="0" indent="0" algn="ctr">
              <a:lnSpc>
                <a:spcPct val="107000"/>
              </a:lnSpc>
              <a:spcBef>
                <a:spcPts val="0"/>
              </a:spcBef>
              <a:spcAft>
                <a:spcPts val="0"/>
              </a:spcAft>
              <a:buNone/>
            </a:pPr>
            <a:r>
              <a:rPr lang="en-US" sz="1200" dirty="0">
                <a:solidFill>
                  <a:srgbClr val="00386B"/>
                </a:solidFill>
                <a:effectLst/>
                <a:latin typeface="Avenir Book" panose="02000503020000020003"/>
                <a:ea typeface="Times New Roman" panose="02020603050405020304" pitchFamily="18" charset="0"/>
                <a:cs typeface="Times New Roman" panose="02020603050405020304" pitchFamily="18" charset="0"/>
              </a:rPr>
              <a:t>University of Nebraska Medical Center, Omaha, NE</a:t>
            </a:r>
          </a:p>
          <a:p>
            <a:pPr marL="0" marR="0" indent="0" algn="ctr">
              <a:lnSpc>
                <a:spcPct val="107000"/>
              </a:lnSpc>
              <a:spcBef>
                <a:spcPts val="0"/>
              </a:spcBef>
              <a:spcAft>
                <a:spcPts val="0"/>
              </a:spcAft>
              <a:buNone/>
            </a:pPr>
            <a:r>
              <a:rPr lang="en-US" sz="1200" dirty="0">
                <a:solidFill>
                  <a:srgbClr val="00386B"/>
                </a:solidFill>
                <a:latin typeface="Avenir Book" panose="02000503020000020003"/>
                <a:ea typeface="Times New Roman" panose="02020603050405020304" pitchFamily="18" charset="0"/>
                <a:cs typeface="Times New Roman" panose="02020603050405020304" pitchFamily="18" charset="0"/>
              </a:rPr>
              <a:t>@Pooh_Velagapudi</a:t>
            </a:r>
            <a:endParaRPr lang="en-US" sz="800" dirty="0">
              <a:solidFill>
                <a:srgbClr val="00386B"/>
              </a:solidFill>
              <a:latin typeface="Avenir Book" panose="02000503020000020003"/>
              <a:ea typeface="Times New Roman" panose="02020603050405020304" pitchFamily="18" charset="0"/>
              <a:cs typeface="Times New Roman" panose="02020603050405020304" pitchFamily="18" charset="0"/>
            </a:endParaRPr>
          </a:p>
          <a:p>
            <a:pPr marL="0" marR="0" indent="0" algn="ctr">
              <a:lnSpc>
                <a:spcPct val="107000"/>
              </a:lnSpc>
              <a:spcBef>
                <a:spcPts val="0"/>
              </a:spcBef>
              <a:spcAft>
                <a:spcPts val="0"/>
              </a:spcAft>
              <a:buNone/>
            </a:pPr>
            <a:endParaRPr lang="en-US" sz="1200" dirty="0">
              <a:solidFill>
                <a:srgbClr val="00386B"/>
              </a:solidFill>
              <a:latin typeface="Avenir Book" panose="02000503020000020003"/>
              <a:ea typeface="Times New Roman" panose="02020603050405020304" pitchFamily="18" charset="0"/>
              <a:cs typeface="Times New Roman" panose="02020603050405020304" pitchFamily="18" charset="0"/>
            </a:endParaRPr>
          </a:p>
          <a:p>
            <a:pPr marL="0" marR="0" indent="0" algn="ctr">
              <a:lnSpc>
                <a:spcPct val="107000"/>
              </a:lnSpc>
              <a:spcBef>
                <a:spcPts val="0"/>
              </a:spcBef>
              <a:spcAft>
                <a:spcPts val="0"/>
              </a:spcAft>
              <a:buNone/>
            </a:pPr>
            <a:r>
              <a:rPr lang="en-US" sz="2400" b="1" dirty="0">
                <a:solidFill>
                  <a:srgbClr val="00386B"/>
                </a:solidFill>
                <a:effectLst/>
                <a:latin typeface="Avenir Book" panose="02000503020000020003"/>
                <a:ea typeface="Times New Roman" panose="02020603050405020304" pitchFamily="18" charset="0"/>
                <a:cs typeface="Times New Roman" panose="02020603050405020304" pitchFamily="18" charset="0"/>
              </a:rPr>
              <a:t>Anthony A. Hilliard, MD, FACC</a:t>
            </a:r>
          </a:p>
          <a:p>
            <a:pPr marL="0" marR="0" indent="0" algn="ctr">
              <a:lnSpc>
                <a:spcPct val="107000"/>
              </a:lnSpc>
              <a:spcBef>
                <a:spcPts val="0"/>
              </a:spcBef>
              <a:spcAft>
                <a:spcPts val="0"/>
              </a:spcAft>
              <a:buNone/>
            </a:pPr>
            <a:r>
              <a:rPr lang="en-US" sz="1200" dirty="0">
                <a:solidFill>
                  <a:srgbClr val="00386B"/>
                </a:solidFill>
                <a:effectLst/>
                <a:latin typeface="Avenir Book" panose="02000503020000020003"/>
                <a:ea typeface="Times New Roman" panose="02020603050405020304" pitchFamily="18" charset="0"/>
                <a:cs typeface="Times New Roman" panose="02020603050405020304" pitchFamily="18" charset="0"/>
              </a:rPr>
              <a:t>Southern California ACC Chapter Governor</a:t>
            </a:r>
          </a:p>
          <a:p>
            <a:pPr marL="0" marR="0" indent="0" algn="ctr">
              <a:lnSpc>
                <a:spcPct val="107000"/>
              </a:lnSpc>
              <a:spcBef>
                <a:spcPts val="0"/>
              </a:spcBef>
              <a:spcAft>
                <a:spcPts val="0"/>
              </a:spcAft>
              <a:buNone/>
            </a:pPr>
            <a:r>
              <a:rPr lang="en-US" sz="1200" dirty="0">
                <a:solidFill>
                  <a:srgbClr val="00386B"/>
                </a:solidFill>
                <a:effectLst/>
                <a:latin typeface="Avenir Book" panose="02000503020000020003"/>
                <a:ea typeface="Times New Roman" panose="02020603050405020304" pitchFamily="18" charset="0"/>
                <a:cs typeface="Times New Roman" panose="02020603050405020304" pitchFamily="18" charset="0"/>
              </a:rPr>
              <a:t>Chief of Cardiology, Associate Professor of Medicine Loma Linda University Health</a:t>
            </a:r>
          </a:p>
          <a:p>
            <a:pPr marL="0" marR="0" indent="0" algn="ctr">
              <a:lnSpc>
                <a:spcPct val="107000"/>
              </a:lnSpc>
              <a:spcBef>
                <a:spcPts val="0"/>
              </a:spcBef>
              <a:spcAft>
                <a:spcPts val="0"/>
              </a:spcAft>
              <a:buNone/>
            </a:pPr>
            <a:r>
              <a:rPr lang="en-US" sz="1200" dirty="0">
                <a:solidFill>
                  <a:srgbClr val="00386B"/>
                </a:solidFill>
                <a:effectLst/>
                <a:latin typeface="Avenir Book" panose="02000503020000020003"/>
                <a:ea typeface="Times New Roman" panose="02020603050405020304" pitchFamily="18" charset="0"/>
                <a:cs typeface="Times New Roman" panose="02020603050405020304" pitchFamily="18" charset="0"/>
              </a:rPr>
              <a:t>COO, Loma Linda University's Faculty Medical Group</a:t>
            </a:r>
          </a:p>
          <a:p>
            <a:pPr marL="0" marR="0" indent="0" algn="ctr">
              <a:lnSpc>
                <a:spcPct val="107000"/>
              </a:lnSpc>
              <a:spcBef>
                <a:spcPts val="0"/>
              </a:spcBef>
              <a:spcAft>
                <a:spcPts val="0"/>
              </a:spcAft>
              <a:buNone/>
            </a:pPr>
            <a:r>
              <a:rPr lang="en-US" sz="1200" dirty="0">
                <a:solidFill>
                  <a:srgbClr val="00386B"/>
                </a:solidFill>
                <a:effectLst/>
                <a:latin typeface="Avenir Book" panose="02000503020000020003"/>
                <a:ea typeface="Times New Roman" panose="02020603050405020304" pitchFamily="18" charset="0"/>
                <a:cs typeface="Times New Roman" panose="02020603050405020304" pitchFamily="18" charset="0"/>
              </a:rPr>
              <a:t>Senior Vice-President of Loma Linda University Healthcare</a:t>
            </a:r>
          </a:p>
          <a:p>
            <a:pPr marL="0" marR="0" indent="0" algn="ctr">
              <a:lnSpc>
                <a:spcPct val="107000"/>
              </a:lnSpc>
              <a:spcBef>
                <a:spcPts val="0"/>
              </a:spcBef>
              <a:spcAft>
                <a:spcPts val="0"/>
              </a:spcAft>
              <a:buNone/>
            </a:pPr>
            <a:r>
              <a:rPr lang="en-US" sz="1200" dirty="0">
                <a:solidFill>
                  <a:srgbClr val="00386B"/>
                </a:solidFill>
                <a:effectLst/>
                <a:latin typeface="Avenir Book" panose="02000503020000020003"/>
                <a:ea typeface="Times New Roman" panose="02020603050405020304" pitchFamily="18" charset="0"/>
                <a:cs typeface="Times New Roman" panose="02020603050405020304" pitchFamily="18" charset="0"/>
              </a:rPr>
              <a:t>@AAHilliardMD      @CaliforniaACC</a:t>
            </a:r>
          </a:p>
          <a:p>
            <a:pPr marL="0" indent="0">
              <a:buNone/>
            </a:pPr>
            <a:endParaRPr lang="en-US" sz="2000" dirty="0"/>
          </a:p>
        </p:txBody>
      </p:sp>
      <p:pic>
        <p:nvPicPr>
          <p:cNvPr id="6" name="Picture 5">
            <a:extLst>
              <a:ext uri="{FF2B5EF4-FFF2-40B4-BE49-F238E27FC236}">
                <a16:creationId xmlns:a16="http://schemas.microsoft.com/office/drawing/2014/main" id="{87AB12D8-833D-4D8C-BC02-4377A3CAB829}"/>
              </a:ext>
            </a:extLst>
          </p:cNvPr>
          <p:cNvPicPr>
            <a:picLocks noChangeAspect="1"/>
          </p:cNvPicPr>
          <p:nvPr/>
        </p:nvPicPr>
        <p:blipFill>
          <a:blip r:embed="rId2"/>
          <a:stretch>
            <a:fillRect/>
          </a:stretch>
        </p:blipFill>
        <p:spPr>
          <a:xfrm>
            <a:off x="7543800" y="206375"/>
            <a:ext cx="1359526" cy="1359526"/>
          </a:xfrm>
          <a:prstGeom prst="rect">
            <a:avLst/>
          </a:prstGeom>
        </p:spPr>
      </p:pic>
    </p:spTree>
    <p:extLst>
      <p:ext uri="{BB962C8B-B14F-4D97-AF65-F5344CB8AC3E}">
        <p14:creationId xmlns:p14="http://schemas.microsoft.com/office/powerpoint/2010/main" val="2446889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FC81C7B0-B076-4DDA-B5AF-03BB0262A8B1}"/>
              </a:ext>
            </a:extLst>
          </p:cNvPr>
          <p:cNvSpPr txBox="1">
            <a:spLocks/>
          </p:cNvSpPr>
          <p:nvPr/>
        </p:nvSpPr>
        <p:spPr bwMode="auto">
          <a:xfrm>
            <a:off x="685800" y="915987"/>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9pPr>
          </a:lstStyle>
          <a:p>
            <a:pPr algn="ctr" eaLnBrk="1" hangingPunct="1">
              <a:spcBef>
                <a:spcPct val="0"/>
              </a:spcBef>
              <a:buFontTx/>
              <a:buNone/>
            </a:pPr>
            <a:r>
              <a:rPr lang="en-US" altLang="en-US" sz="4400" b="1" dirty="0">
                <a:solidFill>
                  <a:srgbClr val="00386B"/>
                </a:solidFill>
                <a:latin typeface="Avenir Heavy" panose="02000503020000020003"/>
                <a:ea typeface="MS PGothic"/>
              </a:rPr>
              <a:t>Negotiating Your Contract</a:t>
            </a:r>
          </a:p>
          <a:p>
            <a:pPr algn="ctr">
              <a:spcBef>
                <a:spcPct val="0"/>
              </a:spcBef>
              <a:buNone/>
            </a:pPr>
            <a:r>
              <a:rPr lang="en-US" altLang="en-US" sz="4000" b="1" dirty="0">
                <a:solidFill>
                  <a:srgbClr val="00386B"/>
                </a:solidFill>
                <a:latin typeface="Avenir Heavy" panose="02000503020000020003"/>
                <a:ea typeface="MS PGothic"/>
              </a:rPr>
              <a:t>When, Where and How?</a:t>
            </a:r>
            <a:endParaRPr lang="en-US" altLang="en-US" sz="4000" b="1" dirty="0">
              <a:solidFill>
                <a:srgbClr val="00386B"/>
              </a:solidFill>
              <a:latin typeface="Avenir Heavy" panose="02000503020000020003"/>
            </a:endParaRPr>
          </a:p>
        </p:txBody>
      </p:sp>
      <p:sp>
        <p:nvSpPr>
          <p:cNvPr id="8" name="Subtitle 2">
            <a:extLst>
              <a:ext uri="{FF2B5EF4-FFF2-40B4-BE49-F238E27FC236}">
                <a16:creationId xmlns:a16="http://schemas.microsoft.com/office/drawing/2014/main" id="{FCE1D6A5-9F33-4F85-BD07-ACAF44973A95}"/>
              </a:ext>
            </a:extLst>
          </p:cNvPr>
          <p:cNvSpPr txBox="1">
            <a:spLocks/>
          </p:cNvSpPr>
          <p:nvPr/>
        </p:nvSpPr>
        <p:spPr bwMode="auto">
          <a:xfrm>
            <a:off x="457200" y="2486725"/>
            <a:ext cx="8458200" cy="1752600"/>
          </a:xfrm>
          <a:prstGeom prst="rect">
            <a:avLst/>
          </a:prstGeom>
          <a:noFill/>
          <a:ln>
            <a:noFill/>
          </a:ln>
        </p:spPr>
        <p:txBody>
          <a:bodyPr>
            <a:normAutofit fontScale="70000" lnSpcReduction="20000"/>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charset="0"/>
                <a:cs typeface="ＭＳ Ｐゴシック" charset="0"/>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buFont typeface="Arial" pitchFamily="34" charset="0"/>
              <a:buNone/>
              <a:defRPr/>
            </a:pPr>
            <a:r>
              <a:rPr lang="en-US" dirty="0">
                <a:latin typeface="Avenir Book" panose="02000503020000020003"/>
                <a:ea typeface="+mn-ea"/>
                <a:cs typeface="+mn-cs"/>
              </a:rPr>
              <a:t>C. Michael Valentine, MD, MACC</a:t>
            </a:r>
          </a:p>
          <a:p>
            <a:pPr eaLnBrk="1" fontAlgn="auto" hangingPunct="1">
              <a:spcAft>
                <a:spcPts val="0"/>
              </a:spcAft>
              <a:buFont typeface="Arial" pitchFamily="34" charset="0"/>
              <a:buNone/>
              <a:defRPr/>
            </a:pPr>
            <a:r>
              <a:rPr lang="en-US" dirty="0">
                <a:latin typeface="Avenir Book" panose="02000503020000020003"/>
                <a:ea typeface="+mn-ea"/>
                <a:cs typeface="+mn-cs"/>
              </a:rPr>
              <a:t>ACC Past President</a:t>
            </a:r>
          </a:p>
          <a:p>
            <a:pPr eaLnBrk="1" fontAlgn="auto" hangingPunct="1">
              <a:spcAft>
                <a:spcPts val="0"/>
              </a:spcAft>
              <a:buFont typeface="Arial" pitchFamily="34" charset="0"/>
              <a:buNone/>
              <a:defRPr/>
            </a:pPr>
            <a:r>
              <a:rPr lang="en-US" dirty="0">
                <a:latin typeface="Avenir Book" panose="02000503020000020003"/>
                <a:ea typeface="+mn-ea"/>
                <a:cs typeface="+mn-cs"/>
              </a:rPr>
              <a:t>Division of Cardiology</a:t>
            </a:r>
          </a:p>
          <a:p>
            <a:pPr eaLnBrk="1" fontAlgn="auto" hangingPunct="1">
              <a:spcAft>
                <a:spcPts val="0"/>
              </a:spcAft>
              <a:buFont typeface="Arial" pitchFamily="34" charset="0"/>
              <a:buNone/>
              <a:defRPr/>
            </a:pPr>
            <a:r>
              <a:rPr lang="en-US" dirty="0">
                <a:latin typeface="Avenir Book" panose="02000503020000020003"/>
                <a:ea typeface="+mn-ea"/>
                <a:cs typeface="+mn-cs"/>
              </a:rPr>
              <a:t>University of Virginia Health System</a:t>
            </a:r>
          </a:p>
          <a:p>
            <a:pPr eaLnBrk="1" fontAlgn="auto" hangingPunct="1">
              <a:spcAft>
                <a:spcPts val="0"/>
              </a:spcAft>
              <a:buFont typeface="Arial" pitchFamily="34" charset="0"/>
              <a:buNone/>
              <a:defRPr/>
            </a:pPr>
            <a:r>
              <a:rPr lang="en-US" dirty="0">
                <a:latin typeface="Avenir Book" panose="02000503020000020003"/>
                <a:ea typeface="+mn-ea"/>
                <a:cs typeface="+mn-cs"/>
              </a:rPr>
              <a:t>Charlottesville, VA. </a:t>
            </a:r>
          </a:p>
          <a:p>
            <a:pPr eaLnBrk="1" fontAlgn="auto" hangingPunct="1">
              <a:spcAft>
                <a:spcPts val="0"/>
              </a:spcAft>
              <a:buFont typeface="Arial" pitchFamily="34" charset="0"/>
              <a:buNone/>
              <a:defRPr/>
            </a:pPr>
            <a:endParaRPr lang="en-US" dirty="0">
              <a:latin typeface="Garamond" pitchFamily="18" charset="0"/>
              <a:ea typeface="+mn-ea"/>
              <a:cs typeface="+mn-cs"/>
            </a:endParaRPr>
          </a:p>
        </p:txBody>
      </p:sp>
      <p:pic>
        <p:nvPicPr>
          <p:cNvPr id="6148" name="Picture 2">
            <a:extLst>
              <a:ext uri="{FF2B5EF4-FFF2-40B4-BE49-F238E27FC236}">
                <a16:creationId xmlns:a16="http://schemas.microsoft.com/office/drawing/2014/main" id="{38F3E387-8725-4BAE-B749-AFEC606074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227513"/>
            <a:ext cx="19335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4509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E2B994BD-CA8C-4AFB-A468-0E2285FA749C}"/>
              </a:ext>
            </a:extLst>
          </p:cNvPr>
          <p:cNvSpPr>
            <a:spLocks noGrp="1"/>
          </p:cNvSpPr>
          <p:nvPr>
            <p:ph type="title"/>
          </p:nvPr>
        </p:nvSpPr>
        <p:spPr>
          <a:xfrm>
            <a:off x="228600" y="179388"/>
            <a:ext cx="8229600" cy="857250"/>
          </a:xfrm>
        </p:spPr>
        <p:txBody>
          <a:bodyPr/>
          <a:lstStyle/>
          <a:p>
            <a:pPr eaLnBrk="1" hangingPunct="1"/>
            <a:r>
              <a:rPr lang="en-US" altLang="en-US" b="1" dirty="0"/>
              <a:t>Disclosures</a:t>
            </a:r>
          </a:p>
        </p:txBody>
      </p:sp>
      <p:sp>
        <p:nvSpPr>
          <p:cNvPr id="7171" name="Content Placeholder 2">
            <a:extLst>
              <a:ext uri="{FF2B5EF4-FFF2-40B4-BE49-F238E27FC236}">
                <a16:creationId xmlns:a16="http://schemas.microsoft.com/office/drawing/2014/main" id="{AFC0B451-77B5-47D1-B11B-1FA18C3B99AC}"/>
              </a:ext>
            </a:extLst>
          </p:cNvPr>
          <p:cNvSpPr>
            <a:spLocks noGrp="1"/>
          </p:cNvSpPr>
          <p:nvPr>
            <p:ph idx="1"/>
          </p:nvPr>
        </p:nvSpPr>
        <p:spPr/>
        <p:txBody>
          <a:bodyPr/>
          <a:lstStyle/>
          <a:p>
            <a:pPr marL="0" indent="0" eaLnBrk="1" hangingPunct="1">
              <a:buFont typeface="Arial" panose="020B0604020202020204" pitchFamily="34" charset="0"/>
              <a:buNone/>
            </a:pPr>
            <a:r>
              <a:rPr lang="en-US" altLang="en-US"/>
              <a:t> 		</a:t>
            </a:r>
            <a:r>
              <a:rPr lang="en-US" altLang="en-US" sz="4000"/>
              <a:t>	</a:t>
            </a:r>
          </a:p>
        </p:txBody>
      </p:sp>
      <p:pic>
        <p:nvPicPr>
          <p:cNvPr id="7172" name="Picture 1" descr="Description &lt;strong&gt;Nothing&lt;/strong&gt; is &lt;strong&gt;nothing&lt;/strong&gt;.jpg">
            <a:extLst>
              <a:ext uri="{FF2B5EF4-FFF2-40B4-BE49-F238E27FC236}">
                <a16:creationId xmlns:a16="http://schemas.microsoft.com/office/drawing/2014/main" id="{E1F7A88A-DEFB-4C72-B82F-29FF095520F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8350" y="922338"/>
            <a:ext cx="4830763"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2404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descr="&quot;&quot;">
            <a:extLst>
              <a:ext uri="{FF2B5EF4-FFF2-40B4-BE49-F238E27FC236}">
                <a16:creationId xmlns:a16="http://schemas.microsoft.com/office/drawing/2014/main" id="{36D5469C-3F3A-4610-9CA1-5A7E8A134E19}"/>
              </a:ext>
            </a:extLst>
          </p:cNvPr>
          <p:cNvSpPr>
            <a:spLocks noGrp="1" noRot="1" noChangeAspect="1" noMove="1" noResize="1" noEditPoints="1" noAdjustHandles="1" noChangeArrowheads="1" noChangeShapeType="1" noTextEdit="1"/>
          </p:cNvSpPr>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pic>
        <p:nvPicPr>
          <p:cNvPr id="15363" name="Picture 5">
            <a:extLst>
              <a:ext uri="{FF2B5EF4-FFF2-40B4-BE49-F238E27FC236}">
                <a16:creationId xmlns:a16="http://schemas.microsoft.com/office/drawing/2014/main" id="{34ED656F-2DCA-42C0-A693-C514EE4597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itle 1">
            <a:extLst>
              <a:ext uri="{FF2B5EF4-FFF2-40B4-BE49-F238E27FC236}">
                <a16:creationId xmlns:a16="http://schemas.microsoft.com/office/drawing/2014/main" id="{B5E186D5-EFB9-4B1A-BF65-E7B92D7F1453}"/>
              </a:ext>
            </a:extLst>
          </p:cNvPr>
          <p:cNvSpPr>
            <a:spLocks noGrp="1" noChangeArrowheads="1"/>
          </p:cNvSpPr>
          <p:nvPr>
            <p:ph type="title"/>
          </p:nvPr>
        </p:nvSpPr>
        <p:spPr>
          <a:xfrm>
            <a:off x="628650" y="800100"/>
            <a:ext cx="2484438" cy="3543300"/>
          </a:xfrm>
        </p:spPr>
        <p:txBody>
          <a:bodyPr/>
          <a:lstStyle/>
          <a:p>
            <a:pPr algn="ctr" eaLnBrk="1" hangingPunct="1"/>
            <a:r>
              <a:rPr lang="en-US" altLang="en-US" sz="3000" b="1">
                <a:solidFill>
                  <a:srgbClr val="FFFFFF"/>
                </a:solidFill>
                <a:latin typeface="Book Antiqua" panose="02040602050305030304" pitchFamily="18" charset="0"/>
              </a:rPr>
              <a:t>Choosing the Right Practice</a:t>
            </a:r>
            <a:br>
              <a:rPr lang="en-US" altLang="en-US" sz="3000" b="1">
                <a:solidFill>
                  <a:srgbClr val="FFFFFF"/>
                </a:solidFill>
                <a:latin typeface="Book Antiqua" panose="02040602050305030304" pitchFamily="18" charset="0"/>
              </a:rPr>
            </a:br>
            <a:br>
              <a:rPr lang="en-US" altLang="en-US" sz="3000" b="1">
                <a:solidFill>
                  <a:srgbClr val="FFFFFF"/>
                </a:solidFill>
                <a:latin typeface="Book Antiqua" panose="02040602050305030304" pitchFamily="18" charset="0"/>
              </a:rPr>
            </a:br>
            <a:r>
              <a:rPr lang="en-US" altLang="en-US" sz="3000" b="1">
                <a:solidFill>
                  <a:srgbClr val="FFFFFF"/>
                </a:solidFill>
                <a:latin typeface="Book Antiqua" panose="02040602050305030304" pitchFamily="18" charset="0"/>
              </a:rPr>
              <a:t>The 3 “C’s” of Evaluation</a:t>
            </a:r>
          </a:p>
        </p:txBody>
      </p:sp>
      <p:cxnSp>
        <p:nvCxnSpPr>
          <p:cNvPr id="12" name="Straight Connector 11" descr="&quot;&quot;">
            <a:extLst>
              <a:ext uri="{FF2B5EF4-FFF2-40B4-BE49-F238E27FC236}">
                <a16:creationId xmlns:a16="http://schemas.microsoft.com/office/drawing/2014/main" id="{BEECB212-B6FB-4932-841C-01289505B631}"/>
              </a:ext>
            </a:extLst>
          </p:cNvPr>
          <p:cNvCxnSpPr>
            <a:cxnSpLocks noGrp="1" noRot="1" noChangeAspect="1" noMove="1" noResize="1" noEditPoints="1" noAdjustHandles="1" noChangeArrowheads="1" noChangeShapeType="1"/>
          </p:cNvCxnSpPr>
          <p:nvPr/>
        </p:nvCxnSpPr>
        <p:spPr>
          <a:xfrm>
            <a:off x="3489325" y="1714500"/>
            <a:ext cx="0" cy="17145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4" name="Diagram 3">
            <a:extLst>
              <a:ext uri="{FF2B5EF4-FFF2-40B4-BE49-F238E27FC236}">
                <a16:creationId xmlns:a16="http://schemas.microsoft.com/office/drawing/2014/main" id="{3679B860-80B4-4CDF-BAA6-F175E4206608}"/>
              </a:ext>
            </a:extLst>
          </p:cNvPr>
          <p:cNvGraphicFramePr/>
          <p:nvPr/>
        </p:nvGraphicFramePr>
        <p:xfrm>
          <a:off x="3866535" y="799397"/>
          <a:ext cx="4308514" cy="3544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01246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ACC 16:9 Master">
  <a:themeElements>
    <a:clrScheme name="ACC">
      <a:dk1>
        <a:srgbClr val="00386B"/>
      </a:dk1>
      <a:lt1>
        <a:sysClr val="window" lastClr="FFFFFF"/>
      </a:lt1>
      <a:dk2>
        <a:srgbClr val="00386B"/>
      </a:dk2>
      <a:lt2>
        <a:srgbClr val="EEECE1"/>
      </a:lt2>
      <a:accent1>
        <a:srgbClr val="C6D9F0"/>
      </a:accent1>
      <a:accent2>
        <a:srgbClr val="8DB3E2"/>
      </a:accent2>
      <a:accent3>
        <a:srgbClr val="548DD4"/>
      </a:accent3>
      <a:accent4>
        <a:srgbClr val="17365D"/>
      </a:accent4>
      <a:accent5>
        <a:srgbClr val="0F243E"/>
      </a:accent5>
      <a:accent6>
        <a:srgbClr val="7F7F7F"/>
      </a:accent6>
      <a:hlink>
        <a:srgbClr val="006ED2"/>
      </a:hlink>
      <a:folHlink>
        <a:srgbClr val="A5A5A5"/>
      </a:folHlink>
    </a:clrScheme>
    <a:fontScheme name="Custom 2">
      <a:majorFont>
        <a:latin typeface="Garam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6c48deb1-7e46-4919-9687-8ee7d470aeb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9774405284654DBBFBFA88ED88E767" ma:contentTypeVersion="11" ma:contentTypeDescription="Create a new document." ma:contentTypeScope="" ma:versionID="b49be765b287f95f17e252b5eef1f2f4">
  <xsd:schema xmlns:xsd="http://www.w3.org/2001/XMLSchema" xmlns:xs="http://www.w3.org/2001/XMLSchema" xmlns:p="http://schemas.microsoft.com/office/2006/metadata/properties" xmlns:ns2="6c48deb1-7e46-4919-9687-8ee7d470aeb9" targetNamespace="http://schemas.microsoft.com/office/2006/metadata/properties" ma:root="true" ma:fieldsID="deaf6fb87a3b712b3d97fd222e24273e" ns2:_="">
    <xsd:import namespace="6c48deb1-7e46-4919-9687-8ee7d470aeb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element ref="ns2:MediaServiceDateTaken" minOccurs="0"/>
                <xsd:element ref="ns2:MediaServiceAutoKeyPoints" minOccurs="0"/>
                <xsd:element ref="ns2:MediaServiceKeyPoints" minOccurs="0"/>
                <xsd:element ref="ns2:_Flow_SignoffStatu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48deb1-7e46-4919-9687-8ee7d470aeb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_Flow_SignoffStatus" ma:index="17" nillable="true" ma:displayName="Sign-off status" ma:internalName="Sign_x002d_off_x0020_status">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9F587A-648E-4CBE-B011-4FA3E604A7AB}">
  <ds:schemaRefs>
    <ds:schemaRef ds:uri="http://purl.org/dc/elements/1.1/"/>
    <ds:schemaRef ds:uri="http://schemas.microsoft.com/office/2006/metadata/properties"/>
    <ds:schemaRef ds:uri="6c48deb1-7e46-4919-9687-8ee7d470aeb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F78108C7-0F1E-4F28-8710-4484B5356C6F}">
  <ds:schemaRefs>
    <ds:schemaRef ds:uri="http://schemas.microsoft.com/sharepoint/v3/contenttype/forms"/>
  </ds:schemaRefs>
</ds:datastoreItem>
</file>

<file path=customXml/itemProps3.xml><?xml version="1.0" encoding="utf-8"?>
<ds:datastoreItem xmlns:ds="http://schemas.openxmlformats.org/officeDocument/2006/customXml" ds:itemID="{E9278EB1-D8AE-4FF0-921C-AD92557572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48deb1-7e46-4919-9687-8ee7d470ae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598</TotalTime>
  <Words>2209</Words>
  <Application>Microsoft Office PowerPoint</Application>
  <PresentationFormat>On-screen Show (16:9)</PresentationFormat>
  <Paragraphs>282</Paragraphs>
  <Slides>51</Slides>
  <Notes>0</Notes>
  <HiddenSlides>0</HiddenSlides>
  <MMClips>1</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51</vt:i4>
      </vt:variant>
    </vt:vector>
  </HeadingPairs>
  <TitlesOfParts>
    <vt:vector size="65" baseType="lpstr">
      <vt:lpstr>Arial</vt:lpstr>
      <vt:lpstr>Avenir Book</vt:lpstr>
      <vt:lpstr>Avenir Heavy</vt:lpstr>
      <vt:lpstr>Book Antiqua</vt:lpstr>
      <vt:lpstr>Calibri</vt:lpstr>
      <vt:lpstr>Calibri Light</vt:lpstr>
      <vt:lpstr>Franklin Gothic Book</vt:lpstr>
      <vt:lpstr>Garamond</vt:lpstr>
      <vt:lpstr>Symbol</vt:lpstr>
      <vt:lpstr>Times New Roman</vt:lpstr>
      <vt:lpstr>ACC 16:9 Master</vt:lpstr>
      <vt:lpstr>1_Custom Design</vt:lpstr>
      <vt:lpstr>Custom Design</vt:lpstr>
      <vt:lpstr>Office Theme</vt:lpstr>
      <vt:lpstr>PowerPoint Presentation</vt:lpstr>
      <vt:lpstr>Moderators </vt:lpstr>
      <vt:lpstr>Agenda</vt:lpstr>
      <vt:lpstr>Learning Objectives</vt:lpstr>
      <vt:lpstr>Moderator </vt:lpstr>
      <vt:lpstr>Panelists</vt:lpstr>
      <vt:lpstr>PowerPoint Presentation</vt:lpstr>
      <vt:lpstr>Disclosures</vt:lpstr>
      <vt:lpstr>Choosing the Right Practice  The 3 “C’s” of Evaluation</vt:lpstr>
      <vt:lpstr>Culture</vt:lpstr>
      <vt:lpstr>Compensation</vt:lpstr>
      <vt:lpstr>Call</vt:lpstr>
      <vt:lpstr>Preparing for Your Interviews</vt:lpstr>
      <vt:lpstr>Final Offer Checklist</vt:lpstr>
      <vt:lpstr>Negotiating-Where ?</vt:lpstr>
      <vt:lpstr>Integrated Practice</vt:lpstr>
      <vt:lpstr>Private Practice</vt:lpstr>
      <vt:lpstr>Key Areas …..</vt:lpstr>
      <vt:lpstr>Duties and Responsibilities</vt:lpstr>
      <vt:lpstr>Benefits</vt:lpstr>
      <vt:lpstr>Negotiations</vt:lpstr>
      <vt:lpstr> Where can things go Wrong?</vt:lpstr>
      <vt:lpstr>Contract Negotiation-Top 10 Rules</vt:lpstr>
      <vt:lpstr>PowerPoint Presentation</vt:lpstr>
      <vt:lpstr>Thank You</vt:lpstr>
      <vt:lpstr>PowerPoint Presentation</vt:lpstr>
      <vt:lpstr>Creating Your Niche  &amp; Building a Program: Advice for the Early Career Cardiologist</vt:lpstr>
      <vt:lpstr>What is a niche?</vt:lpstr>
      <vt:lpstr>My current clinical niches</vt:lpstr>
      <vt:lpstr>Why have a clinical niche?</vt:lpstr>
      <vt:lpstr>How do the BEST niches take shape?</vt:lpstr>
      <vt:lpstr>Pre-Existing Niche vs. Creating a New One</vt:lpstr>
      <vt:lpstr>PowerPoint Presentation</vt:lpstr>
      <vt:lpstr>Building a Niche</vt:lpstr>
      <vt:lpstr>Pearls of Building a Niche</vt:lpstr>
      <vt:lpstr>The Three A’s – are they enough?</vt:lpstr>
      <vt:lpstr>Examples of Blazing a Trail (Creating a Niche)  That Few Believed In …… My Niches</vt:lpstr>
      <vt:lpstr>ACTION is Needed to Build a Program</vt:lpstr>
      <vt:lpstr>Summary</vt:lpstr>
      <vt:lpstr>Summary</vt:lpstr>
      <vt:lpstr>PowerPoint Presentation</vt:lpstr>
      <vt:lpstr>PowerPoint Presentation</vt:lpstr>
      <vt:lpstr>   Dos and Don’ts for an  Early Career Cardiologist </vt:lpstr>
      <vt:lpstr>Do – Focus on the culture of “YES” </vt:lpstr>
      <vt:lpstr>Do – Be a champion for culture</vt:lpstr>
      <vt:lpstr>PowerPoint Presentation</vt:lpstr>
      <vt:lpstr>Do – Remember the  Importance of a Team</vt:lpstr>
      <vt:lpstr>Don’t - Forget to Plan (finances, leadership opportunities, career milestones, restrictive covenants)</vt:lpstr>
      <vt:lpstr>Do – Remember Work/Life balance</vt:lpstr>
      <vt:lpstr>Don’t – Forget about  Your Professional Home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Insert Title Here ]</dc:title>
  <dc:creator>Autumn Niggles</dc:creator>
  <cp:lastModifiedBy>Kimarie Chang</cp:lastModifiedBy>
  <cp:revision>42</cp:revision>
  <cp:lastPrinted>2013-06-06T20:17:19Z</cp:lastPrinted>
  <dcterms:created xsi:type="dcterms:W3CDTF">2013-05-15T19:14:34Z</dcterms:created>
  <dcterms:modified xsi:type="dcterms:W3CDTF">2022-02-09T23:21:49Z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0x010100809774405284654DBBFBFA88ED88E767</vt:lpwstr>
  </property>
</Properties>
</file>