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63"/>
  </p:normalViewPr>
  <p:slideViewPr>
    <p:cSldViewPr snapToGrid="0" snapToObjects="1">
      <p:cViewPr varScale="1">
        <p:scale>
          <a:sx n="120" d="100"/>
          <a:sy n="120" d="100"/>
        </p:scale>
        <p:origin x="176" y="7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A61B-6849-F54F-8BFF-520F0EFF7134}" type="datetimeFigureOut">
              <a:rPr lang="en-US" smtClean="0"/>
              <a:t>3/4/19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8AB35-031C-AF43-AA57-B41BA73B6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236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A61B-6849-F54F-8BFF-520F0EFF7134}" type="datetimeFigureOut">
              <a:rPr lang="en-US" smtClean="0"/>
              <a:t>3/4/19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8AB35-031C-AF43-AA57-B41BA73B6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21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A61B-6849-F54F-8BFF-520F0EFF7134}" type="datetimeFigureOut">
              <a:rPr lang="en-US" smtClean="0"/>
              <a:t>3/4/19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8AB35-031C-AF43-AA57-B41BA73B6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799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A61B-6849-F54F-8BFF-520F0EFF7134}" type="datetimeFigureOut">
              <a:rPr lang="en-US" smtClean="0"/>
              <a:t>3/4/19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8AB35-031C-AF43-AA57-B41BA73B6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911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A61B-6849-F54F-8BFF-520F0EFF7134}" type="datetimeFigureOut">
              <a:rPr lang="en-US" smtClean="0"/>
              <a:t>3/4/19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8AB35-031C-AF43-AA57-B41BA73B6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471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A61B-6849-F54F-8BFF-520F0EFF7134}" type="datetimeFigureOut">
              <a:rPr lang="en-US" smtClean="0"/>
              <a:t>3/4/19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8AB35-031C-AF43-AA57-B41BA73B6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442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A61B-6849-F54F-8BFF-520F0EFF7134}" type="datetimeFigureOut">
              <a:rPr lang="en-US" smtClean="0"/>
              <a:t>3/4/19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8AB35-031C-AF43-AA57-B41BA73B6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513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A61B-6849-F54F-8BFF-520F0EFF7134}" type="datetimeFigureOut">
              <a:rPr lang="en-US" smtClean="0"/>
              <a:t>3/4/19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8AB35-031C-AF43-AA57-B41BA73B6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73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A61B-6849-F54F-8BFF-520F0EFF7134}" type="datetimeFigureOut">
              <a:rPr lang="en-US" smtClean="0"/>
              <a:t>3/4/19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8AB35-031C-AF43-AA57-B41BA73B6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066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A61B-6849-F54F-8BFF-520F0EFF7134}" type="datetimeFigureOut">
              <a:rPr lang="en-US" smtClean="0"/>
              <a:t>3/4/19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8AB35-031C-AF43-AA57-B41BA73B6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403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A61B-6849-F54F-8BFF-520F0EFF7134}" type="datetimeFigureOut">
              <a:rPr lang="en-US" smtClean="0"/>
              <a:t>3/4/19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8AB35-031C-AF43-AA57-B41BA73B6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012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3A61B-6849-F54F-8BFF-520F0EFF7134}" type="datetimeFigureOut">
              <a:rPr lang="en-US" smtClean="0"/>
              <a:t>3/4/19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8AB35-031C-AF43-AA57-B41BA73B63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623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B59E91D-2B56-D44E-8373-D8C8FE7141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3436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Macintosh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Caroline Leibowitz</dc:creator>
  <cp:lastModifiedBy>Caroline Leibowitz</cp:lastModifiedBy>
  <cp:revision>1</cp:revision>
  <dcterms:created xsi:type="dcterms:W3CDTF">2019-03-04T18:42:45Z</dcterms:created>
  <dcterms:modified xsi:type="dcterms:W3CDTF">2019-03-04T18:43:20Z</dcterms:modified>
</cp:coreProperties>
</file>