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76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3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2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9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1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7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4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1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7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06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0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1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A61B-6849-F54F-8BFF-520F0EFF7134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8AB35-031C-AF43-AA57-B41BA73B6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2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59E91D-2B56-D44E-8373-D8C8FE714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34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Leibowitz</dc:creator>
  <cp:lastModifiedBy>Caroline Leibowitz</cp:lastModifiedBy>
  <cp:revision>1</cp:revision>
  <dcterms:created xsi:type="dcterms:W3CDTF">2019-03-04T18:42:45Z</dcterms:created>
  <dcterms:modified xsi:type="dcterms:W3CDTF">2019-03-04T18:43:20Z</dcterms:modified>
</cp:coreProperties>
</file>