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76" r:id="rId2"/>
    <p:sldMasterId id="2147483689" r:id="rId3"/>
  </p:sldMasterIdLst>
  <p:notesMasterIdLst>
    <p:notesMasterId r:id="rId20"/>
  </p:notesMasterIdLst>
  <p:sldIdLst>
    <p:sldId id="317" r:id="rId4"/>
    <p:sldId id="270" r:id="rId5"/>
    <p:sldId id="269" r:id="rId6"/>
    <p:sldId id="310" r:id="rId7"/>
    <p:sldId id="311" r:id="rId8"/>
    <p:sldId id="309" r:id="rId9"/>
    <p:sldId id="307" r:id="rId10"/>
    <p:sldId id="260" r:id="rId11"/>
    <p:sldId id="261" r:id="rId12"/>
    <p:sldId id="312" r:id="rId13"/>
    <p:sldId id="324" r:id="rId14"/>
    <p:sldId id="313" r:id="rId15"/>
    <p:sldId id="316" r:id="rId16"/>
    <p:sldId id="315" r:id="rId17"/>
    <p:sldId id="320" r:id="rId18"/>
    <p:sldId id="314" r:id="rId1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17"/>
    <p:restoredTop sz="63365"/>
  </p:normalViewPr>
  <p:slideViewPr>
    <p:cSldViewPr snapToGrid="0" snapToObjects="1">
      <p:cViewPr varScale="1">
        <p:scale>
          <a:sx n="67" d="100"/>
          <a:sy n="67" d="100"/>
        </p:scale>
        <p:origin x="17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DA1CAF-798B-784D-BEF1-66229979A90F}" type="datetimeFigureOut">
              <a:rPr lang="en-US" smtClean="0"/>
              <a:t>5/2/22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BB7B25-B4D6-264B-BCA5-60E6E767F106}" type="slidenum">
              <a:rPr lang="en-US" smtClean="0"/>
              <a:t>‹#›</a:t>
            </a:fld>
            <a:endParaRPr lang="en-US"/>
          </a:p>
        </p:txBody>
      </p:sp>
    </p:spTree>
    <p:extLst>
      <p:ext uri="{BB962C8B-B14F-4D97-AF65-F5344CB8AC3E}">
        <p14:creationId xmlns:p14="http://schemas.microsoft.com/office/powerpoint/2010/main" val="890887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This is Part 2 of 2 of the Teaching in the Clinical Setting presentations.  This part is on the use of effective questioning in clinical medicine, and gets more into detail of how we actually do the work of teaching.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a:t>Comments in the Notes section that are for the presenter and are not meant for part of the narration to the audience will be in italics. Almost all the slides in this set are animated to pull each teaching point in one at a time.  You can click on “Animations” at the top of the </a:t>
            </a:r>
            <a:r>
              <a:rPr lang="en-US" i="1" dirty="0" err="1"/>
              <a:t>Powerpoint</a:t>
            </a:r>
            <a:r>
              <a:rPr lang="en-US" i="1" dirty="0"/>
              <a:t> platform to show the animation numbers listed on the slide.  In this Notes section of the slides, there will be a number listed in parentheses next to each paragraph that shows which part of the slide text that narration correlates with.  Text listed at the beginning of the Notes section without a number is to introduce the slide before getting started with the animated bullet points.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i="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a:t>This class is given using the flipped classroom model.  The pre-work assignments for this class were to:</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a:t>Read the article </a:t>
            </a:r>
            <a:r>
              <a:rPr lang="en-US" i="0" dirty="0"/>
              <a:t>”</a:t>
            </a:r>
            <a:r>
              <a:rPr lang="en-US" sz="2000" i="0" dirty="0"/>
              <a:t>12 tips for effective questioning in medical education.” </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2000" i="1" dirty="0"/>
              <a:t>Read the article “</a:t>
            </a:r>
            <a:r>
              <a:rPr lang="en-US" sz="2000" i="0" dirty="0"/>
              <a:t>The One Minute Preceptor:  5 </a:t>
            </a:r>
            <a:r>
              <a:rPr lang="en-US" sz="2000" i="0" dirty="0" err="1"/>
              <a:t>Microskills</a:t>
            </a:r>
            <a:r>
              <a:rPr lang="en-US" sz="2000" i="0" dirty="0"/>
              <a:t> for One-on-One Teaching” </a:t>
            </a:r>
            <a:r>
              <a:rPr lang="en-US" sz="2000" i="1" dirty="0"/>
              <a:t>and then write a teaching script for one topic using this model.</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2000" i="1" dirty="0"/>
              <a:t>Review the multilevel teaching techniques described in the article “</a:t>
            </a:r>
            <a:r>
              <a:rPr lang="en-US" sz="2000" i="0" dirty="0"/>
              <a:t>Effective multilevel teaching techniques on attending rounds:  A pilot survey and systematic review of the literature,” </a:t>
            </a:r>
            <a:r>
              <a:rPr lang="en-US" sz="2000" i="1" dirty="0"/>
              <a:t>and then write down some examples of the “broadening” and “targeting” techniques.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i="1" dirty="0"/>
          </a:p>
        </p:txBody>
      </p:sp>
      <p:sp>
        <p:nvSpPr>
          <p:cNvPr id="4" name="Slide Number Placeholder 3"/>
          <p:cNvSpPr>
            <a:spLocks noGrp="1"/>
          </p:cNvSpPr>
          <p:nvPr>
            <p:ph type="sldNum" sz="quarter" idx="10"/>
          </p:nvPr>
        </p:nvSpPr>
        <p:spPr/>
        <p:txBody>
          <a:bodyPr/>
          <a:lstStyle/>
          <a:p>
            <a:fld id="{3CEBDBE1-7A70-AB40-8249-C5FE5F36C669}" type="slidenum">
              <a:rPr lang="en-US" smtClean="0"/>
              <a:t>1</a:t>
            </a:fld>
            <a:endParaRPr lang="en-US"/>
          </a:p>
        </p:txBody>
      </p:sp>
    </p:spTree>
    <p:extLst>
      <p:ext uri="{BB962C8B-B14F-4D97-AF65-F5344CB8AC3E}">
        <p14:creationId xmlns:p14="http://schemas.microsoft.com/office/powerpoint/2010/main" val="1798354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1231064dc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1231064dc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You all read about these steps already, so we’ll just review them briefly here as a reminder.  Who can tell me the first step? </a:t>
            </a:r>
            <a:r>
              <a:rPr lang="en-US" dirty="0" err="1"/>
              <a:t>Etc</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(Here, each step is shown after it’s said by one of the learners in the audience.  The bullet point below each numbered step is to tie in the questioning techniques we just discussed to the steps of this model.  Ultimately we are trying to teach one cohesive approach to teaching.)</a:t>
            </a:r>
            <a:endParaRPr i="1" dirty="0"/>
          </a:p>
        </p:txBody>
      </p:sp>
    </p:spTree>
    <p:extLst>
      <p:ext uri="{BB962C8B-B14F-4D97-AF65-F5344CB8AC3E}">
        <p14:creationId xmlns:p14="http://schemas.microsoft.com/office/powerpoint/2010/main" val="3252693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One option for how to do this:</a:t>
            </a:r>
          </a:p>
          <a:p>
            <a:endParaRPr lang="en-US" i="1" dirty="0"/>
          </a:p>
          <a:p>
            <a:r>
              <a:rPr lang="en-US" i="1" dirty="0"/>
              <a:t>You the presenter play the role of the learner.  (You should have picked out a few scripts in advance and thought about how to play the part realistically – not an overly difficult or unusually brilliant learner.)</a:t>
            </a:r>
          </a:p>
          <a:p>
            <a:endParaRPr lang="en-US" i="1" dirty="0"/>
          </a:p>
          <a:p>
            <a:r>
              <a:rPr lang="en-US" i="1" dirty="0"/>
              <a:t>The learner plays the role of the attending, using the topic they wrote out on the teaching script assignment.</a:t>
            </a:r>
          </a:p>
          <a:p>
            <a:endParaRPr lang="en-US" i="1" dirty="0"/>
          </a:p>
          <a:p>
            <a:r>
              <a:rPr lang="en-US" i="1" dirty="0"/>
              <a:t>Then you can ask the rest of the group how they thought the role play went.  </a:t>
            </a:r>
          </a:p>
          <a:p>
            <a:r>
              <a:rPr lang="en-US" i="1" dirty="0"/>
              <a:t>If there are any instances in which you think the learning objectives were not the best ones for the that level of learner, you may point that out as well.</a:t>
            </a:r>
          </a:p>
          <a:p>
            <a:endParaRPr lang="en-US" i="1" dirty="0"/>
          </a:p>
          <a:p>
            <a:r>
              <a:rPr lang="en-US" i="1" dirty="0"/>
              <a:t>Depending on time, you could do this for 2 or 3 cases.  </a:t>
            </a:r>
          </a:p>
          <a:p>
            <a:endParaRPr lang="en-US" i="1" dirty="0"/>
          </a:p>
          <a:p>
            <a:r>
              <a:rPr lang="en-US" i="1" dirty="0"/>
              <a:t>The drawback to using this method as opposed to having everyone break into pairs to do it separately, is that only 2 or 3 learners actually get the practice of doing the teaching/questioning.  But the downside of having people do this in pairs is that no one gets feedback on how they did (unless you have multiple proctors so that one could join each small group).  So by staying as one large group and doing a couple cases, everyone can benefit from the feedback to those who did the activity.</a:t>
            </a:r>
          </a:p>
        </p:txBody>
      </p:sp>
      <p:sp>
        <p:nvSpPr>
          <p:cNvPr id="4" name="Slide Number Placeholder 3"/>
          <p:cNvSpPr>
            <a:spLocks noGrp="1"/>
          </p:cNvSpPr>
          <p:nvPr>
            <p:ph type="sldNum" sz="quarter" idx="5"/>
          </p:nvPr>
        </p:nvSpPr>
        <p:spPr/>
        <p:txBody>
          <a:bodyPr/>
          <a:lstStyle/>
          <a:p>
            <a:fld id="{5CBB7B25-B4D6-264B-BCA5-60E6E767F106}" type="slidenum">
              <a:rPr lang="en-US" smtClean="0"/>
              <a:t>11</a:t>
            </a:fld>
            <a:endParaRPr lang="en-US"/>
          </a:p>
        </p:txBody>
      </p:sp>
    </p:spTree>
    <p:extLst>
      <p:ext uri="{BB962C8B-B14F-4D97-AF65-F5344CB8AC3E}">
        <p14:creationId xmlns:p14="http://schemas.microsoft.com/office/powerpoint/2010/main" val="341245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shifting gears slightly again to multi-level teaching.  Often our teams are often very diverse in terms of the types of learners we are teaching, just like this class in Finding Nemo where the stingray has to teach to all different species of sea creatures.  We may have medical students, residents, fellows, and even some non-Internal Medicine learners.</a:t>
            </a:r>
          </a:p>
          <a:p>
            <a:endParaRPr lang="en-US" dirty="0"/>
          </a:p>
          <a:p>
            <a:r>
              <a:rPr lang="en-US" dirty="0"/>
              <a:t>During the reading you all read about various strategies that can be used to include all types of learners, and here we’ll touch on 4 that I think can be used effectively but some that may require some advance prep to begin incorporating them into your teaching practice.</a:t>
            </a:r>
          </a:p>
          <a:p>
            <a:endParaRPr lang="en-US" dirty="0"/>
          </a:p>
        </p:txBody>
      </p:sp>
      <p:sp>
        <p:nvSpPr>
          <p:cNvPr id="4" name="Slide Number Placeholder 3"/>
          <p:cNvSpPr>
            <a:spLocks noGrp="1"/>
          </p:cNvSpPr>
          <p:nvPr>
            <p:ph type="sldNum" sz="quarter" idx="5"/>
          </p:nvPr>
        </p:nvSpPr>
        <p:spPr/>
        <p:txBody>
          <a:bodyPr/>
          <a:lstStyle/>
          <a:p>
            <a:fld id="{3CEBDBE1-7A70-AB40-8249-C5FE5F36C669}" type="slidenum">
              <a:rPr lang="en-US" smtClean="0"/>
              <a:t>12</a:t>
            </a:fld>
            <a:endParaRPr lang="en-US"/>
          </a:p>
        </p:txBody>
      </p:sp>
    </p:spTree>
    <p:extLst>
      <p:ext uri="{BB962C8B-B14F-4D97-AF65-F5344CB8AC3E}">
        <p14:creationId xmlns:p14="http://schemas.microsoft.com/office/powerpoint/2010/main" val="951821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broadening technique.  Can someone tell us what that is and what the goal is of using it?...</a:t>
            </a:r>
          </a:p>
          <a:p>
            <a:endParaRPr lang="en-US" dirty="0"/>
          </a:p>
          <a:p>
            <a:r>
              <a:rPr lang="en-US" i="1" dirty="0"/>
              <a:t>(After someone describes the technique, show the animated points, reading through them one at a time.)</a:t>
            </a:r>
          </a:p>
          <a:p>
            <a:endParaRPr lang="en-US" i="1" dirty="0"/>
          </a:p>
          <a:p>
            <a:r>
              <a:rPr lang="en-US" i="1" dirty="0"/>
              <a:t>Then ask the group to share some examples they came up with.</a:t>
            </a:r>
          </a:p>
        </p:txBody>
      </p:sp>
      <p:sp>
        <p:nvSpPr>
          <p:cNvPr id="4" name="Slide Number Placeholder 3"/>
          <p:cNvSpPr>
            <a:spLocks noGrp="1"/>
          </p:cNvSpPr>
          <p:nvPr>
            <p:ph type="sldNum" sz="quarter" idx="5"/>
          </p:nvPr>
        </p:nvSpPr>
        <p:spPr/>
        <p:txBody>
          <a:bodyPr/>
          <a:lstStyle/>
          <a:p>
            <a:fld id="{3CEBDBE1-7A70-AB40-8249-C5FE5F36C669}" type="slidenum">
              <a:rPr lang="en-US" smtClean="0"/>
              <a:t>13</a:t>
            </a:fld>
            <a:endParaRPr lang="en-US"/>
          </a:p>
        </p:txBody>
      </p:sp>
    </p:spTree>
    <p:extLst>
      <p:ext uri="{BB962C8B-B14F-4D97-AF65-F5344CB8AC3E}">
        <p14:creationId xmlns:p14="http://schemas.microsoft.com/office/powerpoint/2010/main" val="2076461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someone describe what targeting is and give an example?  </a:t>
            </a:r>
          </a:p>
          <a:p>
            <a:endParaRPr lang="en-US" dirty="0"/>
          </a:p>
          <a:p>
            <a:r>
              <a:rPr lang="en-US" dirty="0"/>
              <a:t>(1 and 2) </a:t>
            </a:r>
            <a:r>
              <a:rPr lang="en-US" i="1" dirty="0"/>
              <a:t>Again, show the bullet points and your example after one of the learners summarizes the technique.</a:t>
            </a:r>
            <a:endParaRPr lang="en-US" dirty="0"/>
          </a:p>
          <a:p>
            <a:endParaRPr lang="en-US" dirty="0"/>
          </a:p>
          <a:p>
            <a:r>
              <a:rPr lang="en-US" i="1" dirty="0"/>
              <a:t>(3) Ask the group for some of their examples.  This is another opportunity to discuss selecting appropriate learning objectives if there are examples that you don’t think would be appropriate for that level of learner or are not high-yield for patient care.  </a:t>
            </a:r>
          </a:p>
          <a:p>
            <a:endParaRPr lang="en-US" i="1" dirty="0"/>
          </a:p>
          <a:p>
            <a:r>
              <a:rPr lang="en-US" i="1" dirty="0"/>
              <a:t>For the last two techniques, I will often describe them myself for time’s sake.</a:t>
            </a:r>
          </a:p>
          <a:p>
            <a:endParaRPr lang="en-US" i="1" dirty="0"/>
          </a:p>
          <a:p>
            <a:r>
              <a:rPr lang="en-US" dirty="0"/>
              <a:t>(4) For up the ladder, this is where – in contrast to targeting – the same question is asked to each learner individually. – Have any of you seen this done, and did you like it?  What are some pros and cons to using it?  </a:t>
            </a:r>
            <a:r>
              <a:rPr lang="en-US" i="1" dirty="0"/>
              <a:t>(Advantage is people don’t zone out while a different learner is presenting.  But you need to be careful to use this in a way that doesn’t embarrass learners if for example, one person doesn’t know the right answer and the others do.  Best if you have a team of relatively confident learners, or it’s a question where there is not clearly one right answer.)</a:t>
            </a:r>
          </a:p>
          <a:p>
            <a:endParaRPr lang="en-US" dirty="0"/>
          </a:p>
          <a:p>
            <a:r>
              <a:rPr lang="en-US" dirty="0"/>
              <a:t>(5) Student as teacher is pretty self-explanatory. A more senior learner teaches the more junior learner.  Not only does this engage more senior learners, but it can be a good way for you as the attending to write your addendum or review some information in the chart while the upper level teaches.</a:t>
            </a:r>
          </a:p>
          <a:p>
            <a:endParaRPr lang="en-US" dirty="0"/>
          </a:p>
          <a:p>
            <a:r>
              <a:rPr lang="en-US" dirty="0"/>
              <a:t>(6) And finally, I want to really emphasize to not neglect the senior learner.  This is something I did not remember to do often enough during my first year as an attending.  After discussing a case with the more junior learner presenting the patient, you should usually ask the supervising senior learner if they agree, especially if the A/P proposed was not quite right.  That will give you the chance to find out if the senior has the correct reasoning, and will also keep them engaged and give them the opportunity to teach.</a:t>
            </a:r>
          </a:p>
        </p:txBody>
      </p:sp>
      <p:sp>
        <p:nvSpPr>
          <p:cNvPr id="4" name="Slide Number Placeholder 3"/>
          <p:cNvSpPr>
            <a:spLocks noGrp="1"/>
          </p:cNvSpPr>
          <p:nvPr>
            <p:ph type="sldNum" sz="quarter" idx="5"/>
          </p:nvPr>
        </p:nvSpPr>
        <p:spPr/>
        <p:txBody>
          <a:bodyPr/>
          <a:lstStyle/>
          <a:p>
            <a:fld id="{3CEBDBE1-7A70-AB40-8249-C5FE5F36C669}" type="slidenum">
              <a:rPr lang="en-US" smtClean="0"/>
              <a:t>14</a:t>
            </a:fld>
            <a:endParaRPr lang="en-US"/>
          </a:p>
        </p:txBody>
      </p:sp>
    </p:spTree>
    <p:extLst>
      <p:ext uri="{BB962C8B-B14F-4D97-AF65-F5344CB8AC3E}">
        <p14:creationId xmlns:p14="http://schemas.microsoft.com/office/powerpoint/2010/main" val="384175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To wrap up this session, we talked today about using effective questioning to teach, using teaching scripts as part of the OMP model, and using multilevel teaching techniques.  What is something we covered that you plan to try to adopt into your practice?</a:t>
            </a:r>
          </a:p>
          <a:p>
            <a:endParaRPr lang="en-US" i="1" dirty="0"/>
          </a:p>
          <a:p>
            <a:r>
              <a:rPr lang="en-US" i="1" dirty="0"/>
              <a:t>I generally will wait until 3 people have given </a:t>
            </a:r>
            <a:r>
              <a:rPr lang="en-US" i="1"/>
              <a:t>3 different answers </a:t>
            </a:r>
            <a:r>
              <a:rPr lang="en-US" i="1" dirty="0"/>
              <a:t>to this before closing the session.  This is a way to build in repetition of the topics covered.</a:t>
            </a:r>
          </a:p>
        </p:txBody>
      </p:sp>
      <p:sp>
        <p:nvSpPr>
          <p:cNvPr id="4" name="Slide Number Placeholder 3"/>
          <p:cNvSpPr>
            <a:spLocks noGrp="1"/>
          </p:cNvSpPr>
          <p:nvPr>
            <p:ph type="sldNum" sz="quarter" idx="5"/>
          </p:nvPr>
        </p:nvSpPr>
        <p:spPr/>
        <p:txBody>
          <a:bodyPr/>
          <a:lstStyle/>
          <a:p>
            <a:fld id="{3CEBDBE1-7A70-AB40-8249-C5FE5F36C669}" type="slidenum">
              <a:rPr lang="en-US" smtClean="0"/>
              <a:t>15</a:t>
            </a:fld>
            <a:endParaRPr lang="en-US"/>
          </a:p>
        </p:txBody>
      </p:sp>
    </p:spTree>
    <p:extLst>
      <p:ext uri="{BB962C8B-B14F-4D97-AF65-F5344CB8AC3E}">
        <p14:creationId xmlns:p14="http://schemas.microsoft.com/office/powerpoint/2010/main" val="3394853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177684470f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177684470f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There’s no doubt that the Socrative method is an effective way to teach; it’s a form of active learning.  Studies have shown that if you ask the learner a question and they get it wrong, they’re more likely to remember it than if you ask them and they get it right, or if you were to not ask at all and just tell them the answer.  So I think there’s something to be said for that little bit of pressure you feel when you have to verbally commit to an answer in front of others, but the key is to use questioning in a way that doesn’t tip over into the pimping or prodding approach, where the learner feels intimidation or significant embarrassment.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A good way to start creating a safe space for this type of teaching is to state directly at the beginning what the learner can expect, and why you will be using this way to teach.  So as I mentioned in Part I of Teaching in the Clinical Setting, when I set expectations for the learners, I tell them that I will teach by asking questions, and that if they get all the questions I asked right, that means I haven’t really taught them much.  So there’s no reason to feel embarrassed about not knowing all the answers…that’s part of the learning process.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In addition to setting the right stage at the beginning, of course we need to ask questions at the right level of difficulty, that are ultimately achievable and understandable for that level of learner.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(3) When a learner doesn’t know, a quick nod, or “That’s ok” can maintain the right tone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 And then ideally, when the learner doesn’t know the answer, you can back up by asking the learner a question they are likely to know…and then lead them to the right answer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(5) Again, a nod or a smile (if unmasked) can go a long way to making the learner comfortable.</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177684470f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177684470f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that we’ve established a safe learning space, let’s get to how we will actually do the teaching.  The article you read talked about scaffolding.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Scaffolding means to build support for the learner to lead them to understanding.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To build that scaffold we need to know “Where is my learner starting?”  And “Where do they need to be at this stage of training?”  The only way to know where a learner is starting is to ask them.  So start with open-ended questions. Simply – What do you think?  This also gets at the first step in the One Minute Preceptor (OMP) model of getting a commitment.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3) Once you realize where the flaw in the learner’s reasoning is, the best option if time permits is to ask them further questions to help them see these flaws, rather than just telling them the answer.  Help them build a bridge from where they are to where you want them to be.</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177684470f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177684470f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few more comments on how to assess where the learner is starting.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First, make sure they give an assessment.  Sometimes I find the learner will come to the A/P and forget the assessment part.  For example they may say something like …”This 56y F with </a:t>
            </a:r>
            <a:r>
              <a:rPr lang="en-US" dirty="0" err="1"/>
              <a:t>x,y,z</a:t>
            </a:r>
            <a:r>
              <a:rPr lang="en-US" dirty="0"/>
              <a:t>, comorbidities presents with chest pain for 2d.  And… I think we should order a stress test.”  In that case my next question would be – “Ok so I hear your plan of doing a stress test, but what is your assessment?  What do you think is causing the chest pain?”   Because maybe this is someone in clinic and I think the patient is very low risk, with atypical chest pain, and we could first try reassuring the patient and suggest not doing further work up.  So by asking the learner what they think is causing the chest pain, I can find out – does the learner actually think this atypical pain is likely ischemic because they don’t remember the characteristics of typical angina? Or do they recognize this is unlikely to be ischemia but think that all chest pain warrants some type of ischemic eval regardless of how low risk it may seem?  These different possibilities would lead your teaching focus in very different directions.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 Secondly - When trying to assess where the learner is starting, give time for the learner to think.  Studies have shown on average educators give learners only one second to give an answer before they chime in.  Waiting just 2 seconds longer will lead to a longer, more complex learner response that gives you more information about what the learner actually knows or doesn’t know.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Most often, the most effective teaching approach is to follow up the learner response with another question rather than to just tell them the right answer.  The learner’s response to the first question will help you decide what that second question should be.  In other words, do you need to go back and teach a more fundamental concept first, or go forward because they already have a clear understanding of the first point?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78176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after we get that initial response and commitment, how do we go about bridging the learner to the next level with our follow up questions?</a:t>
            </a:r>
          </a:p>
          <a:p>
            <a:endParaRPr lang="en-US" dirty="0"/>
          </a:p>
          <a:p>
            <a:pPr marL="228600" indent="-228600">
              <a:buAutoNum type="arabicParenR"/>
            </a:pPr>
            <a:r>
              <a:rPr lang="en-US" dirty="0"/>
              <a:t>First  - whether the learner answers rightly or wrongly, make sure you understand why that is their answer.  This is along the lines of the point from the last slide about understanding the assessment, not just the plan.  This may require a 2</a:t>
            </a:r>
            <a:r>
              <a:rPr lang="en-US" baseline="30000" dirty="0"/>
              <a:t>nd</a:t>
            </a:r>
            <a:r>
              <a:rPr lang="en-US" dirty="0"/>
              <a:t> question if the learner hasn’t already explained their thought process.  So to use our earlier example again, something like E.g. “Why do you think we need a stress test?” Or “What do you think is causing the chest pain?”</a:t>
            </a:r>
          </a:p>
          <a:p>
            <a:pPr marL="228600" indent="-228600">
              <a:buAutoNum type="arabicParenR"/>
            </a:pPr>
            <a:endParaRPr lang="en-US" dirty="0"/>
          </a:p>
          <a:p>
            <a:pPr marL="228600" indent="-228600">
              <a:buAutoNum type="arabicParenR"/>
            </a:pPr>
            <a:r>
              <a:rPr lang="en-US" dirty="0"/>
              <a:t>For right answers you can then nudge the learner to the next level such as by…</a:t>
            </a:r>
          </a:p>
          <a:p>
            <a:pPr marL="228600" indent="-228600">
              <a:buAutoNum type="arabicParenR"/>
            </a:pPr>
            <a:r>
              <a:rPr lang="en-US" dirty="0"/>
              <a:t>Asking “What evidence do we have to support this practice?”  E.g. Maybe when discussing a patient with heart failure, the learner suggests adding a beta blocker.  You might say “That sounds like a good plan.  What evidence do we have for doing this?”</a:t>
            </a:r>
          </a:p>
          <a:p>
            <a:pPr marL="228600" indent="-228600">
              <a:buAutoNum type="arabicParenR"/>
            </a:pPr>
            <a:r>
              <a:rPr lang="en-US" dirty="0"/>
              <a:t>Or use a “What if…?” question to ask about a more challenging scenario.  For example, “What if this patient used cocaine, would you still recommend a beta-blocker?”</a:t>
            </a:r>
          </a:p>
        </p:txBody>
      </p:sp>
      <p:sp>
        <p:nvSpPr>
          <p:cNvPr id="4" name="Slide Number Placeholder 3"/>
          <p:cNvSpPr>
            <a:spLocks noGrp="1"/>
          </p:cNvSpPr>
          <p:nvPr>
            <p:ph type="sldNum" sz="quarter" idx="5"/>
          </p:nvPr>
        </p:nvSpPr>
        <p:spPr/>
        <p:txBody>
          <a:bodyPr/>
          <a:lstStyle/>
          <a:p>
            <a:fld id="{5CBB7B25-B4D6-264B-BCA5-60E6E767F106}" type="slidenum">
              <a:rPr lang="en-US" smtClean="0"/>
              <a:t>5</a:t>
            </a:fld>
            <a:endParaRPr lang="en-US"/>
          </a:p>
        </p:txBody>
      </p:sp>
    </p:spTree>
    <p:extLst>
      <p:ext uri="{BB962C8B-B14F-4D97-AF65-F5344CB8AC3E}">
        <p14:creationId xmlns:p14="http://schemas.microsoft.com/office/powerpoint/2010/main" val="842683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For wrong answers, here are a few strategies you can use to help the learner recognize the flaws in their reasoning:</a:t>
            </a:r>
          </a:p>
          <a:p>
            <a:pPr marL="228600" indent="-228600">
              <a:buAutoNum type="arabicParenR"/>
            </a:pPr>
            <a:endParaRPr lang="en-US" dirty="0"/>
          </a:p>
          <a:p>
            <a:r>
              <a:rPr lang="en-US" dirty="0"/>
              <a:t>2) Ask about data that don’t fit:  Let’s say a patient is admitted with heart failure, very volume up, with AKI, and you have asked “What is causing the AKI?” and the learner says, “I think they are pre-renal because the urine </a:t>
            </a:r>
            <a:r>
              <a:rPr lang="en-US" dirty="0" err="1"/>
              <a:t>lytes</a:t>
            </a:r>
            <a:r>
              <a:rPr lang="en-US" dirty="0"/>
              <a:t> suggest they are pre-renal.”  You might ask, ”Pre-renal meaning you think the patient is dehydrated?”  That alone may be enough for them to see a flaw in their logic.  But if they answer ”yes,” you can ask “Ok, so how would you explain the JVD and edema on exam?”</a:t>
            </a:r>
          </a:p>
          <a:p>
            <a:endParaRPr lang="en-US" dirty="0"/>
          </a:p>
          <a:p>
            <a:r>
              <a:rPr lang="en-US" dirty="0"/>
              <a:t>3) Ask the learner to take a step back in their reasoning and think more broadly before anchoring on an answer.  </a:t>
            </a:r>
          </a:p>
          <a:p>
            <a:endParaRPr lang="en-US" dirty="0"/>
          </a:p>
          <a:p>
            <a:r>
              <a:rPr lang="en-US" dirty="0"/>
              <a:t>4) If the issue is a wrong diagnosis, ask them to consider other possible diagnoses to explain a patient’s presentation.  E.g. Let’s say a patient presents with volume overload and has a normal EF, and the learner concludes that they have diastolic heart failure.   However, you may think based on reviewing the echo that the patient has right heart failure from pulmonary arterial hypertension.  You might say – “It’s true that diastolic dysfunction is a common cause of clinical heart failure when the EF is normal.  But this is mainly a diagnosis of exclusion.  So what are some other possibilities that we should consider first?”</a:t>
            </a:r>
          </a:p>
          <a:p>
            <a:endParaRPr lang="en-US" dirty="0"/>
          </a:p>
          <a:p>
            <a:r>
              <a:rPr lang="en-US" dirty="0"/>
              <a:t>5) Or, if the issue is a suboptimal plan for diagnostic testing, ask the learner to consider alternative testing options.  For example, if a patient presents with chest pain and the learner suggests getting a stress test, but you think the patient is very high risk and so anatomic evaluation of the coronaries is the best approach, you might say “Ok a stress test is one option, and many people would go with that.  But what other options do we have to evaluate chest pain and what would be arguments for or against choosing one of those?”</a:t>
            </a:r>
          </a:p>
          <a:p>
            <a:endParaRPr lang="en-US" dirty="0"/>
          </a:p>
          <a:p>
            <a:r>
              <a:rPr lang="en-US" dirty="0"/>
              <a:t>6) A third approach is to ask the learner to carry their thought process a few steps further, to lead them to the flaw is in their reasoning. </a:t>
            </a:r>
          </a:p>
          <a:p>
            <a:endParaRPr lang="en-US" dirty="0"/>
          </a:p>
          <a:p>
            <a:r>
              <a:rPr lang="en-US" dirty="0"/>
              <a:t>7) This is a good approach if a learner wants to order what you feel is an unnecessary test, or a suboptimal test for that setting.  To take the example of the patient with typical chest pain who you feel would be best served by having an anatomic evaluation of the coronaries, but the learner suggests a stress test…you might ask, ”OK, lets say we do the stress test.   If you get the stress test back and its abnormal, what will be your next step?”  The learner will hopefully answer:  “left heart catheterization.”   Then you can follow up with, “And what if the stress test comes back negative, then what will you do?  Are you comfortable sending the patient home?”</a:t>
            </a:r>
          </a:p>
          <a:p>
            <a:endParaRPr lang="en-US" dirty="0"/>
          </a:p>
          <a:p>
            <a:r>
              <a:rPr lang="en-US" dirty="0"/>
              <a:t>So to summarize these different approaches:  You can ask the learner about data that don’t fit, ask them to take a step back and expand their options, or ask them to think forward to figure out if what they are suggesting will really get them to where they want to be.</a:t>
            </a:r>
          </a:p>
        </p:txBody>
      </p:sp>
      <p:sp>
        <p:nvSpPr>
          <p:cNvPr id="4" name="Slide Number Placeholder 3"/>
          <p:cNvSpPr>
            <a:spLocks noGrp="1"/>
          </p:cNvSpPr>
          <p:nvPr>
            <p:ph type="sldNum" sz="quarter" idx="5"/>
          </p:nvPr>
        </p:nvSpPr>
        <p:spPr/>
        <p:txBody>
          <a:bodyPr/>
          <a:lstStyle/>
          <a:p>
            <a:fld id="{5CBB7B25-B4D6-264B-BCA5-60E6E767F106}" type="slidenum">
              <a:rPr lang="en-US" smtClean="0"/>
              <a:t>6</a:t>
            </a:fld>
            <a:endParaRPr lang="en-US"/>
          </a:p>
        </p:txBody>
      </p:sp>
    </p:spTree>
    <p:extLst>
      <p:ext uri="{BB962C8B-B14F-4D97-AF65-F5344CB8AC3E}">
        <p14:creationId xmlns:p14="http://schemas.microsoft.com/office/powerpoint/2010/main" val="3059283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177684470f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177684470f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But all that being said, there may arrive a point where the learner is just not understanding, or time simply doesn’t permit further efforts to continue the conversation.  In that case, the educator can switch gears and use one of the following options:</a:t>
            </a:r>
          </a:p>
          <a:p>
            <a:pPr marL="0" lvl="0" indent="0" algn="l" rtl="0">
              <a:spcBef>
                <a:spcPts val="0"/>
              </a:spcBef>
              <a:spcAft>
                <a:spcPts val="0"/>
              </a:spcAft>
              <a:buNone/>
            </a:pPr>
            <a:endParaRPr lang="en-US" dirty="0"/>
          </a:p>
          <a:p>
            <a:pPr marL="228600" lvl="0" indent="-228600" algn="l" rtl="0">
              <a:spcBef>
                <a:spcPts val="0"/>
              </a:spcBef>
              <a:spcAft>
                <a:spcPts val="0"/>
              </a:spcAft>
              <a:buAutoNum type="arabicParenBoth"/>
            </a:pPr>
            <a:r>
              <a:rPr lang="en-US" dirty="0"/>
              <a:t>Ask a more senior learner to explain the answer.  This will keep the more senior learner engaged.</a:t>
            </a:r>
          </a:p>
          <a:p>
            <a:pPr marL="228600" lvl="0" indent="-228600" algn="l" rtl="0">
              <a:spcBef>
                <a:spcPts val="0"/>
              </a:spcBef>
              <a:spcAft>
                <a:spcPts val="0"/>
              </a:spcAft>
              <a:buAutoNum type="arabicParenBoth"/>
            </a:pPr>
            <a:r>
              <a:rPr lang="en-US" dirty="0"/>
              <a:t>Ask the learner to research the problem and report back.  This may be a good option if the learner has quite a large knowledge gap and time does not permit you to explain adequately on rounds; or to encourage the learner to take more initiative in their learning.  The key though is to circle back with that learner later to follow up on what they learned.</a:t>
            </a:r>
          </a:p>
          <a:p>
            <a:pPr marL="228600" lvl="0" indent="-228600" algn="l" rtl="0">
              <a:spcBef>
                <a:spcPts val="0"/>
              </a:spcBef>
              <a:spcAft>
                <a:spcPts val="0"/>
              </a:spcAft>
              <a:buAutoNum type="arabicParenBoth"/>
            </a:pPr>
            <a:r>
              <a:rPr lang="en-US" dirty="0"/>
              <a:t>Or of course you can simply explain the answer yourself.</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151b31a2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151b31a2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we’ll switch gears slightly to talk about the OMP model, which we can use as a framework within which to ask these questions.</a:t>
            </a:r>
            <a:endParaRPr dirty="0"/>
          </a:p>
        </p:txBody>
      </p:sp>
    </p:spTree>
    <p:extLst>
      <p:ext uri="{BB962C8B-B14F-4D97-AF65-F5344CB8AC3E}">
        <p14:creationId xmlns:p14="http://schemas.microsoft.com/office/powerpoint/2010/main" val="3463398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177684470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177684470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OMP model originally was designed based on data showing that the average discussion about a patient in the clinic or hospital setting lasted 10 min.  Most of the time – about 60% - was taken with the learner presenting information about the case.  Another 30% was taken up with the attending asking clarifying questions while they developed their own opinion on what the plan should be.  And then 10% of the time on average, or about 1 minute, was used for discussion and teaching about the case.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reality is that depending on how deep into the subject matter you go, it would be very possible to spend much more than one minute using the strategy outlined here, but the idea is to have an efficient framework for teaching.</a:t>
            </a:r>
            <a:endParaRPr dirty="0"/>
          </a:p>
        </p:txBody>
      </p:sp>
    </p:spTree>
    <p:extLst>
      <p:ext uri="{BB962C8B-B14F-4D97-AF65-F5344CB8AC3E}">
        <p14:creationId xmlns:p14="http://schemas.microsoft.com/office/powerpoint/2010/main" val="616734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4E53C1F-08D7-419B-932C-363678745F63}"/>
              </a:ext>
            </a:extLst>
          </p:cNvPr>
          <p:cNvSpPr>
            <a:spLocks noGrp="1"/>
          </p:cNvSpPr>
          <p:nvPr>
            <p:ph type="dt" sz="half" idx="10"/>
          </p:nvPr>
        </p:nvSpPr>
        <p:spPr/>
        <p:txBody>
          <a:bodyPr/>
          <a:lstStyle>
            <a:lvl1pPr>
              <a:defRPr/>
            </a:lvl1pPr>
          </a:lstStyle>
          <a:p>
            <a:fld id="{C9608630-9567-E443-A7F9-B462613AB1FF}" type="datetimeFigureOut">
              <a:rPr lang="en-US" smtClean="0"/>
              <a:t>5/2/22</a:t>
            </a:fld>
            <a:endParaRPr lang="en-US"/>
          </a:p>
        </p:txBody>
      </p:sp>
      <p:sp>
        <p:nvSpPr>
          <p:cNvPr id="5" name="Footer Placeholder 4">
            <a:extLst>
              <a:ext uri="{FF2B5EF4-FFF2-40B4-BE49-F238E27FC236}">
                <a16:creationId xmlns:a16="http://schemas.microsoft.com/office/drawing/2014/main" id="{27332EA2-5213-4A90-B733-38C91512BAE0}"/>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51BAE441-CDE2-4F9D-8F64-E0B0D4109994}"/>
              </a:ext>
            </a:extLst>
          </p:cNvPr>
          <p:cNvSpPr>
            <a:spLocks noGrp="1"/>
          </p:cNvSpPr>
          <p:nvPr>
            <p:ph type="sldNum" sz="quarter" idx="12"/>
          </p:nvPr>
        </p:nvSpPr>
        <p:spPr/>
        <p:txBody>
          <a:bodyPr/>
          <a:lstStyle>
            <a:lvl1pPr>
              <a:defRPr/>
            </a:lvl1pPr>
          </a:lstStyle>
          <a:p>
            <a:fld id="{36C3156E-D79D-0A47-8C44-716464A4A527}" type="slidenum">
              <a:rPr lang="en-US" smtClean="0"/>
              <a:t>‹#›</a:t>
            </a:fld>
            <a:endParaRPr lang="en-US"/>
          </a:p>
        </p:txBody>
      </p:sp>
    </p:spTree>
    <p:extLst>
      <p:ext uri="{BB962C8B-B14F-4D97-AF65-F5344CB8AC3E}">
        <p14:creationId xmlns:p14="http://schemas.microsoft.com/office/powerpoint/2010/main" val="2136063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rot="5400000">
            <a:off x="7696200" y="2667000"/>
            <a:ext cx="6248400" cy="1524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304800"/>
            <a:ext cx="92456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E4A6C-158B-4F67-8F08-169A06606D6C}"/>
              </a:ext>
            </a:extLst>
          </p:cNvPr>
          <p:cNvSpPr>
            <a:spLocks noGrp="1"/>
          </p:cNvSpPr>
          <p:nvPr>
            <p:ph type="dt" sz="half" idx="10"/>
          </p:nvPr>
        </p:nvSpPr>
        <p:spPr>
          <a:xfrm rot="5400000">
            <a:off x="129117" y="480485"/>
            <a:ext cx="838200" cy="486833"/>
          </a:xfrm>
        </p:spPr>
        <p:txBody>
          <a:bodyPr/>
          <a:lstStyle>
            <a:lvl1pPr>
              <a:defRPr/>
            </a:lvl1pPr>
          </a:lstStyle>
          <a:p>
            <a:fld id="{C9608630-9567-E443-A7F9-B462613AB1FF}" type="datetimeFigureOut">
              <a:rPr lang="en-US" smtClean="0"/>
              <a:t>5/2/22</a:t>
            </a:fld>
            <a:endParaRPr lang="en-US"/>
          </a:p>
        </p:txBody>
      </p:sp>
      <p:sp>
        <p:nvSpPr>
          <p:cNvPr id="5" name="Footer Placeholder 4">
            <a:extLst>
              <a:ext uri="{FF2B5EF4-FFF2-40B4-BE49-F238E27FC236}">
                <a16:creationId xmlns:a16="http://schemas.microsoft.com/office/drawing/2014/main" id="{B57CA064-54D6-4CB1-AFEE-99EC64209318}"/>
              </a:ext>
            </a:extLst>
          </p:cNvPr>
          <p:cNvSpPr>
            <a:spLocks noGrp="1"/>
          </p:cNvSpPr>
          <p:nvPr>
            <p:ph type="ftr" sz="quarter" idx="11"/>
          </p:nvPr>
        </p:nvSpPr>
        <p:spPr>
          <a:xfrm rot="5400000">
            <a:off x="-899583" y="2347385"/>
            <a:ext cx="2895600" cy="486833"/>
          </a:xfrm>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8E109F56-6DA7-405F-9ABB-342DF2253E60}"/>
              </a:ext>
            </a:extLst>
          </p:cNvPr>
          <p:cNvSpPr>
            <a:spLocks noGrp="1"/>
          </p:cNvSpPr>
          <p:nvPr>
            <p:ph type="sldNum" sz="quarter" idx="12"/>
          </p:nvPr>
        </p:nvSpPr>
        <p:spPr>
          <a:xfrm rot="5400000">
            <a:off x="11294533" y="5901267"/>
            <a:ext cx="838200" cy="465667"/>
          </a:xfrm>
        </p:spPr>
        <p:txBody>
          <a:bodyPr/>
          <a:lstStyle>
            <a:lvl1pPr>
              <a:defRPr/>
            </a:lvl1pPr>
          </a:lstStyle>
          <a:p>
            <a:fld id="{36C3156E-D79D-0A47-8C44-716464A4A527}" type="slidenum">
              <a:rPr lang="en-US" smtClean="0"/>
              <a:t>‹#›</a:t>
            </a:fld>
            <a:endParaRPr lang="en-US"/>
          </a:p>
        </p:txBody>
      </p:sp>
    </p:spTree>
    <p:extLst>
      <p:ext uri="{BB962C8B-B14F-4D97-AF65-F5344CB8AC3E}">
        <p14:creationId xmlns:p14="http://schemas.microsoft.com/office/powerpoint/2010/main" val="1334379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56800" y="274638"/>
            <a:ext cx="1625600" cy="62785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2800" y="304800"/>
            <a:ext cx="88392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DECBEE-B5F5-4067-85DB-1E066998C709}"/>
              </a:ext>
            </a:extLst>
          </p:cNvPr>
          <p:cNvSpPr>
            <a:spLocks noGrp="1"/>
          </p:cNvSpPr>
          <p:nvPr>
            <p:ph type="dt" sz="half" idx="10"/>
          </p:nvPr>
        </p:nvSpPr>
        <p:spPr>
          <a:xfrm rot="5400000">
            <a:off x="129117" y="480485"/>
            <a:ext cx="838200" cy="486833"/>
          </a:xfrm>
        </p:spPr>
        <p:txBody>
          <a:bodyPr/>
          <a:lstStyle>
            <a:lvl1pPr>
              <a:defRPr/>
            </a:lvl1pPr>
          </a:lstStyle>
          <a:p>
            <a:fld id="{C9608630-9567-E443-A7F9-B462613AB1FF}" type="datetimeFigureOut">
              <a:rPr lang="en-US" smtClean="0"/>
              <a:t>5/2/22</a:t>
            </a:fld>
            <a:endParaRPr lang="en-US"/>
          </a:p>
        </p:txBody>
      </p:sp>
      <p:sp>
        <p:nvSpPr>
          <p:cNvPr id="5" name="Footer Placeholder 4">
            <a:extLst>
              <a:ext uri="{FF2B5EF4-FFF2-40B4-BE49-F238E27FC236}">
                <a16:creationId xmlns:a16="http://schemas.microsoft.com/office/drawing/2014/main" id="{01B6847F-A1DF-4269-AC05-EE11DCEB5CA4}"/>
              </a:ext>
            </a:extLst>
          </p:cNvPr>
          <p:cNvSpPr>
            <a:spLocks noGrp="1"/>
          </p:cNvSpPr>
          <p:nvPr>
            <p:ph type="ftr" sz="quarter" idx="11"/>
          </p:nvPr>
        </p:nvSpPr>
        <p:spPr>
          <a:xfrm rot="5400000">
            <a:off x="-899583" y="2347385"/>
            <a:ext cx="2895600" cy="486833"/>
          </a:xfrm>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BD44827F-0316-4705-AD2F-4648B0CA2069}"/>
              </a:ext>
            </a:extLst>
          </p:cNvPr>
          <p:cNvSpPr>
            <a:spLocks noGrp="1"/>
          </p:cNvSpPr>
          <p:nvPr>
            <p:ph type="sldNum" sz="quarter" idx="12"/>
          </p:nvPr>
        </p:nvSpPr>
        <p:spPr>
          <a:xfrm rot="5400000">
            <a:off x="11294533" y="5901267"/>
            <a:ext cx="838200" cy="465667"/>
          </a:xfrm>
        </p:spPr>
        <p:txBody>
          <a:bodyPr/>
          <a:lstStyle>
            <a:lvl1pPr>
              <a:defRPr/>
            </a:lvl1pPr>
          </a:lstStyle>
          <a:p>
            <a:fld id="{36C3156E-D79D-0A47-8C44-716464A4A527}" type="slidenum">
              <a:rPr lang="en-US" smtClean="0"/>
              <a:t>‹#›</a:t>
            </a:fld>
            <a:endParaRPr lang="en-US"/>
          </a:p>
        </p:txBody>
      </p:sp>
    </p:spTree>
    <p:extLst>
      <p:ext uri="{BB962C8B-B14F-4D97-AF65-F5344CB8AC3E}">
        <p14:creationId xmlns:p14="http://schemas.microsoft.com/office/powerpoint/2010/main" val="4244276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15600" y="593367"/>
            <a:ext cx="11360800" cy="831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1" name="Google Shape;21;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2689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4"/>
        <p:cNvGrpSpPr/>
        <p:nvPr/>
      </p:nvGrpSpPr>
      <p:grpSpPr>
        <a:xfrm>
          <a:off x="0" y="0"/>
          <a:ext cx="0" cy="0"/>
          <a:chOff x="0" y="0"/>
          <a:chExt cx="0" cy="0"/>
        </a:xfrm>
      </p:grpSpPr>
      <p:sp>
        <p:nvSpPr>
          <p:cNvPr id="16" name="Google Shape;16;p3"/>
          <p:cNvSpPr txBox="1">
            <a:spLocks noGrp="1"/>
          </p:cNvSpPr>
          <p:nvPr>
            <p:ph type="title"/>
          </p:nvPr>
        </p:nvSpPr>
        <p:spPr>
          <a:xfrm>
            <a:off x="647833" y="2286000"/>
            <a:ext cx="10911600" cy="1047600"/>
          </a:xfrm>
          <a:prstGeom prst="rect">
            <a:avLst/>
          </a:prstGeom>
        </p:spPr>
        <p:txBody>
          <a:bodyPr spcFirstLastPara="1" wrap="square" lIns="91425" tIns="91425" rIns="91425" bIns="91425" anchor="b" anchorCtr="0">
            <a:normAutofit/>
          </a:bodyPr>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17" name="Google Shape;17;p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6869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EA3A-E99A-4443-A67A-B3591997A195}"/>
              </a:ext>
            </a:extLst>
          </p:cNvPr>
          <p:cNvSpPr>
            <a:spLocks noGrp="1"/>
          </p:cNvSpPr>
          <p:nvPr>
            <p:ph type="ctrTitle"/>
          </p:nvPr>
        </p:nvSpPr>
        <p:spPr>
          <a:xfrm>
            <a:off x="1524000" y="112183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37B626-76A6-9644-8D2F-66E674949246}"/>
              </a:ext>
            </a:extLst>
          </p:cNvPr>
          <p:cNvSpPr>
            <a:spLocks noGrp="1"/>
          </p:cNvSpPr>
          <p:nvPr>
            <p:ph type="subTitle" idx="1"/>
          </p:nvPr>
        </p:nvSpPr>
        <p:spPr>
          <a:xfrm>
            <a:off x="1524000" y="3602569"/>
            <a:ext cx="9144000" cy="165523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5B3A4B-8B4F-644B-A660-228CE46BAF3D}"/>
              </a:ext>
            </a:extLst>
          </p:cNvPr>
          <p:cNvSpPr>
            <a:spLocks noGrp="1"/>
          </p:cNvSpPr>
          <p:nvPr>
            <p:ph type="dt" sz="half" idx="10"/>
          </p:nvPr>
        </p:nvSpPr>
        <p:spPr>
          <a:xfrm>
            <a:off x="838200" y="6356352"/>
            <a:ext cx="2743200" cy="366183"/>
          </a:xfrm>
          <a:prstGeom prst="rect">
            <a:avLst/>
          </a:prstGeom>
        </p:spPr>
        <p:txBody>
          <a:bodyPr/>
          <a:lstStyle/>
          <a:p>
            <a:fld id="{41CC0949-DE8B-7D48-8F74-C3D0C44D36A8}" type="datetimeFigureOut">
              <a:rPr lang="en-US" smtClean="0"/>
              <a:t>5/2/22</a:t>
            </a:fld>
            <a:endParaRPr lang="en-US"/>
          </a:p>
        </p:txBody>
      </p:sp>
      <p:sp>
        <p:nvSpPr>
          <p:cNvPr id="5" name="Footer Placeholder 4">
            <a:extLst>
              <a:ext uri="{FF2B5EF4-FFF2-40B4-BE49-F238E27FC236}">
                <a16:creationId xmlns:a16="http://schemas.microsoft.com/office/drawing/2014/main" id="{CFD72C58-7A61-6044-8763-FF00EB062A85}"/>
              </a:ext>
            </a:extLst>
          </p:cNvPr>
          <p:cNvSpPr>
            <a:spLocks noGrp="1"/>
          </p:cNvSpPr>
          <p:nvPr>
            <p:ph type="ftr" sz="quarter" idx="11"/>
          </p:nvPr>
        </p:nvSpPr>
        <p:spPr>
          <a:xfrm>
            <a:off x="4038600" y="6356352"/>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19D0F8-73AE-2A4F-8927-F5BCD6C9BDC5}"/>
              </a:ext>
            </a:extLst>
          </p:cNvPr>
          <p:cNvSpPr>
            <a:spLocks noGrp="1"/>
          </p:cNvSpPr>
          <p:nvPr>
            <p:ph type="sldNum" sz="quarter" idx="12"/>
          </p:nvPr>
        </p:nvSpPr>
        <p:spPr>
          <a:xfrm>
            <a:off x="8610600" y="6356352"/>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3637011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5778-FDEC-2342-8315-FB2C7B6D2D2D}"/>
              </a:ext>
            </a:extLst>
          </p:cNvPr>
          <p:cNvSpPr>
            <a:spLocks noGrp="1"/>
          </p:cNvSpPr>
          <p:nvPr>
            <p:ph type="title"/>
          </p:nvPr>
        </p:nvSpPr>
        <p:spPr>
          <a:xfrm>
            <a:off x="838200" y="366186"/>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476D8-5648-CA4B-97D3-5D4F6BE9ED09}"/>
              </a:ext>
            </a:extLst>
          </p:cNvPr>
          <p:cNvSpPr>
            <a:spLocks noGrp="1"/>
          </p:cNvSpPr>
          <p:nvPr>
            <p:ph idx="1"/>
          </p:nvPr>
        </p:nvSpPr>
        <p:spPr>
          <a:xfrm>
            <a:off x="838200" y="1826685"/>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686222-3C92-1347-8E13-D3FBC1FD90A7}"/>
              </a:ext>
            </a:extLst>
          </p:cNvPr>
          <p:cNvSpPr>
            <a:spLocks noGrp="1"/>
          </p:cNvSpPr>
          <p:nvPr>
            <p:ph type="dt" sz="half" idx="10"/>
          </p:nvPr>
        </p:nvSpPr>
        <p:spPr>
          <a:xfrm>
            <a:off x="838200" y="6356352"/>
            <a:ext cx="2743200" cy="366183"/>
          </a:xfrm>
          <a:prstGeom prst="rect">
            <a:avLst/>
          </a:prstGeom>
        </p:spPr>
        <p:txBody>
          <a:bodyPr/>
          <a:lstStyle/>
          <a:p>
            <a:fld id="{41CC0949-DE8B-7D48-8F74-C3D0C44D36A8}" type="datetimeFigureOut">
              <a:rPr lang="en-US" smtClean="0"/>
              <a:t>5/2/22</a:t>
            </a:fld>
            <a:endParaRPr lang="en-US"/>
          </a:p>
        </p:txBody>
      </p:sp>
      <p:sp>
        <p:nvSpPr>
          <p:cNvPr id="5" name="Footer Placeholder 4">
            <a:extLst>
              <a:ext uri="{FF2B5EF4-FFF2-40B4-BE49-F238E27FC236}">
                <a16:creationId xmlns:a16="http://schemas.microsoft.com/office/drawing/2014/main" id="{C24F3D11-B98E-8D4A-A3C5-B9CD834E49C1}"/>
              </a:ext>
            </a:extLst>
          </p:cNvPr>
          <p:cNvSpPr>
            <a:spLocks noGrp="1"/>
          </p:cNvSpPr>
          <p:nvPr>
            <p:ph type="ftr" sz="quarter" idx="11"/>
          </p:nvPr>
        </p:nvSpPr>
        <p:spPr>
          <a:xfrm>
            <a:off x="4038600" y="6356352"/>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B87BE7-4A02-2D49-9AF0-5E68DB843659}"/>
              </a:ext>
            </a:extLst>
          </p:cNvPr>
          <p:cNvSpPr>
            <a:spLocks noGrp="1"/>
          </p:cNvSpPr>
          <p:nvPr>
            <p:ph type="sldNum" sz="quarter" idx="12"/>
          </p:nvPr>
        </p:nvSpPr>
        <p:spPr>
          <a:xfrm>
            <a:off x="8610600" y="6356352"/>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2548609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8136A-A74C-B043-90D7-29925DE7B28A}"/>
              </a:ext>
            </a:extLst>
          </p:cNvPr>
          <p:cNvSpPr>
            <a:spLocks noGrp="1"/>
          </p:cNvSpPr>
          <p:nvPr>
            <p:ph type="title"/>
          </p:nvPr>
        </p:nvSpPr>
        <p:spPr>
          <a:xfrm>
            <a:off x="831851" y="1710268"/>
            <a:ext cx="10515600" cy="285326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4EDC60-74DA-E341-9408-491531871E80}"/>
              </a:ext>
            </a:extLst>
          </p:cNvPr>
          <p:cNvSpPr>
            <a:spLocks noGrp="1"/>
          </p:cNvSpPr>
          <p:nvPr>
            <p:ph type="body" idx="1"/>
          </p:nvPr>
        </p:nvSpPr>
        <p:spPr>
          <a:xfrm>
            <a:off x="831851" y="4588935"/>
            <a:ext cx="10515600" cy="150071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6816D4-8F1E-494E-90C0-A3C96E2EB951}"/>
              </a:ext>
            </a:extLst>
          </p:cNvPr>
          <p:cNvSpPr>
            <a:spLocks noGrp="1"/>
          </p:cNvSpPr>
          <p:nvPr>
            <p:ph type="dt" sz="half" idx="10"/>
          </p:nvPr>
        </p:nvSpPr>
        <p:spPr>
          <a:xfrm>
            <a:off x="838200" y="6356352"/>
            <a:ext cx="2743200" cy="366183"/>
          </a:xfrm>
          <a:prstGeom prst="rect">
            <a:avLst/>
          </a:prstGeom>
        </p:spPr>
        <p:txBody>
          <a:bodyPr/>
          <a:lstStyle/>
          <a:p>
            <a:fld id="{41CC0949-DE8B-7D48-8F74-C3D0C44D36A8}" type="datetimeFigureOut">
              <a:rPr lang="en-US" smtClean="0"/>
              <a:t>5/2/22</a:t>
            </a:fld>
            <a:endParaRPr lang="en-US"/>
          </a:p>
        </p:txBody>
      </p:sp>
      <p:sp>
        <p:nvSpPr>
          <p:cNvPr id="5" name="Footer Placeholder 4">
            <a:extLst>
              <a:ext uri="{FF2B5EF4-FFF2-40B4-BE49-F238E27FC236}">
                <a16:creationId xmlns:a16="http://schemas.microsoft.com/office/drawing/2014/main" id="{99B8DC3D-4AC8-1A42-83AD-8BCE6B7C2ED6}"/>
              </a:ext>
            </a:extLst>
          </p:cNvPr>
          <p:cNvSpPr>
            <a:spLocks noGrp="1"/>
          </p:cNvSpPr>
          <p:nvPr>
            <p:ph type="ftr" sz="quarter" idx="11"/>
          </p:nvPr>
        </p:nvSpPr>
        <p:spPr>
          <a:xfrm>
            <a:off x="4038600" y="6356352"/>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F7391C-09D9-994D-ACAF-B19B39DBA20E}"/>
              </a:ext>
            </a:extLst>
          </p:cNvPr>
          <p:cNvSpPr>
            <a:spLocks noGrp="1"/>
          </p:cNvSpPr>
          <p:nvPr>
            <p:ph type="sldNum" sz="quarter" idx="12"/>
          </p:nvPr>
        </p:nvSpPr>
        <p:spPr>
          <a:xfrm>
            <a:off x="8610600" y="6356352"/>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2243263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F3058-016B-5745-B812-505E80ACFCFD}"/>
              </a:ext>
            </a:extLst>
          </p:cNvPr>
          <p:cNvSpPr>
            <a:spLocks noGrp="1"/>
          </p:cNvSpPr>
          <p:nvPr>
            <p:ph type="title"/>
          </p:nvPr>
        </p:nvSpPr>
        <p:spPr>
          <a:xfrm>
            <a:off x="838200" y="366186"/>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D7B328-1AF8-9D4F-924C-F2EED92D28C7}"/>
              </a:ext>
            </a:extLst>
          </p:cNvPr>
          <p:cNvSpPr>
            <a:spLocks noGrp="1"/>
          </p:cNvSpPr>
          <p:nvPr>
            <p:ph sz="half" idx="1"/>
          </p:nvPr>
        </p:nvSpPr>
        <p:spPr>
          <a:xfrm>
            <a:off x="838200" y="1826685"/>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8E5DB7-E159-204A-AF63-E6E78E523D43}"/>
              </a:ext>
            </a:extLst>
          </p:cNvPr>
          <p:cNvSpPr>
            <a:spLocks noGrp="1"/>
          </p:cNvSpPr>
          <p:nvPr>
            <p:ph sz="half" idx="2"/>
          </p:nvPr>
        </p:nvSpPr>
        <p:spPr>
          <a:xfrm>
            <a:off x="6197600" y="1826685"/>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156C53-3E82-CA45-A8FC-869A2B8E9CBE}"/>
              </a:ext>
            </a:extLst>
          </p:cNvPr>
          <p:cNvSpPr>
            <a:spLocks noGrp="1"/>
          </p:cNvSpPr>
          <p:nvPr>
            <p:ph type="dt" sz="half" idx="10"/>
          </p:nvPr>
        </p:nvSpPr>
        <p:spPr>
          <a:xfrm>
            <a:off x="838200" y="6356352"/>
            <a:ext cx="2743200" cy="366183"/>
          </a:xfrm>
          <a:prstGeom prst="rect">
            <a:avLst/>
          </a:prstGeom>
        </p:spPr>
        <p:txBody>
          <a:bodyPr/>
          <a:lstStyle/>
          <a:p>
            <a:fld id="{41CC0949-DE8B-7D48-8F74-C3D0C44D36A8}" type="datetimeFigureOut">
              <a:rPr lang="en-US" smtClean="0"/>
              <a:t>5/2/22</a:t>
            </a:fld>
            <a:endParaRPr lang="en-US"/>
          </a:p>
        </p:txBody>
      </p:sp>
      <p:sp>
        <p:nvSpPr>
          <p:cNvPr id="6" name="Footer Placeholder 5">
            <a:extLst>
              <a:ext uri="{FF2B5EF4-FFF2-40B4-BE49-F238E27FC236}">
                <a16:creationId xmlns:a16="http://schemas.microsoft.com/office/drawing/2014/main" id="{1F9E4129-A185-6A42-9CB1-7896FD7D062F}"/>
              </a:ext>
            </a:extLst>
          </p:cNvPr>
          <p:cNvSpPr>
            <a:spLocks noGrp="1"/>
          </p:cNvSpPr>
          <p:nvPr>
            <p:ph type="ftr" sz="quarter" idx="11"/>
          </p:nvPr>
        </p:nvSpPr>
        <p:spPr>
          <a:xfrm>
            <a:off x="4038600" y="6356352"/>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A33188-A59B-584B-871C-AFA51D48CFF3}"/>
              </a:ext>
            </a:extLst>
          </p:cNvPr>
          <p:cNvSpPr>
            <a:spLocks noGrp="1"/>
          </p:cNvSpPr>
          <p:nvPr>
            <p:ph type="sldNum" sz="quarter" idx="12"/>
          </p:nvPr>
        </p:nvSpPr>
        <p:spPr>
          <a:xfrm>
            <a:off x="8610600" y="6356352"/>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493783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98EE9-4467-D647-BAFA-A4488BE15770}"/>
              </a:ext>
            </a:extLst>
          </p:cNvPr>
          <p:cNvSpPr>
            <a:spLocks noGrp="1"/>
          </p:cNvSpPr>
          <p:nvPr>
            <p:ph type="title"/>
          </p:nvPr>
        </p:nvSpPr>
        <p:spPr>
          <a:xfrm>
            <a:off x="840317" y="366186"/>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588CBAF-9B8D-C24F-8CE9-B85214A7093C}"/>
              </a:ext>
            </a:extLst>
          </p:cNvPr>
          <p:cNvSpPr>
            <a:spLocks noGrp="1"/>
          </p:cNvSpPr>
          <p:nvPr>
            <p:ph type="body" idx="1"/>
          </p:nvPr>
        </p:nvSpPr>
        <p:spPr>
          <a:xfrm>
            <a:off x="840319" y="1680634"/>
            <a:ext cx="5158316" cy="8255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9AF59-215D-124C-8C61-76C7CEBB003D}"/>
              </a:ext>
            </a:extLst>
          </p:cNvPr>
          <p:cNvSpPr>
            <a:spLocks noGrp="1"/>
          </p:cNvSpPr>
          <p:nvPr>
            <p:ph sz="half" idx="2"/>
          </p:nvPr>
        </p:nvSpPr>
        <p:spPr>
          <a:xfrm>
            <a:off x="840319"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57AA1-486F-2E4F-A497-B8F849DD809E}"/>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117863-CF71-E44F-B3CB-04D598D4C1B4}"/>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BEB9A2-A0F1-A94E-970E-3461CF2F0209}"/>
              </a:ext>
            </a:extLst>
          </p:cNvPr>
          <p:cNvSpPr>
            <a:spLocks noGrp="1"/>
          </p:cNvSpPr>
          <p:nvPr>
            <p:ph type="dt" sz="half" idx="10"/>
          </p:nvPr>
        </p:nvSpPr>
        <p:spPr>
          <a:xfrm>
            <a:off x="838200" y="6356352"/>
            <a:ext cx="2743200" cy="366183"/>
          </a:xfrm>
          <a:prstGeom prst="rect">
            <a:avLst/>
          </a:prstGeom>
        </p:spPr>
        <p:txBody>
          <a:bodyPr/>
          <a:lstStyle/>
          <a:p>
            <a:fld id="{41CC0949-DE8B-7D48-8F74-C3D0C44D36A8}" type="datetimeFigureOut">
              <a:rPr lang="en-US" smtClean="0"/>
              <a:t>5/2/22</a:t>
            </a:fld>
            <a:endParaRPr lang="en-US"/>
          </a:p>
        </p:txBody>
      </p:sp>
      <p:sp>
        <p:nvSpPr>
          <p:cNvPr id="8" name="Footer Placeholder 7">
            <a:extLst>
              <a:ext uri="{FF2B5EF4-FFF2-40B4-BE49-F238E27FC236}">
                <a16:creationId xmlns:a16="http://schemas.microsoft.com/office/drawing/2014/main" id="{1A18BDF8-935C-9249-A307-57374D864554}"/>
              </a:ext>
            </a:extLst>
          </p:cNvPr>
          <p:cNvSpPr>
            <a:spLocks noGrp="1"/>
          </p:cNvSpPr>
          <p:nvPr>
            <p:ph type="ftr" sz="quarter" idx="11"/>
          </p:nvPr>
        </p:nvSpPr>
        <p:spPr>
          <a:xfrm>
            <a:off x="4038600" y="6356352"/>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516ECE3-A57D-4247-B576-DE1B66D65BFE}"/>
              </a:ext>
            </a:extLst>
          </p:cNvPr>
          <p:cNvSpPr>
            <a:spLocks noGrp="1"/>
          </p:cNvSpPr>
          <p:nvPr>
            <p:ph type="sldNum" sz="quarter" idx="12"/>
          </p:nvPr>
        </p:nvSpPr>
        <p:spPr>
          <a:xfrm>
            <a:off x="8610600" y="6356352"/>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250607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5576D-865E-234C-AF24-09D11070F569}"/>
              </a:ext>
            </a:extLst>
          </p:cNvPr>
          <p:cNvSpPr>
            <a:spLocks noGrp="1"/>
          </p:cNvSpPr>
          <p:nvPr>
            <p:ph type="title"/>
          </p:nvPr>
        </p:nvSpPr>
        <p:spPr>
          <a:xfrm>
            <a:off x="838200" y="366186"/>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FFCCE9E-B4A5-1E49-955C-9E65C1C1D592}"/>
              </a:ext>
            </a:extLst>
          </p:cNvPr>
          <p:cNvSpPr>
            <a:spLocks noGrp="1"/>
          </p:cNvSpPr>
          <p:nvPr>
            <p:ph type="dt" sz="half" idx="10"/>
          </p:nvPr>
        </p:nvSpPr>
        <p:spPr>
          <a:xfrm>
            <a:off x="838200" y="6356352"/>
            <a:ext cx="2743200" cy="366183"/>
          </a:xfrm>
          <a:prstGeom prst="rect">
            <a:avLst/>
          </a:prstGeom>
        </p:spPr>
        <p:txBody>
          <a:bodyPr/>
          <a:lstStyle/>
          <a:p>
            <a:fld id="{41CC0949-DE8B-7D48-8F74-C3D0C44D36A8}" type="datetimeFigureOut">
              <a:rPr lang="en-US" smtClean="0"/>
              <a:t>5/2/22</a:t>
            </a:fld>
            <a:endParaRPr lang="en-US"/>
          </a:p>
        </p:txBody>
      </p:sp>
      <p:sp>
        <p:nvSpPr>
          <p:cNvPr id="4" name="Footer Placeholder 3">
            <a:extLst>
              <a:ext uri="{FF2B5EF4-FFF2-40B4-BE49-F238E27FC236}">
                <a16:creationId xmlns:a16="http://schemas.microsoft.com/office/drawing/2014/main" id="{7D6A9817-BE51-7245-91E9-4E36720B45DF}"/>
              </a:ext>
            </a:extLst>
          </p:cNvPr>
          <p:cNvSpPr>
            <a:spLocks noGrp="1"/>
          </p:cNvSpPr>
          <p:nvPr>
            <p:ph type="ftr" sz="quarter" idx="11"/>
          </p:nvPr>
        </p:nvSpPr>
        <p:spPr>
          <a:xfrm>
            <a:off x="4038600" y="6356352"/>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75A52E-B59B-0947-A618-61A11DF52245}"/>
              </a:ext>
            </a:extLst>
          </p:cNvPr>
          <p:cNvSpPr>
            <a:spLocks noGrp="1"/>
          </p:cNvSpPr>
          <p:nvPr>
            <p:ph type="sldNum" sz="quarter" idx="12"/>
          </p:nvPr>
        </p:nvSpPr>
        <p:spPr>
          <a:xfrm>
            <a:off x="8610600" y="6356352"/>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131143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062B1-0AC8-4A60-955D-F8D05673157E}"/>
              </a:ext>
            </a:extLst>
          </p:cNvPr>
          <p:cNvSpPr>
            <a:spLocks noGrp="1"/>
          </p:cNvSpPr>
          <p:nvPr>
            <p:ph type="dt" sz="half" idx="10"/>
          </p:nvPr>
        </p:nvSpPr>
        <p:spPr/>
        <p:txBody>
          <a:bodyPr/>
          <a:lstStyle>
            <a:lvl1pPr>
              <a:defRPr/>
            </a:lvl1pPr>
          </a:lstStyle>
          <a:p>
            <a:fld id="{C9608630-9567-E443-A7F9-B462613AB1FF}" type="datetimeFigureOut">
              <a:rPr lang="en-US" smtClean="0"/>
              <a:t>5/2/22</a:t>
            </a:fld>
            <a:endParaRPr lang="en-US"/>
          </a:p>
        </p:txBody>
      </p:sp>
      <p:sp>
        <p:nvSpPr>
          <p:cNvPr id="5" name="Footer Placeholder 4">
            <a:extLst>
              <a:ext uri="{FF2B5EF4-FFF2-40B4-BE49-F238E27FC236}">
                <a16:creationId xmlns:a16="http://schemas.microsoft.com/office/drawing/2014/main" id="{E667F9A9-8BC1-4375-9711-6A12C54D9E60}"/>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98DFB88C-3C12-4E56-A235-BB2A66B2DBC5}"/>
              </a:ext>
            </a:extLst>
          </p:cNvPr>
          <p:cNvSpPr>
            <a:spLocks noGrp="1"/>
          </p:cNvSpPr>
          <p:nvPr>
            <p:ph type="sldNum" sz="quarter" idx="12"/>
          </p:nvPr>
        </p:nvSpPr>
        <p:spPr/>
        <p:txBody>
          <a:bodyPr/>
          <a:lstStyle>
            <a:lvl1pPr>
              <a:defRPr/>
            </a:lvl1pPr>
          </a:lstStyle>
          <a:p>
            <a:fld id="{36C3156E-D79D-0A47-8C44-716464A4A527}" type="slidenum">
              <a:rPr lang="en-US" smtClean="0"/>
              <a:t>‹#›</a:t>
            </a:fld>
            <a:endParaRPr lang="en-US"/>
          </a:p>
        </p:txBody>
      </p:sp>
    </p:spTree>
    <p:extLst>
      <p:ext uri="{BB962C8B-B14F-4D97-AF65-F5344CB8AC3E}">
        <p14:creationId xmlns:p14="http://schemas.microsoft.com/office/powerpoint/2010/main" val="42295147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414CED-E364-2E44-9ED1-C0DDC83EAC84}"/>
              </a:ext>
            </a:extLst>
          </p:cNvPr>
          <p:cNvSpPr>
            <a:spLocks noGrp="1"/>
          </p:cNvSpPr>
          <p:nvPr>
            <p:ph type="dt" sz="half" idx="10"/>
          </p:nvPr>
        </p:nvSpPr>
        <p:spPr>
          <a:xfrm>
            <a:off x="838200" y="6356352"/>
            <a:ext cx="2743200" cy="366183"/>
          </a:xfrm>
          <a:prstGeom prst="rect">
            <a:avLst/>
          </a:prstGeom>
        </p:spPr>
        <p:txBody>
          <a:bodyPr/>
          <a:lstStyle/>
          <a:p>
            <a:fld id="{41CC0949-DE8B-7D48-8F74-C3D0C44D36A8}" type="datetimeFigureOut">
              <a:rPr lang="en-US" smtClean="0"/>
              <a:t>5/2/22</a:t>
            </a:fld>
            <a:endParaRPr lang="en-US"/>
          </a:p>
        </p:txBody>
      </p:sp>
      <p:sp>
        <p:nvSpPr>
          <p:cNvPr id="3" name="Footer Placeholder 2">
            <a:extLst>
              <a:ext uri="{FF2B5EF4-FFF2-40B4-BE49-F238E27FC236}">
                <a16:creationId xmlns:a16="http://schemas.microsoft.com/office/drawing/2014/main" id="{ECB98C54-C8F9-E944-835E-DBB069F25A2D}"/>
              </a:ext>
            </a:extLst>
          </p:cNvPr>
          <p:cNvSpPr>
            <a:spLocks noGrp="1"/>
          </p:cNvSpPr>
          <p:nvPr>
            <p:ph type="ftr" sz="quarter" idx="11"/>
          </p:nvPr>
        </p:nvSpPr>
        <p:spPr>
          <a:xfrm>
            <a:off x="4038600" y="6356352"/>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2BB1729-3235-334F-87B7-53685430553A}"/>
              </a:ext>
            </a:extLst>
          </p:cNvPr>
          <p:cNvSpPr>
            <a:spLocks noGrp="1"/>
          </p:cNvSpPr>
          <p:nvPr>
            <p:ph type="sldNum" sz="quarter" idx="12"/>
          </p:nvPr>
        </p:nvSpPr>
        <p:spPr>
          <a:xfrm>
            <a:off x="8610600" y="6356352"/>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2020073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52745-6754-B441-9021-4530318E2245}"/>
              </a:ext>
            </a:extLst>
          </p:cNvPr>
          <p:cNvSpPr>
            <a:spLocks noGrp="1"/>
          </p:cNvSpPr>
          <p:nvPr>
            <p:ph type="title"/>
          </p:nvPr>
        </p:nvSpPr>
        <p:spPr>
          <a:xfrm>
            <a:off x="840319"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322BA4-E4B2-8447-A1B0-7E0EFD76357B}"/>
              </a:ext>
            </a:extLst>
          </p:cNvPr>
          <p:cNvSpPr>
            <a:spLocks noGrp="1"/>
          </p:cNvSpPr>
          <p:nvPr>
            <p:ph idx="1"/>
          </p:nvPr>
        </p:nvSpPr>
        <p:spPr>
          <a:xfrm>
            <a:off x="5183717" y="988486"/>
            <a:ext cx="6172200" cy="487256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03893-0CC8-E541-8E41-A835EF8D40D7}"/>
              </a:ext>
            </a:extLst>
          </p:cNvPr>
          <p:cNvSpPr>
            <a:spLocks noGrp="1"/>
          </p:cNvSpPr>
          <p:nvPr>
            <p:ph type="body" sz="half" idx="2"/>
          </p:nvPr>
        </p:nvSpPr>
        <p:spPr>
          <a:xfrm>
            <a:off x="840319" y="2057401"/>
            <a:ext cx="3932767" cy="381211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BA3F4-33EF-6147-BAB5-90742375CBFE}"/>
              </a:ext>
            </a:extLst>
          </p:cNvPr>
          <p:cNvSpPr>
            <a:spLocks noGrp="1"/>
          </p:cNvSpPr>
          <p:nvPr>
            <p:ph type="dt" sz="half" idx="10"/>
          </p:nvPr>
        </p:nvSpPr>
        <p:spPr>
          <a:xfrm>
            <a:off x="838200" y="6356352"/>
            <a:ext cx="2743200" cy="366183"/>
          </a:xfrm>
          <a:prstGeom prst="rect">
            <a:avLst/>
          </a:prstGeom>
        </p:spPr>
        <p:txBody>
          <a:bodyPr/>
          <a:lstStyle/>
          <a:p>
            <a:fld id="{41CC0949-DE8B-7D48-8F74-C3D0C44D36A8}" type="datetimeFigureOut">
              <a:rPr lang="en-US" smtClean="0"/>
              <a:t>5/2/22</a:t>
            </a:fld>
            <a:endParaRPr lang="en-US"/>
          </a:p>
        </p:txBody>
      </p:sp>
      <p:sp>
        <p:nvSpPr>
          <p:cNvPr id="6" name="Footer Placeholder 5">
            <a:extLst>
              <a:ext uri="{FF2B5EF4-FFF2-40B4-BE49-F238E27FC236}">
                <a16:creationId xmlns:a16="http://schemas.microsoft.com/office/drawing/2014/main" id="{E4C1B6DC-742B-0544-9D58-E1C30A2AD29B}"/>
              </a:ext>
            </a:extLst>
          </p:cNvPr>
          <p:cNvSpPr>
            <a:spLocks noGrp="1"/>
          </p:cNvSpPr>
          <p:nvPr>
            <p:ph type="ftr" sz="quarter" idx="11"/>
          </p:nvPr>
        </p:nvSpPr>
        <p:spPr>
          <a:xfrm>
            <a:off x="4038600" y="6356352"/>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01553E-A52C-AE47-82B9-16AB6AAB1DC2}"/>
              </a:ext>
            </a:extLst>
          </p:cNvPr>
          <p:cNvSpPr>
            <a:spLocks noGrp="1"/>
          </p:cNvSpPr>
          <p:nvPr>
            <p:ph type="sldNum" sz="quarter" idx="12"/>
          </p:nvPr>
        </p:nvSpPr>
        <p:spPr>
          <a:xfrm>
            <a:off x="8610600" y="6356352"/>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379987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8FF03-6D5E-F34A-862A-DA791D050FC4}"/>
              </a:ext>
            </a:extLst>
          </p:cNvPr>
          <p:cNvSpPr>
            <a:spLocks noGrp="1"/>
          </p:cNvSpPr>
          <p:nvPr>
            <p:ph type="title"/>
          </p:nvPr>
        </p:nvSpPr>
        <p:spPr>
          <a:xfrm>
            <a:off x="840319"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B16FDB-0826-D545-B4FA-EBE1B877CCAB}"/>
              </a:ext>
            </a:extLst>
          </p:cNvPr>
          <p:cNvSpPr>
            <a:spLocks noGrp="1"/>
          </p:cNvSpPr>
          <p:nvPr>
            <p:ph type="pic" idx="1"/>
          </p:nvPr>
        </p:nvSpPr>
        <p:spPr>
          <a:xfrm>
            <a:off x="5183717" y="988486"/>
            <a:ext cx="6172200" cy="487256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0DC76E-095A-394D-96F7-50CC82BFBFCD}"/>
              </a:ext>
            </a:extLst>
          </p:cNvPr>
          <p:cNvSpPr>
            <a:spLocks noGrp="1"/>
          </p:cNvSpPr>
          <p:nvPr>
            <p:ph type="body" sz="half" idx="2"/>
          </p:nvPr>
        </p:nvSpPr>
        <p:spPr>
          <a:xfrm>
            <a:off x="840319" y="2057401"/>
            <a:ext cx="3932767" cy="381211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8B4EDC-1297-564B-9225-BCBCDE5C30EB}"/>
              </a:ext>
            </a:extLst>
          </p:cNvPr>
          <p:cNvSpPr>
            <a:spLocks noGrp="1"/>
          </p:cNvSpPr>
          <p:nvPr>
            <p:ph type="dt" sz="half" idx="10"/>
          </p:nvPr>
        </p:nvSpPr>
        <p:spPr>
          <a:xfrm>
            <a:off x="838200" y="6356352"/>
            <a:ext cx="2743200" cy="366183"/>
          </a:xfrm>
          <a:prstGeom prst="rect">
            <a:avLst/>
          </a:prstGeom>
        </p:spPr>
        <p:txBody>
          <a:bodyPr/>
          <a:lstStyle/>
          <a:p>
            <a:fld id="{41CC0949-DE8B-7D48-8F74-C3D0C44D36A8}" type="datetimeFigureOut">
              <a:rPr lang="en-US" smtClean="0"/>
              <a:t>5/2/22</a:t>
            </a:fld>
            <a:endParaRPr lang="en-US"/>
          </a:p>
        </p:txBody>
      </p:sp>
      <p:sp>
        <p:nvSpPr>
          <p:cNvPr id="6" name="Footer Placeholder 5">
            <a:extLst>
              <a:ext uri="{FF2B5EF4-FFF2-40B4-BE49-F238E27FC236}">
                <a16:creationId xmlns:a16="http://schemas.microsoft.com/office/drawing/2014/main" id="{9A3FE002-8DC7-FA48-BC80-D45AB09078E9}"/>
              </a:ext>
            </a:extLst>
          </p:cNvPr>
          <p:cNvSpPr>
            <a:spLocks noGrp="1"/>
          </p:cNvSpPr>
          <p:nvPr>
            <p:ph type="ftr" sz="quarter" idx="11"/>
          </p:nvPr>
        </p:nvSpPr>
        <p:spPr>
          <a:xfrm>
            <a:off x="4038600" y="6356352"/>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FA4EC1-E84C-6A41-ACB5-B349A31B8F5A}"/>
              </a:ext>
            </a:extLst>
          </p:cNvPr>
          <p:cNvSpPr>
            <a:spLocks noGrp="1"/>
          </p:cNvSpPr>
          <p:nvPr>
            <p:ph type="sldNum" sz="quarter" idx="12"/>
          </p:nvPr>
        </p:nvSpPr>
        <p:spPr>
          <a:xfrm>
            <a:off x="8610600" y="6356352"/>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2896845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12A3D-DD51-7A47-BD23-BC60DDCC841C}"/>
              </a:ext>
            </a:extLst>
          </p:cNvPr>
          <p:cNvSpPr>
            <a:spLocks noGrp="1"/>
          </p:cNvSpPr>
          <p:nvPr>
            <p:ph type="title"/>
          </p:nvPr>
        </p:nvSpPr>
        <p:spPr>
          <a:xfrm>
            <a:off x="838200" y="366186"/>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6B82E1-D0CD-C441-A58F-D21D39EDE025}"/>
              </a:ext>
            </a:extLst>
          </p:cNvPr>
          <p:cNvSpPr>
            <a:spLocks noGrp="1"/>
          </p:cNvSpPr>
          <p:nvPr>
            <p:ph type="body" orient="vert" idx="1"/>
          </p:nvPr>
        </p:nvSpPr>
        <p:spPr>
          <a:xfrm>
            <a:off x="838200" y="1826685"/>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29398-B685-A444-B1CA-8D8547A56321}"/>
              </a:ext>
            </a:extLst>
          </p:cNvPr>
          <p:cNvSpPr>
            <a:spLocks noGrp="1"/>
          </p:cNvSpPr>
          <p:nvPr>
            <p:ph type="dt" sz="half" idx="10"/>
          </p:nvPr>
        </p:nvSpPr>
        <p:spPr>
          <a:xfrm>
            <a:off x="838200" y="6356352"/>
            <a:ext cx="2743200" cy="366183"/>
          </a:xfrm>
          <a:prstGeom prst="rect">
            <a:avLst/>
          </a:prstGeom>
        </p:spPr>
        <p:txBody>
          <a:bodyPr/>
          <a:lstStyle/>
          <a:p>
            <a:fld id="{41CC0949-DE8B-7D48-8F74-C3D0C44D36A8}" type="datetimeFigureOut">
              <a:rPr lang="en-US" smtClean="0"/>
              <a:t>5/2/22</a:t>
            </a:fld>
            <a:endParaRPr lang="en-US"/>
          </a:p>
        </p:txBody>
      </p:sp>
      <p:sp>
        <p:nvSpPr>
          <p:cNvPr id="5" name="Footer Placeholder 4">
            <a:extLst>
              <a:ext uri="{FF2B5EF4-FFF2-40B4-BE49-F238E27FC236}">
                <a16:creationId xmlns:a16="http://schemas.microsoft.com/office/drawing/2014/main" id="{4C75A793-68EE-D942-BE35-A68FB9B6C42D}"/>
              </a:ext>
            </a:extLst>
          </p:cNvPr>
          <p:cNvSpPr>
            <a:spLocks noGrp="1"/>
          </p:cNvSpPr>
          <p:nvPr>
            <p:ph type="ftr" sz="quarter" idx="11"/>
          </p:nvPr>
        </p:nvSpPr>
        <p:spPr>
          <a:xfrm>
            <a:off x="4038600" y="6356352"/>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F9E193-4390-D543-B3F0-C7CAA99FE0DB}"/>
              </a:ext>
            </a:extLst>
          </p:cNvPr>
          <p:cNvSpPr>
            <a:spLocks noGrp="1"/>
          </p:cNvSpPr>
          <p:nvPr>
            <p:ph type="sldNum" sz="quarter" idx="12"/>
          </p:nvPr>
        </p:nvSpPr>
        <p:spPr>
          <a:xfrm>
            <a:off x="8610600" y="6356352"/>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3772677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A7C0E6-0956-F443-8327-39E89EF49D99}"/>
              </a:ext>
            </a:extLst>
          </p:cNvPr>
          <p:cNvSpPr>
            <a:spLocks noGrp="1"/>
          </p:cNvSpPr>
          <p:nvPr>
            <p:ph type="title" orient="vert"/>
          </p:nvPr>
        </p:nvSpPr>
        <p:spPr>
          <a:xfrm>
            <a:off x="8724902" y="366186"/>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AEB4A-1A47-494C-886F-16F5E4DD41AB}"/>
              </a:ext>
            </a:extLst>
          </p:cNvPr>
          <p:cNvSpPr>
            <a:spLocks noGrp="1"/>
          </p:cNvSpPr>
          <p:nvPr>
            <p:ph type="body" orient="vert" idx="1"/>
          </p:nvPr>
        </p:nvSpPr>
        <p:spPr>
          <a:xfrm>
            <a:off x="838202" y="366186"/>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5A922-3E18-6F47-82D9-97AE8DC59E8B}"/>
              </a:ext>
            </a:extLst>
          </p:cNvPr>
          <p:cNvSpPr>
            <a:spLocks noGrp="1"/>
          </p:cNvSpPr>
          <p:nvPr>
            <p:ph type="dt" sz="half" idx="10"/>
          </p:nvPr>
        </p:nvSpPr>
        <p:spPr>
          <a:xfrm>
            <a:off x="838200" y="6356352"/>
            <a:ext cx="2743200" cy="366183"/>
          </a:xfrm>
          <a:prstGeom prst="rect">
            <a:avLst/>
          </a:prstGeom>
        </p:spPr>
        <p:txBody>
          <a:bodyPr/>
          <a:lstStyle/>
          <a:p>
            <a:fld id="{41CC0949-DE8B-7D48-8F74-C3D0C44D36A8}" type="datetimeFigureOut">
              <a:rPr lang="en-US" smtClean="0"/>
              <a:t>5/2/22</a:t>
            </a:fld>
            <a:endParaRPr lang="en-US"/>
          </a:p>
        </p:txBody>
      </p:sp>
      <p:sp>
        <p:nvSpPr>
          <p:cNvPr id="5" name="Footer Placeholder 4">
            <a:extLst>
              <a:ext uri="{FF2B5EF4-FFF2-40B4-BE49-F238E27FC236}">
                <a16:creationId xmlns:a16="http://schemas.microsoft.com/office/drawing/2014/main" id="{DF732FC9-ABFA-FE47-B916-B6ABFC91915A}"/>
              </a:ext>
            </a:extLst>
          </p:cNvPr>
          <p:cNvSpPr>
            <a:spLocks noGrp="1"/>
          </p:cNvSpPr>
          <p:nvPr>
            <p:ph type="ftr" sz="quarter" idx="11"/>
          </p:nvPr>
        </p:nvSpPr>
        <p:spPr>
          <a:xfrm>
            <a:off x="4038600" y="6356352"/>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C1810B-59A7-954A-BF0D-66ECEF54AC5C}"/>
              </a:ext>
            </a:extLst>
          </p:cNvPr>
          <p:cNvSpPr>
            <a:spLocks noGrp="1"/>
          </p:cNvSpPr>
          <p:nvPr>
            <p:ph type="sldNum" sz="quarter" idx="12"/>
          </p:nvPr>
        </p:nvSpPr>
        <p:spPr>
          <a:xfrm>
            <a:off x="8610600" y="6356352"/>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2024632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ED2EF-1676-B74C-B483-2A6E50BC226A}"/>
              </a:ext>
            </a:extLst>
          </p:cNvPr>
          <p:cNvSpPr>
            <a:spLocks noGrp="1"/>
          </p:cNvSpPr>
          <p:nvPr>
            <p:ph type="title"/>
          </p:nvPr>
        </p:nvSpPr>
        <p:spPr>
          <a:xfrm>
            <a:off x="838200" y="366186"/>
            <a:ext cx="10515600" cy="132503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21225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2484-D42C-B049-BD13-BCA6A6F97898}"/>
              </a:ext>
            </a:extLst>
          </p:cNvPr>
          <p:cNvSpPr>
            <a:spLocks noGrp="1"/>
          </p:cNvSpPr>
          <p:nvPr>
            <p:ph type="ctrTitle"/>
          </p:nvPr>
        </p:nvSpPr>
        <p:spPr>
          <a:xfrm>
            <a:off x="1524000" y="112183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B7E16A-F057-964D-9FEC-8E6F9445359A}"/>
              </a:ext>
            </a:extLst>
          </p:cNvPr>
          <p:cNvSpPr>
            <a:spLocks noGrp="1"/>
          </p:cNvSpPr>
          <p:nvPr>
            <p:ph type="subTitle" idx="1"/>
          </p:nvPr>
        </p:nvSpPr>
        <p:spPr>
          <a:xfrm>
            <a:off x="1524000" y="3602569"/>
            <a:ext cx="9144000" cy="165523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ED3119-9C12-404D-B016-9D258CB7B1B6}"/>
              </a:ext>
            </a:extLst>
          </p:cNvPr>
          <p:cNvSpPr>
            <a:spLocks noGrp="1"/>
          </p:cNvSpPr>
          <p:nvPr>
            <p:ph type="dt" sz="half" idx="10"/>
          </p:nvPr>
        </p:nvSpPr>
        <p:spPr>
          <a:xfrm>
            <a:off x="838200" y="6356352"/>
            <a:ext cx="2743200" cy="366183"/>
          </a:xfrm>
          <a:prstGeom prst="rect">
            <a:avLst/>
          </a:prstGeom>
        </p:spPr>
        <p:txBody>
          <a:bodyPr/>
          <a:lstStyle/>
          <a:p>
            <a:fld id="{1A70EABF-C3C4-3245-B8D6-BB74895B2686}" type="datetimeFigureOut">
              <a:rPr lang="en-US" smtClean="0"/>
              <a:t>5/2/22</a:t>
            </a:fld>
            <a:endParaRPr lang="en-US"/>
          </a:p>
        </p:txBody>
      </p:sp>
      <p:sp>
        <p:nvSpPr>
          <p:cNvPr id="5" name="Footer Placeholder 4">
            <a:extLst>
              <a:ext uri="{FF2B5EF4-FFF2-40B4-BE49-F238E27FC236}">
                <a16:creationId xmlns:a16="http://schemas.microsoft.com/office/drawing/2014/main" id="{ACDA39C3-40CA-E94C-AE7F-36FF14905771}"/>
              </a:ext>
            </a:extLst>
          </p:cNvPr>
          <p:cNvSpPr>
            <a:spLocks noGrp="1"/>
          </p:cNvSpPr>
          <p:nvPr>
            <p:ph type="ftr" sz="quarter" idx="11"/>
          </p:nvPr>
        </p:nvSpPr>
        <p:spPr>
          <a:xfrm>
            <a:off x="4038600" y="6356352"/>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31724C-09DB-2144-B154-009B94007EE5}"/>
              </a:ext>
            </a:extLst>
          </p:cNvPr>
          <p:cNvSpPr>
            <a:spLocks noGrp="1"/>
          </p:cNvSpPr>
          <p:nvPr>
            <p:ph type="sldNum" sz="quarter" idx="12"/>
          </p:nvPr>
        </p:nvSpPr>
        <p:spPr>
          <a:xfrm>
            <a:off x="8610600" y="6356352"/>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8190762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FC54B-A8BF-1949-9546-B38EFD64701D}"/>
              </a:ext>
            </a:extLst>
          </p:cNvPr>
          <p:cNvSpPr>
            <a:spLocks noGrp="1"/>
          </p:cNvSpPr>
          <p:nvPr>
            <p:ph type="title"/>
          </p:nvPr>
        </p:nvSpPr>
        <p:spPr>
          <a:xfrm>
            <a:off x="838200" y="366186"/>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89600A-33A9-D64E-9A66-92B0008547E9}"/>
              </a:ext>
            </a:extLst>
          </p:cNvPr>
          <p:cNvSpPr>
            <a:spLocks noGrp="1"/>
          </p:cNvSpPr>
          <p:nvPr>
            <p:ph idx="1"/>
          </p:nvPr>
        </p:nvSpPr>
        <p:spPr>
          <a:xfrm>
            <a:off x="838200" y="1826685"/>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B2AB8-154A-AD40-AD7F-BA003E14CCFB}"/>
              </a:ext>
            </a:extLst>
          </p:cNvPr>
          <p:cNvSpPr>
            <a:spLocks noGrp="1"/>
          </p:cNvSpPr>
          <p:nvPr>
            <p:ph type="dt" sz="half" idx="10"/>
          </p:nvPr>
        </p:nvSpPr>
        <p:spPr>
          <a:xfrm>
            <a:off x="838200" y="6356352"/>
            <a:ext cx="2743200" cy="366183"/>
          </a:xfrm>
          <a:prstGeom prst="rect">
            <a:avLst/>
          </a:prstGeom>
        </p:spPr>
        <p:txBody>
          <a:bodyPr/>
          <a:lstStyle/>
          <a:p>
            <a:fld id="{1A70EABF-C3C4-3245-B8D6-BB74895B2686}" type="datetimeFigureOut">
              <a:rPr lang="en-US" smtClean="0"/>
              <a:t>5/2/22</a:t>
            </a:fld>
            <a:endParaRPr lang="en-US"/>
          </a:p>
        </p:txBody>
      </p:sp>
      <p:sp>
        <p:nvSpPr>
          <p:cNvPr id="5" name="Footer Placeholder 4">
            <a:extLst>
              <a:ext uri="{FF2B5EF4-FFF2-40B4-BE49-F238E27FC236}">
                <a16:creationId xmlns:a16="http://schemas.microsoft.com/office/drawing/2014/main" id="{96AA177F-29F7-1D4F-8931-BCF194DFA44B}"/>
              </a:ext>
            </a:extLst>
          </p:cNvPr>
          <p:cNvSpPr>
            <a:spLocks noGrp="1"/>
          </p:cNvSpPr>
          <p:nvPr>
            <p:ph type="ftr" sz="quarter" idx="11"/>
          </p:nvPr>
        </p:nvSpPr>
        <p:spPr>
          <a:xfrm>
            <a:off x="4038600" y="6356352"/>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B1BF94-83D8-5646-84E8-A4B79FB847A7}"/>
              </a:ext>
            </a:extLst>
          </p:cNvPr>
          <p:cNvSpPr>
            <a:spLocks noGrp="1"/>
          </p:cNvSpPr>
          <p:nvPr>
            <p:ph type="sldNum" sz="quarter" idx="12"/>
          </p:nvPr>
        </p:nvSpPr>
        <p:spPr>
          <a:xfrm>
            <a:off x="8610600" y="6356352"/>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6491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9A95-21F3-C646-9091-B2F676152AA8}"/>
              </a:ext>
            </a:extLst>
          </p:cNvPr>
          <p:cNvSpPr>
            <a:spLocks noGrp="1"/>
          </p:cNvSpPr>
          <p:nvPr>
            <p:ph type="title"/>
          </p:nvPr>
        </p:nvSpPr>
        <p:spPr>
          <a:xfrm>
            <a:off x="831851" y="1710268"/>
            <a:ext cx="10515600" cy="285326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05CB7F-4AB2-C044-AFDE-04D20A3D1FC7}"/>
              </a:ext>
            </a:extLst>
          </p:cNvPr>
          <p:cNvSpPr>
            <a:spLocks noGrp="1"/>
          </p:cNvSpPr>
          <p:nvPr>
            <p:ph type="body" idx="1"/>
          </p:nvPr>
        </p:nvSpPr>
        <p:spPr>
          <a:xfrm>
            <a:off x="831851" y="4588935"/>
            <a:ext cx="10515600" cy="150071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FB1603-126D-9C4E-8693-9C630842EC72}"/>
              </a:ext>
            </a:extLst>
          </p:cNvPr>
          <p:cNvSpPr>
            <a:spLocks noGrp="1"/>
          </p:cNvSpPr>
          <p:nvPr>
            <p:ph type="dt" sz="half" idx="10"/>
          </p:nvPr>
        </p:nvSpPr>
        <p:spPr>
          <a:xfrm>
            <a:off x="838200" y="6356352"/>
            <a:ext cx="2743200" cy="366183"/>
          </a:xfrm>
          <a:prstGeom prst="rect">
            <a:avLst/>
          </a:prstGeom>
        </p:spPr>
        <p:txBody>
          <a:bodyPr/>
          <a:lstStyle/>
          <a:p>
            <a:fld id="{1A70EABF-C3C4-3245-B8D6-BB74895B2686}" type="datetimeFigureOut">
              <a:rPr lang="en-US" smtClean="0"/>
              <a:t>5/2/22</a:t>
            </a:fld>
            <a:endParaRPr lang="en-US"/>
          </a:p>
        </p:txBody>
      </p:sp>
      <p:sp>
        <p:nvSpPr>
          <p:cNvPr id="5" name="Footer Placeholder 4">
            <a:extLst>
              <a:ext uri="{FF2B5EF4-FFF2-40B4-BE49-F238E27FC236}">
                <a16:creationId xmlns:a16="http://schemas.microsoft.com/office/drawing/2014/main" id="{26099CEF-979E-CC40-90F4-092E638AED0A}"/>
              </a:ext>
            </a:extLst>
          </p:cNvPr>
          <p:cNvSpPr>
            <a:spLocks noGrp="1"/>
          </p:cNvSpPr>
          <p:nvPr>
            <p:ph type="ftr" sz="quarter" idx="11"/>
          </p:nvPr>
        </p:nvSpPr>
        <p:spPr>
          <a:xfrm>
            <a:off x="4038600" y="6356352"/>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36CB9-65B9-A74F-B948-F5D21745E2FE}"/>
              </a:ext>
            </a:extLst>
          </p:cNvPr>
          <p:cNvSpPr>
            <a:spLocks noGrp="1"/>
          </p:cNvSpPr>
          <p:nvPr>
            <p:ph type="sldNum" sz="quarter" idx="12"/>
          </p:nvPr>
        </p:nvSpPr>
        <p:spPr>
          <a:xfrm>
            <a:off x="8610600" y="6356352"/>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365817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5977A-0587-A14E-AB08-B8AC843743B9}"/>
              </a:ext>
            </a:extLst>
          </p:cNvPr>
          <p:cNvSpPr>
            <a:spLocks noGrp="1"/>
          </p:cNvSpPr>
          <p:nvPr>
            <p:ph type="title"/>
          </p:nvPr>
        </p:nvSpPr>
        <p:spPr>
          <a:xfrm>
            <a:off x="838200" y="366186"/>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D13118-E3CF-3E48-8BC2-765206D08BA8}"/>
              </a:ext>
            </a:extLst>
          </p:cNvPr>
          <p:cNvSpPr>
            <a:spLocks noGrp="1"/>
          </p:cNvSpPr>
          <p:nvPr>
            <p:ph sz="half" idx="1"/>
          </p:nvPr>
        </p:nvSpPr>
        <p:spPr>
          <a:xfrm>
            <a:off x="838200" y="1826685"/>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121B8B-661A-7542-91E9-48438268904C}"/>
              </a:ext>
            </a:extLst>
          </p:cNvPr>
          <p:cNvSpPr>
            <a:spLocks noGrp="1"/>
          </p:cNvSpPr>
          <p:nvPr>
            <p:ph sz="half" idx="2"/>
          </p:nvPr>
        </p:nvSpPr>
        <p:spPr>
          <a:xfrm>
            <a:off x="6197600" y="1826685"/>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CB8F33-DD28-AA47-BD43-CCB074C51738}"/>
              </a:ext>
            </a:extLst>
          </p:cNvPr>
          <p:cNvSpPr>
            <a:spLocks noGrp="1"/>
          </p:cNvSpPr>
          <p:nvPr>
            <p:ph type="dt" sz="half" idx="10"/>
          </p:nvPr>
        </p:nvSpPr>
        <p:spPr>
          <a:xfrm>
            <a:off x="838200" y="6356352"/>
            <a:ext cx="2743200" cy="366183"/>
          </a:xfrm>
          <a:prstGeom prst="rect">
            <a:avLst/>
          </a:prstGeom>
        </p:spPr>
        <p:txBody>
          <a:bodyPr/>
          <a:lstStyle/>
          <a:p>
            <a:fld id="{1A70EABF-C3C4-3245-B8D6-BB74895B2686}" type="datetimeFigureOut">
              <a:rPr lang="en-US" smtClean="0"/>
              <a:t>5/2/22</a:t>
            </a:fld>
            <a:endParaRPr lang="en-US"/>
          </a:p>
        </p:txBody>
      </p:sp>
      <p:sp>
        <p:nvSpPr>
          <p:cNvPr id="6" name="Footer Placeholder 5">
            <a:extLst>
              <a:ext uri="{FF2B5EF4-FFF2-40B4-BE49-F238E27FC236}">
                <a16:creationId xmlns:a16="http://schemas.microsoft.com/office/drawing/2014/main" id="{A35943D7-A742-8840-8DF3-34CD89974AE9}"/>
              </a:ext>
            </a:extLst>
          </p:cNvPr>
          <p:cNvSpPr>
            <a:spLocks noGrp="1"/>
          </p:cNvSpPr>
          <p:nvPr>
            <p:ph type="ftr" sz="quarter" idx="11"/>
          </p:nvPr>
        </p:nvSpPr>
        <p:spPr>
          <a:xfrm>
            <a:off x="4038600" y="6356352"/>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860D5C-F9BB-9443-8B25-794540CC3835}"/>
              </a:ext>
            </a:extLst>
          </p:cNvPr>
          <p:cNvSpPr>
            <a:spLocks noGrp="1"/>
          </p:cNvSpPr>
          <p:nvPr>
            <p:ph type="sldNum" sz="quarter" idx="12"/>
          </p:nvPr>
        </p:nvSpPr>
        <p:spPr>
          <a:xfrm>
            <a:off x="8610600" y="6356352"/>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18851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F0728B-E491-46DF-A88C-6BFF3F65CFF6}"/>
              </a:ext>
            </a:extLst>
          </p:cNvPr>
          <p:cNvSpPr>
            <a:spLocks noGrp="1"/>
          </p:cNvSpPr>
          <p:nvPr>
            <p:ph type="dt" sz="half" idx="10"/>
          </p:nvPr>
        </p:nvSpPr>
        <p:spPr/>
        <p:txBody>
          <a:bodyPr/>
          <a:lstStyle>
            <a:lvl1pPr>
              <a:defRPr/>
            </a:lvl1pPr>
          </a:lstStyle>
          <a:p>
            <a:fld id="{C9608630-9567-E443-A7F9-B462613AB1FF}" type="datetimeFigureOut">
              <a:rPr lang="en-US" smtClean="0"/>
              <a:t>5/2/22</a:t>
            </a:fld>
            <a:endParaRPr lang="en-US"/>
          </a:p>
        </p:txBody>
      </p:sp>
      <p:sp>
        <p:nvSpPr>
          <p:cNvPr id="5" name="Footer Placeholder 4">
            <a:extLst>
              <a:ext uri="{FF2B5EF4-FFF2-40B4-BE49-F238E27FC236}">
                <a16:creationId xmlns:a16="http://schemas.microsoft.com/office/drawing/2014/main" id="{4CB357DC-DCEB-439F-A8AF-A5DECE3CCA90}"/>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02CC6C4B-ABBD-48C5-97ED-B4F17041FB7D}"/>
              </a:ext>
            </a:extLst>
          </p:cNvPr>
          <p:cNvSpPr>
            <a:spLocks noGrp="1"/>
          </p:cNvSpPr>
          <p:nvPr>
            <p:ph type="sldNum" sz="quarter" idx="12"/>
          </p:nvPr>
        </p:nvSpPr>
        <p:spPr/>
        <p:txBody>
          <a:bodyPr/>
          <a:lstStyle>
            <a:lvl1pPr>
              <a:defRPr/>
            </a:lvl1pPr>
          </a:lstStyle>
          <a:p>
            <a:fld id="{36C3156E-D79D-0A47-8C44-716464A4A527}" type="slidenum">
              <a:rPr lang="en-US" smtClean="0"/>
              <a:t>‹#›</a:t>
            </a:fld>
            <a:endParaRPr lang="en-US"/>
          </a:p>
        </p:txBody>
      </p:sp>
    </p:spTree>
    <p:extLst>
      <p:ext uri="{BB962C8B-B14F-4D97-AF65-F5344CB8AC3E}">
        <p14:creationId xmlns:p14="http://schemas.microsoft.com/office/powerpoint/2010/main" val="2059556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5F88-9445-E349-BAB9-991DFC360F5E}"/>
              </a:ext>
            </a:extLst>
          </p:cNvPr>
          <p:cNvSpPr>
            <a:spLocks noGrp="1"/>
          </p:cNvSpPr>
          <p:nvPr>
            <p:ph type="title"/>
          </p:nvPr>
        </p:nvSpPr>
        <p:spPr>
          <a:xfrm>
            <a:off x="840317" y="366186"/>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1D6B068-EC90-DB49-BD94-F4D75F15E8B2}"/>
              </a:ext>
            </a:extLst>
          </p:cNvPr>
          <p:cNvSpPr>
            <a:spLocks noGrp="1"/>
          </p:cNvSpPr>
          <p:nvPr>
            <p:ph type="body" idx="1"/>
          </p:nvPr>
        </p:nvSpPr>
        <p:spPr>
          <a:xfrm>
            <a:off x="840319" y="1680634"/>
            <a:ext cx="5158316" cy="8255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26D32E-B2BA-DD46-A6E8-F6ED2FEF6D37}"/>
              </a:ext>
            </a:extLst>
          </p:cNvPr>
          <p:cNvSpPr>
            <a:spLocks noGrp="1"/>
          </p:cNvSpPr>
          <p:nvPr>
            <p:ph sz="half" idx="2"/>
          </p:nvPr>
        </p:nvSpPr>
        <p:spPr>
          <a:xfrm>
            <a:off x="840319"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2A6CB6-0C9B-CB46-9CA9-DFFED610911D}"/>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487DB1-D2A2-A149-8950-DA910FC650E6}"/>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079548-1736-3B49-9306-64829ED2D0AF}"/>
              </a:ext>
            </a:extLst>
          </p:cNvPr>
          <p:cNvSpPr>
            <a:spLocks noGrp="1"/>
          </p:cNvSpPr>
          <p:nvPr>
            <p:ph type="dt" sz="half" idx="10"/>
          </p:nvPr>
        </p:nvSpPr>
        <p:spPr>
          <a:xfrm>
            <a:off x="838200" y="6356352"/>
            <a:ext cx="2743200" cy="366183"/>
          </a:xfrm>
          <a:prstGeom prst="rect">
            <a:avLst/>
          </a:prstGeom>
        </p:spPr>
        <p:txBody>
          <a:bodyPr/>
          <a:lstStyle/>
          <a:p>
            <a:fld id="{1A70EABF-C3C4-3245-B8D6-BB74895B2686}" type="datetimeFigureOut">
              <a:rPr lang="en-US" smtClean="0"/>
              <a:t>5/2/22</a:t>
            </a:fld>
            <a:endParaRPr lang="en-US"/>
          </a:p>
        </p:txBody>
      </p:sp>
      <p:sp>
        <p:nvSpPr>
          <p:cNvPr id="8" name="Footer Placeholder 7">
            <a:extLst>
              <a:ext uri="{FF2B5EF4-FFF2-40B4-BE49-F238E27FC236}">
                <a16:creationId xmlns:a16="http://schemas.microsoft.com/office/drawing/2014/main" id="{7F3D4E9D-48CD-D349-90A3-187D5E58416B}"/>
              </a:ext>
            </a:extLst>
          </p:cNvPr>
          <p:cNvSpPr>
            <a:spLocks noGrp="1"/>
          </p:cNvSpPr>
          <p:nvPr>
            <p:ph type="ftr" sz="quarter" idx="11"/>
          </p:nvPr>
        </p:nvSpPr>
        <p:spPr>
          <a:xfrm>
            <a:off x="4038600" y="6356352"/>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E16E36-58FC-EF4A-B478-017975C18C60}"/>
              </a:ext>
            </a:extLst>
          </p:cNvPr>
          <p:cNvSpPr>
            <a:spLocks noGrp="1"/>
          </p:cNvSpPr>
          <p:nvPr>
            <p:ph type="sldNum" sz="quarter" idx="12"/>
          </p:nvPr>
        </p:nvSpPr>
        <p:spPr>
          <a:xfrm>
            <a:off x="8610600" y="6356352"/>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032975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D3DE-9EF1-064E-B545-1312994F2A9C}"/>
              </a:ext>
            </a:extLst>
          </p:cNvPr>
          <p:cNvSpPr>
            <a:spLocks noGrp="1"/>
          </p:cNvSpPr>
          <p:nvPr>
            <p:ph type="title"/>
          </p:nvPr>
        </p:nvSpPr>
        <p:spPr>
          <a:xfrm>
            <a:off x="838200" y="366186"/>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C8D7F85-54F1-314A-A56D-A398801F4D4B}"/>
              </a:ext>
            </a:extLst>
          </p:cNvPr>
          <p:cNvSpPr>
            <a:spLocks noGrp="1"/>
          </p:cNvSpPr>
          <p:nvPr>
            <p:ph type="dt" sz="half" idx="10"/>
          </p:nvPr>
        </p:nvSpPr>
        <p:spPr>
          <a:xfrm>
            <a:off x="838200" y="6356352"/>
            <a:ext cx="2743200" cy="366183"/>
          </a:xfrm>
          <a:prstGeom prst="rect">
            <a:avLst/>
          </a:prstGeom>
        </p:spPr>
        <p:txBody>
          <a:bodyPr/>
          <a:lstStyle/>
          <a:p>
            <a:fld id="{1A70EABF-C3C4-3245-B8D6-BB74895B2686}" type="datetimeFigureOut">
              <a:rPr lang="en-US" smtClean="0"/>
              <a:t>5/2/22</a:t>
            </a:fld>
            <a:endParaRPr lang="en-US"/>
          </a:p>
        </p:txBody>
      </p:sp>
      <p:sp>
        <p:nvSpPr>
          <p:cNvPr id="4" name="Footer Placeholder 3">
            <a:extLst>
              <a:ext uri="{FF2B5EF4-FFF2-40B4-BE49-F238E27FC236}">
                <a16:creationId xmlns:a16="http://schemas.microsoft.com/office/drawing/2014/main" id="{04692884-BEE5-CB49-B2E3-908A8B9E86DF}"/>
              </a:ext>
            </a:extLst>
          </p:cNvPr>
          <p:cNvSpPr>
            <a:spLocks noGrp="1"/>
          </p:cNvSpPr>
          <p:nvPr>
            <p:ph type="ftr" sz="quarter" idx="11"/>
          </p:nvPr>
        </p:nvSpPr>
        <p:spPr>
          <a:xfrm>
            <a:off x="4038600" y="6356352"/>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11A64F8-C15E-7C46-B66F-1B4930FB7380}"/>
              </a:ext>
            </a:extLst>
          </p:cNvPr>
          <p:cNvSpPr>
            <a:spLocks noGrp="1"/>
          </p:cNvSpPr>
          <p:nvPr>
            <p:ph type="sldNum" sz="quarter" idx="12"/>
          </p:nvPr>
        </p:nvSpPr>
        <p:spPr>
          <a:xfrm>
            <a:off x="8610600" y="6356352"/>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1693412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3FE615-68BB-894B-B6D5-AFC304D2C6A1}"/>
              </a:ext>
            </a:extLst>
          </p:cNvPr>
          <p:cNvSpPr>
            <a:spLocks noGrp="1"/>
          </p:cNvSpPr>
          <p:nvPr>
            <p:ph type="dt" sz="half" idx="10"/>
          </p:nvPr>
        </p:nvSpPr>
        <p:spPr>
          <a:xfrm>
            <a:off x="838200" y="6356352"/>
            <a:ext cx="2743200" cy="366183"/>
          </a:xfrm>
          <a:prstGeom prst="rect">
            <a:avLst/>
          </a:prstGeom>
        </p:spPr>
        <p:txBody>
          <a:bodyPr/>
          <a:lstStyle/>
          <a:p>
            <a:fld id="{1A70EABF-C3C4-3245-B8D6-BB74895B2686}" type="datetimeFigureOut">
              <a:rPr lang="en-US" smtClean="0"/>
              <a:t>5/2/22</a:t>
            </a:fld>
            <a:endParaRPr lang="en-US"/>
          </a:p>
        </p:txBody>
      </p:sp>
      <p:sp>
        <p:nvSpPr>
          <p:cNvPr id="3" name="Footer Placeholder 2">
            <a:extLst>
              <a:ext uri="{FF2B5EF4-FFF2-40B4-BE49-F238E27FC236}">
                <a16:creationId xmlns:a16="http://schemas.microsoft.com/office/drawing/2014/main" id="{1E4C6D6C-81A2-7740-9312-EFAB506451CD}"/>
              </a:ext>
            </a:extLst>
          </p:cNvPr>
          <p:cNvSpPr>
            <a:spLocks noGrp="1"/>
          </p:cNvSpPr>
          <p:nvPr>
            <p:ph type="ftr" sz="quarter" idx="11"/>
          </p:nvPr>
        </p:nvSpPr>
        <p:spPr>
          <a:xfrm>
            <a:off x="4038600" y="6356352"/>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D8DC73-195E-1B4D-8B3E-4DA9F7D324BC}"/>
              </a:ext>
            </a:extLst>
          </p:cNvPr>
          <p:cNvSpPr>
            <a:spLocks noGrp="1"/>
          </p:cNvSpPr>
          <p:nvPr>
            <p:ph type="sldNum" sz="quarter" idx="12"/>
          </p:nvPr>
        </p:nvSpPr>
        <p:spPr>
          <a:xfrm>
            <a:off x="8610600" y="6356352"/>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714556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ECE2-A9DF-2B41-B2DE-03912D355860}"/>
              </a:ext>
            </a:extLst>
          </p:cNvPr>
          <p:cNvSpPr>
            <a:spLocks noGrp="1"/>
          </p:cNvSpPr>
          <p:nvPr>
            <p:ph type="title"/>
          </p:nvPr>
        </p:nvSpPr>
        <p:spPr>
          <a:xfrm>
            <a:off x="840319"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2B054-BC9C-FD4E-BA1B-4CCA2828E3AC}"/>
              </a:ext>
            </a:extLst>
          </p:cNvPr>
          <p:cNvSpPr>
            <a:spLocks noGrp="1"/>
          </p:cNvSpPr>
          <p:nvPr>
            <p:ph idx="1"/>
          </p:nvPr>
        </p:nvSpPr>
        <p:spPr>
          <a:xfrm>
            <a:off x="5183717" y="988486"/>
            <a:ext cx="6172200" cy="487256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AEA204-B26C-9E44-8F8F-D6F6919991B1}"/>
              </a:ext>
            </a:extLst>
          </p:cNvPr>
          <p:cNvSpPr>
            <a:spLocks noGrp="1"/>
          </p:cNvSpPr>
          <p:nvPr>
            <p:ph type="body" sz="half" idx="2"/>
          </p:nvPr>
        </p:nvSpPr>
        <p:spPr>
          <a:xfrm>
            <a:off x="840319" y="2057401"/>
            <a:ext cx="3932767" cy="381211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F03AA1-77FF-5342-9022-5C00F5661110}"/>
              </a:ext>
            </a:extLst>
          </p:cNvPr>
          <p:cNvSpPr>
            <a:spLocks noGrp="1"/>
          </p:cNvSpPr>
          <p:nvPr>
            <p:ph type="dt" sz="half" idx="10"/>
          </p:nvPr>
        </p:nvSpPr>
        <p:spPr>
          <a:xfrm>
            <a:off x="838200" y="6356352"/>
            <a:ext cx="2743200" cy="366183"/>
          </a:xfrm>
          <a:prstGeom prst="rect">
            <a:avLst/>
          </a:prstGeom>
        </p:spPr>
        <p:txBody>
          <a:bodyPr/>
          <a:lstStyle/>
          <a:p>
            <a:fld id="{1A70EABF-C3C4-3245-B8D6-BB74895B2686}" type="datetimeFigureOut">
              <a:rPr lang="en-US" smtClean="0"/>
              <a:t>5/2/22</a:t>
            </a:fld>
            <a:endParaRPr lang="en-US"/>
          </a:p>
        </p:txBody>
      </p:sp>
      <p:sp>
        <p:nvSpPr>
          <p:cNvPr id="6" name="Footer Placeholder 5">
            <a:extLst>
              <a:ext uri="{FF2B5EF4-FFF2-40B4-BE49-F238E27FC236}">
                <a16:creationId xmlns:a16="http://schemas.microsoft.com/office/drawing/2014/main" id="{8A5FC9D3-2D80-7648-96FA-7F19772AB118}"/>
              </a:ext>
            </a:extLst>
          </p:cNvPr>
          <p:cNvSpPr>
            <a:spLocks noGrp="1"/>
          </p:cNvSpPr>
          <p:nvPr>
            <p:ph type="ftr" sz="quarter" idx="11"/>
          </p:nvPr>
        </p:nvSpPr>
        <p:spPr>
          <a:xfrm>
            <a:off x="4038600" y="6356352"/>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3A0821-AE03-0E42-956D-98F580166DA7}"/>
              </a:ext>
            </a:extLst>
          </p:cNvPr>
          <p:cNvSpPr>
            <a:spLocks noGrp="1"/>
          </p:cNvSpPr>
          <p:nvPr>
            <p:ph type="sldNum" sz="quarter" idx="12"/>
          </p:nvPr>
        </p:nvSpPr>
        <p:spPr>
          <a:xfrm>
            <a:off x="8610600" y="6356352"/>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526566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BAC82-DBA8-4047-AE32-EECE6514AF70}"/>
              </a:ext>
            </a:extLst>
          </p:cNvPr>
          <p:cNvSpPr>
            <a:spLocks noGrp="1"/>
          </p:cNvSpPr>
          <p:nvPr>
            <p:ph type="title"/>
          </p:nvPr>
        </p:nvSpPr>
        <p:spPr>
          <a:xfrm>
            <a:off x="840319"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8E6EC5-FC68-124E-94E4-98E285A80B52}"/>
              </a:ext>
            </a:extLst>
          </p:cNvPr>
          <p:cNvSpPr>
            <a:spLocks noGrp="1"/>
          </p:cNvSpPr>
          <p:nvPr>
            <p:ph type="pic" idx="1"/>
          </p:nvPr>
        </p:nvSpPr>
        <p:spPr>
          <a:xfrm>
            <a:off x="5183717" y="988486"/>
            <a:ext cx="6172200" cy="487256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2789692-F210-B542-9956-23C4322D70AD}"/>
              </a:ext>
            </a:extLst>
          </p:cNvPr>
          <p:cNvSpPr>
            <a:spLocks noGrp="1"/>
          </p:cNvSpPr>
          <p:nvPr>
            <p:ph type="body" sz="half" idx="2"/>
          </p:nvPr>
        </p:nvSpPr>
        <p:spPr>
          <a:xfrm>
            <a:off x="840319" y="2057401"/>
            <a:ext cx="3932767" cy="381211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33F2B4-A779-2441-9570-241EA76EC893}"/>
              </a:ext>
            </a:extLst>
          </p:cNvPr>
          <p:cNvSpPr>
            <a:spLocks noGrp="1"/>
          </p:cNvSpPr>
          <p:nvPr>
            <p:ph type="dt" sz="half" idx="10"/>
          </p:nvPr>
        </p:nvSpPr>
        <p:spPr>
          <a:xfrm>
            <a:off x="838200" y="6356352"/>
            <a:ext cx="2743200" cy="366183"/>
          </a:xfrm>
          <a:prstGeom prst="rect">
            <a:avLst/>
          </a:prstGeom>
        </p:spPr>
        <p:txBody>
          <a:bodyPr/>
          <a:lstStyle/>
          <a:p>
            <a:fld id="{1A70EABF-C3C4-3245-B8D6-BB74895B2686}" type="datetimeFigureOut">
              <a:rPr lang="en-US" smtClean="0"/>
              <a:t>5/2/22</a:t>
            </a:fld>
            <a:endParaRPr lang="en-US"/>
          </a:p>
        </p:txBody>
      </p:sp>
      <p:sp>
        <p:nvSpPr>
          <p:cNvPr id="6" name="Footer Placeholder 5">
            <a:extLst>
              <a:ext uri="{FF2B5EF4-FFF2-40B4-BE49-F238E27FC236}">
                <a16:creationId xmlns:a16="http://schemas.microsoft.com/office/drawing/2014/main" id="{0207B13E-EA7E-224C-A185-CD3946711D10}"/>
              </a:ext>
            </a:extLst>
          </p:cNvPr>
          <p:cNvSpPr>
            <a:spLocks noGrp="1"/>
          </p:cNvSpPr>
          <p:nvPr>
            <p:ph type="ftr" sz="quarter" idx="11"/>
          </p:nvPr>
        </p:nvSpPr>
        <p:spPr>
          <a:xfrm>
            <a:off x="4038600" y="6356352"/>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536B60F-A790-1F43-9950-1ED13936E647}"/>
              </a:ext>
            </a:extLst>
          </p:cNvPr>
          <p:cNvSpPr>
            <a:spLocks noGrp="1"/>
          </p:cNvSpPr>
          <p:nvPr>
            <p:ph type="sldNum" sz="quarter" idx="12"/>
          </p:nvPr>
        </p:nvSpPr>
        <p:spPr>
          <a:xfrm>
            <a:off x="8610600" y="6356352"/>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95720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60F72-D0E1-F745-AA77-36969E04FB11}"/>
              </a:ext>
            </a:extLst>
          </p:cNvPr>
          <p:cNvSpPr>
            <a:spLocks noGrp="1"/>
          </p:cNvSpPr>
          <p:nvPr>
            <p:ph type="title"/>
          </p:nvPr>
        </p:nvSpPr>
        <p:spPr>
          <a:xfrm>
            <a:off x="838200" y="366186"/>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701605-75FC-354C-8D70-1FCBC11D0A1E}"/>
              </a:ext>
            </a:extLst>
          </p:cNvPr>
          <p:cNvSpPr>
            <a:spLocks noGrp="1"/>
          </p:cNvSpPr>
          <p:nvPr>
            <p:ph type="body" orient="vert" idx="1"/>
          </p:nvPr>
        </p:nvSpPr>
        <p:spPr>
          <a:xfrm>
            <a:off x="838200" y="1826685"/>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D0004-A6FB-A942-B7B9-E910772C67DB}"/>
              </a:ext>
            </a:extLst>
          </p:cNvPr>
          <p:cNvSpPr>
            <a:spLocks noGrp="1"/>
          </p:cNvSpPr>
          <p:nvPr>
            <p:ph type="dt" sz="half" idx="10"/>
          </p:nvPr>
        </p:nvSpPr>
        <p:spPr>
          <a:xfrm>
            <a:off x="838200" y="6356352"/>
            <a:ext cx="2743200" cy="366183"/>
          </a:xfrm>
          <a:prstGeom prst="rect">
            <a:avLst/>
          </a:prstGeom>
        </p:spPr>
        <p:txBody>
          <a:bodyPr/>
          <a:lstStyle/>
          <a:p>
            <a:fld id="{1A70EABF-C3C4-3245-B8D6-BB74895B2686}" type="datetimeFigureOut">
              <a:rPr lang="en-US" smtClean="0"/>
              <a:t>5/2/22</a:t>
            </a:fld>
            <a:endParaRPr lang="en-US"/>
          </a:p>
        </p:txBody>
      </p:sp>
      <p:sp>
        <p:nvSpPr>
          <p:cNvPr id="5" name="Footer Placeholder 4">
            <a:extLst>
              <a:ext uri="{FF2B5EF4-FFF2-40B4-BE49-F238E27FC236}">
                <a16:creationId xmlns:a16="http://schemas.microsoft.com/office/drawing/2014/main" id="{D85CB254-4105-AC43-8A5E-A41EC4FD755E}"/>
              </a:ext>
            </a:extLst>
          </p:cNvPr>
          <p:cNvSpPr>
            <a:spLocks noGrp="1"/>
          </p:cNvSpPr>
          <p:nvPr>
            <p:ph type="ftr" sz="quarter" idx="11"/>
          </p:nvPr>
        </p:nvSpPr>
        <p:spPr>
          <a:xfrm>
            <a:off x="4038600" y="6356352"/>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0EF3E7-7BEA-A443-A38F-A8C8DF5B1F13}"/>
              </a:ext>
            </a:extLst>
          </p:cNvPr>
          <p:cNvSpPr>
            <a:spLocks noGrp="1"/>
          </p:cNvSpPr>
          <p:nvPr>
            <p:ph type="sldNum" sz="quarter" idx="12"/>
          </p:nvPr>
        </p:nvSpPr>
        <p:spPr>
          <a:xfrm>
            <a:off x="8610600" y="6356352"/>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9537269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5DC67F-5BFC-754E-843B-496D7862A6F5}"/>
              </a:ext>
            </a:extLst>
          </p:cNvPr>
          <p:cNvSpPr>
            <a:spLocks noGrp="1"/>
          </p:cNvSpPr>
          <p:nvPr>
            <p:ph type="title" orient="vert"/>
          </p:nvPr>
        </p:nvSpPr>
        <p:spPr>
          <a:xfrm>
            <a:off x="8724902" y="366186"/>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589577-19E1-1B49-B2E6-4C4355831AF1}"/>
              </a:ext>
            </a:extLst>
          </p:cNvPr>
          <p:cNvSpPr>
            <a:spLocks noGrp="1"/>
          </p:cNvSpPr>
          <p:nvPr>
            <p:ph type="body" orient="vert" idx="1"/>
          </p:nvPr>
        </p:nvSpPr>
        <p:spPr>
          <a:xfrm>
            <a:off x="838202" y="366186"/>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0CEC6-EE1E-DC45-9D94-A639F4191366}"/>
              </a:ext>
            </a:extLst>
          </p:cNvPr>
          <p:cNvSpPr>
            <a:spLocks noGrp="1"/>
          </p:cNvSpPr>
          <p:nvPr>
            <p:ph type="dt" sz="half" idx="10"/>
          </p:nvPr>
        </p:nvSpPr>
        <p:spPr>
          <a:xfrm>
            <a:off x="838200" y="6356352"/>
            <a:ext cx="2743200" cy="366183"/>
          </a:xfrm>
          <a:prstGeom prst="rect">
            <a:avLst/>
          </a:prstGeom>
        </p:spPr>
        <p:txBody>
          <a:bodyPr/>
          <a:lstStyle/>
          <a:p>
            <a:fld id="{1A70EABF-C3C4-3245-B8D6-BB74895B2686}" type="datetimeFigureOut">
              <a:rPr lang="en-US" smtClean="0"/>
              <a:t>5/2/22</a:t>
            </a:fld>
            <a:endParaRPr lang="en-US"/>
          </a:p>
        </p:txBody>
      </p:sp>
      <p:sp>
        <p:nvSpPr>
          <p:cNvPr id="5" name="Footer Placeholder 4">
            <a:extLst>
              <a:ext uri="{FF2B5EF4-FFF2-40B4-BE49-F238E27FC236}">
                <a16:creationId xmlns:a16="http://schemas.microsoft.com/office/drawing/2014/main" id="{8189E106-2794-EF40-B6FF-CEA6778822D8}"/>
              </a:ext>
            </a:extLst>
          </p:cNvPr>
          <p:cNvSpPr>
            <a:spLocks noGrp="1"/>
          </p:cNvSpPr>
          <p:nvPr>
            <p:ph type="ftr" sz="quarter" idx="11"/>
          </p:nvPr>
        </p:nvSpPr>
        <p:spPr>
          <a:xfrm>
            <a:off x="4038600" y="6356352"/>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532490-6B3C-4E47-A5E8-E866A6A48A31}"/>
              </a:ext>
            </a:extLst>
          </p:cNvPr>
          <p:cNvSpPr>
            <a:spLocks noGrp="1"/>
          </p:cNvSpPr>
          <p:nvPr>
            <p:ph type="sldNum" sz="quarter" idx="12"/>
          </p:nvPr>
        </p:nvSpPr>
        <p:spPr>
          <a:xfrm>
            <a:off x="8610600" y="6356352"/>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1612607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C638A40-ED5B-4A3B-A555-F781413F771F}"/>
              </a:ext>
            </a:extLst>
          </p:cNvPr>
          <p:cNvSpPr>
            <a:spLocks noGrp="1"/>
          </p:cNvSpPr>
          <p:nvPr>
            <p:ph type="dt" sz="half" idx="10"/>
          </p:nvPr>
        </p:nvSpPr>
        <p:spPr/>
        <p:txBody>
          <a:bodyPr/>
          <a:lstStyle>
            <a:lvl1pPr>
              <a:defRPr/>
            </a:lvl1pPr>
          </a:lstStyle>
          <a:p>
            <a:fld id="{C9608630-9567-E443-A7F9-B462613AB1FF}" type="datetimeFigureOut">
              <a:rPr lang="en-US" smtClean="0"/>
              <a:t>5/2/22</a:t>
            </a:fld>
            <a:endParaRPr lang="en-US"/>
          </a:p>
        </p:txBody>
      </p:sp>
      <p:sp>
        <p:nvSpPr>
          <p:cNvPr id="6" name="Footer Placeholder 4">
            <a:extLst>
              <a:ext uri="{FF2B5EF4-FFF2-40B4-BE49-F238E27FC236}">
                <a16:creationId xmlns:a16="http://schemas.microsoft.com/office/drawing/2014/main" id="{2B754DC6-5AFD-4091-A934-279806B7D808}"/>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FB233D4F-6A7F-4709-86F2-D73A668CBE2C}"/>
              </a:ext>
            </a:extLst>
          </p:cNvPr>
          <p:cNvSpPr>
            <a:spLocks noGrp="1"/>
          </p:cNvSpPr>
          <p:nvPr>
            <p:ph type="sldNum" sz="quarter" idx="12"/>
          </p:nvPr>
        </p:nvSpPr>
        <p:spPr/>
        <p:txBody>
          <a:bodyPr/>
          <a:lstStyle>
            <a:lvl1pPr>
              <a:defRPr/>
            </a:lvl1pPr>
          </a:lstStyle>
          <a:p>
            <a:fld id="{36C3156E-D79D-0A47-8C44-716464A4A527}" type="slidenum">
              <a:rPr lang="en-US" smtClean="0"/>
              <a:t>‹#›</a:t>
            </a:fld>
            <a:endParaRPr lang="en-US"/>
          </a:p>
        </p:txBody>
      </p:sp>
    </p:spTree>
    <p:extLst>
      <p:ext uri="{BB962C8B-B14F-4D97-AF65-F5344CB8AC3E}">
        <p14:creationId xmlns:p14="http://schemas.microsoft.com/office/powerpoint/2010/main" val="1185750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54DCC7-FE38-4A72-A471-A124B5C2E21F}"/>
              </a:ext>
            </a:extLst>
          </p:cNvPr>
          <p:cNvSpPr>
            <a:spLocks noGrp="1"/>
          </p:cNvSpPr>
          <p:nvPr>
            <p:ph type="dt" sz="half" idx="10"/>
          </p:nvPr>
        </p:nvSpPr>
        <p:spPr/>
        <p:txBody>
          <a:bodyPr/>
          <a:lstStyle>
            <a:lvl1pPr>
              <a:defRPr/>
            </a:lvl1pPr>
          </a:lstStyle>
          <a:p>
            <a:fld id="{C9608630-9567-E443-A7F9-B462613AB1FF}" type="datetimeFigureOut">
              <a:rPr lang="en-US" smtClean="0"/>
              <a:t>5/2/22</a:t>
            </a:fld>
            <a:endParaRPr lang="en-US"/>
          </a:p>
        </p:txBody>
      </p:sp>
      <p:sp>
        <p:nvSpPr>
          <p:cNvPr id="8" name="Footer Placeholder 4">
            <a:extLst>
              <a:ext uri="{FF2B5EF4-FFF2-40B4-BE49-F238E27FC236}">
                <a16:creationId xmlns:a16="http://schemas.microsoft.com/office/drawing/2014/main" id="{98195DA2-0117-4D38-85C4-53AFB326765D}"/>
              </a:ext>
            </a:extLst>
          </p:cNvPr>
          <p:cNvSpPr>
            <a:spLocks noGrp="1"/>
          </p:cNvSpPr>
          <p:nvPr>
            <p:ph type="ftr" sz="quarter" idx="11"/>
          </p:nvPr>
        </p:nvSpPr>
        <p:spPr/>
        <p:txBody>
          <a:bodyPr/>
          <a:lstStyle>
            <a:lvl1pPr>
              <a:defRPr/>
            </a:lvl1pPr>
          </a:lstStyle>
          <a:p>
            <a:endParaRPr lang="en-US"/>
          </a:p>
        </p:txBody>
      </p:sp>
      <p:sp>
        <p:nvSpPr>
          <p:cNvPr id="9" name="Slide Number Placeholder 5">
            <a:extLst>
              <a:ext uri="{FF2B5EF4-FFF2-40B4-BE49-F238E27FC236}">
                <a16:creationId xmlns:a16="http://schemas.microsoft.com/office/drawing/2014/main" id="{20A4579D-5488-40D9-9882-2638215AC8AC}"/>
              </a:ext>
            </a:extLst>
          </p:cNvPr>
          <p:cNvSpPr>
            <a:spLocks noGrp="1"/>
          </p:cNvSpPr>
          <p:nvPr>
            <p:ph type="sldNum" sz="quarter" idx="12"/>
          </p:nvPr>
        </p:nvSpPr>
        <p:spPr/>
        <p:txBody>
          <a:bodyPr/>
          <a:lstStyle>
            <a:lvl1pPr>
              <a:defRPr/>
            </a:lvl1pPr>
          </a:lstStyle>
          <a:p>
            <a:fld id="{36C3156E-D79D-0A47-8C44-716464A4A527}" type="slidenum">
              <a:rPr lang="en-US" smtClean="0"/>
              <a:t>‹#›</a:t>
            </a:fld>
            <a:endParaRPr lang="en-US"/>
          </a:p>
        </p:txBody>
      </p:sp>
    </p:spTree>
    <p:extLst>
      <p:ext uri="{BB962C8B-B14F-4D97-AF65-F5344CB8AC3E}">
        <p14:creationId xmlns:p14="http://schemas.microsoft.com/office/powerpoint/2010/main" val="112924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34F7900-B33D-4122-A0FC-D79E5F15F025}"/>
              </a:ext>
            </a:extLst>
          </p:cNvPr>
          <p:cNvSpPr>
            <a:spLocks noGrp="1"/>
          </p:cNvSpPr>
          <p:nvPr>
            <p:ph type="dt" sz="half" idx="10"/>
          </p:nvPr>
        </p:nvSpPr>
        <p:spPr/>
        <p:txBody>
          <a:bodyPr/>
          <a:lstStyle>
            <a:lvl1pPr>
              <a:defRPr/>
            </a:lvl1pPr>
          </a:lstStyle>
          <a:p>
            <a:fld id="{C9608630-9567-E443-A7F9-B462613AB1FF}" type="datetimeFigureOut">
              <a:rPr lang="en-US" smtClean="0"/>
              <a:t>5/2/22</a:t>
            </a:fld>
            <a:endParaRPr lang="en-US"/>
          </a:p>
        </p:txBody>
      </p:sp>
      <p:sp>
        <p:nvSpPr>
          <p:cNvPr id="4" name="Footer Placeholder 4">
            <a:extLst>
              <a:ext uri="{FF2B5EF4-FFF2-40B4-BE49-F238E27FC236}">
                <a16:creationId xmlns:a16="http://schemas.microsoft.com/office/drawing/2014/main" id="{31DE45C7-32A9-4502-86F1-BA5C281CFDF3}"/>
              </a:ext>
            </a:extLst>
          </p:cNvPr>
          <p:cNvSpPr>
            <a:spLocks noGrp="1"/>
          </p:cNvSpPr>
          <p:nvPr>
            <p:ph type="ftr" sz="quarter" idx="11"/>
          </p:nvPr>
        </p:nvSpPr>
        <p:spPr/>
        <p:txBody>
          <a:bodyPr/>
          <a:lstStyle>
            <a:lvl1pPr>
              <a:defRPr/>
            </a:lvl1pPr>
          </a:lstStyle>
          <a:p>
            <a:endParaRPr lang="en-US"/>
          </a:p>
        </p:txBody>
      </p:sp>
      <p:sp>
        <p:nvSpPr>
          <p:cNvPr id="5" name="Slide Number Placeholder 5">
            <a:extLst>
              <a:ext uri="{FF2B5EF4-FFF2-40B4-BE49-F238E27FC236}">
                <a16:creationId xmlns:a16="http://schemas.microsoft.com/office/drawing/2014/main" id="{A71A9696-5EFB-4D3F-A876-783C1B1B7F00}"/>
              </a:ext>
            </a:extLst>
          </p:cNvPr>
          <p:cNvSpPr>
            <a:spLocks noGrp="1"/>
          </p:cNvSpPr>
          <p:nvPr>
            <p:ph type="sldNum" sz="quarter" idx="12"/>
          </p:nvPr>
        </p:nvSpPr>
        <p:spPr/>
        <p:txBody>
          <a:bodyPr/>
          <a:lstStyle>
            <a:lvl1pPr>
              <a:defRPr/>
            </a:lvl1pPr>
          </a:lstStyle>
          <a:p>
            <a:fld id="{36C3156E-D79D-0A47-8C44-716464A4A527}" type="slidenum">
              <a:rPr lang="en-US" smtClean="0"/>
              <a:t>‹#›</a:t>
            </a:fld>
            <a:endParaRPr lang="en-US"/>
          </a:p>
        </p:txBody>
      </p:sp>
    </p:spTree>
    <p:extLst>
      <p:ext uri="{BB962C8B-B14F-4D97-AF65-F5344CB8AC3E}">
        <p14:creationId xmlns:p14="http://schemas.microsoft.com/office/powerpoint/2010/main" val="928189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062D092-9F58-4B65-AAF2-1FD57942DC6A}"/>
              </a:ext>
            </a:extLst>
          </p:cNvPr>
          <p:cNvSpPr>
            <a:spLocks noGrp="1"/>
          </p:cNvSpPr>
          <p:nvPr>
            <p:ph type="dt" sz="half" idx="10"/>
          </p:nvPr>
        </p:nvSpPr>
        <p:spPr/>
        <p:txBody>
          <a:bodyPr/>
          <a:lstStyle>
            <a:lvl1pPr>
              <a:defRPr/>
            </a:lvl1pPr>
          </a:lstStyle>
          <a:p>
            <a:fld id="{C9608630-9567-E443-A7F9-B462613AB1FF}" type="datetimeFigureOut">
              <a:rPr lang="en-US" smtClean="0"/>
              <a:t>5/2/22</a:t>
            </a:fld>
            <a:endParaRPr lang="en-US"/>
          </a:p>
        </p:txBody>
      </p:sp>
      <p:sp>
        <p:nvSpPr>
          <p:cNvPr id="3" name="Footer Placeholder 4">
            <a:extLst>
              <a:ext uri="{FF2B5EF4-FFF2-40B4-BE49-F238E27FC236}">
                <a16:creationId xmlns:a16="http://schemas.microsoft.com/office/drawing/2014/main" id="{C940632D-43B5-49D5-A9FA-F51BD80C7790}"/>
              </a:ext>
            </a:extLst>
          </p:cNvPr>
          <p:cNvSpPr>
            <a:spLocks noGrp="1"/>
          </p:cNvSpPr>
          <p:nvPr>
            <p:ph type="ftr" sz="quarter" idx="11"/>
          </p:nvPr>
        </p:nvSpPr>
        <p:spPr/>
        <p:txBody>
          <a:bodyPr/>
          <a:lstStyle>
            <a:lvl1pPr>
              <a:defRPr/>
            </a:lvl1pPr>
          </a:lstStyle>
          <a:p>
            <a:endParaRPr lang="en-US"/>
          </a:p>
        </p:txBody>
      </p:sp>
      <p:sp>
        <p:nvSpPr>
          <p:cNvPr id="4" name="Slide Number Placeholder 5">
            <a:extLst>
              <a:ext uri="{FF2B5EF4-FFF2-40B4-BE49-F238E27FC236}">
                <a16:creationId xmlns:a16="http://schemas.microsoft.com/office/drawing/2014/main" id="{1A802C2E-BED5-4F7C-B3AA-620230624B4D}"/>
              </a:ext>
            </a:extLst>
          </p:cNvPr>
          <p:cNvSpPr>
            <a:spLocks noGrp="1"/>
          </p:cNvSpPr>
          <p:nvPr>
            <p:ph type="sldNum" sz="quarter" idx="12"/>
          </p:nvPr>
        </p:nvSpPr>
        <p:spPr/>
        <p:txBody>
          <a:bodyPr/>
          <a:lstStyle>
            <a:lvl1pPr>
              <a:defRPr/>
            </a:lvl1pPr>
          </a:lstStyle>
          <a:p>
            <a:fld id="{36C3156E-D79D-0A47-8C44-716464A4A527}" type="slidenum">
              <a:rPr lang="en-US" smtClean="0"/>
              <a:t>‹#›</a:t>
            </a:fld>
            <a:endParaRPr lang="en-US"/>
          </a:p>
        </p:txBody>
      </p:sp>
    </p:spTree>
    <p:extLst>
      <p:ext uri="{BB962C8B-B14F-4D97-AF65-F5344CB8AC3E}">
        <p14:creationId xmlns:p14="http://schemas.microsoft.com/office/powerpoint/2010/main" val="1395726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8E7391E-2E31-42BC-9221-A75B64D6159A}"/>
              </a:ext>
            </a:extLst>
          </p:cNvPr>
          <p:cNvSpPr>
            <a:spLocks noGrp="1"/>
          </p:cNvSpPr>
          <p:nvPr>
            <p:ph type="dt" sz="half" idx="10"/>
          </p:nvPr>
        </p:nvSpPr>
        <p:spPr/>
        <p:txBody>
          <a:bodyPr/>
          <a:lstStyle>
            <a:lvl1pPr>
              <a:defRPr/>
            </a:lvl1pPr>
          </a:lstStyle>
          <a:p>
            <a:fld id="{C9608630-9567-E443-A7F9-B462613AB1FF}" type="datetimeFigureOut">
              <a:rPr lang="en-US" smtClean="0"/>
              <a:t>5/2/22</a:t>
            </a:fld>
            <a:endParaRPr lang="en-US"/>
          </a:p>
        </p:txBody>
      </p:sp>
      <p:sp>
        <p:nvSpPr>
          <p:cNvPr id="6" name="Footer Placeholder 4">
            <a:extLst>
              <a:ext uri="{FF2B5EF4-FFF2-40B4-BE49-F238E27FC236}">
                <a16:creationId xmlns:a16="http://schemas.microsoft.com/office/drawing/2014/main" id="{B51FA185-74DE-4916-8437-E509E59F5FD9}"/>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3B3C6344-D71E-4DE6-91DF-3003C80D3B38}"/>
              </a:ext>
            </a:extLst>
          </p:cNvPr>
          <p:cNvSpPr>
            <a:spLocks noGrp="1"/>
          </p:cNvSpPr>
          <p:nvPr>
            <p:ph type="sldNum" sz="quarter" idx="12"/>
          </p:nvPr>
        </p:nvSpPr>
        <p:spPr/>
        <p:txBody>
          <a:bodyPr/>
          <a:lstStyle>
            <a:lvl1pPr>
              <a:defRPr/>
            </a:lvl1pPr>
          </a:lstStyle>
          <a:p>
            <a:fld id="{36C3156E-D79D-0A47-8C44-716464A4A527}" type="slidenum">
              <a:rPr lang="en-US" smtClean="0"/>
              <a:t>‹#›</a:t>
            </a:fld>
            <a:endParaRPr lang="en-US"/>
          </a:p>
        </p:txBody>
      </p:sp>
    </p:spTree>
    <p:extLst>
      <p:ext uri="{BB962C8B-B14F-4D97-AF65-F5344CB8AC3E}">
        <p14:creationId xmlns:p14="http://schemas.microsoft.com/office/powerpoint/2010/main" val="3523179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B787293-8350-471C-94C2-B17F3663A5BC}"/>
              </a:ext>
            </a:extLst>
          </p:cNvPr>
          <p:cNvSpPr>
            <a:spLocks noGrp="1"/>
          </p:cNvSpPr>
          <p:nvPr>
            <p:ph type="dt" sz="half" idx="10"/>
          </p:nvPr>
        </p:nvSpPr>
        <p:spPr/>
        <p:txBody>
          <a:bodyPr/>
          <a:lstStyle>
            <a:lvl1pPr>
              <a:defRPr/>
            </a:lvl1pPr>
          </a:lstStyle>
          <a:p>
            <a:fld id="{C9608630-9567-E443-A7F9-B462613AB1FF}" type="datetimeFigureOut">
              <a:rPr lang="en-US" smtClean="0"/>
              <a:t>5/2/22</a:t>
            </a:fld>
            <a:endParaRPr lang="en-US"/>
          </a:p>
        </p:txBody>
      </p:sp>
      <p:sp>
        <p:nvSpPr>
          <p:cNvPr id="6" name="Footer Placeholder 4">
            <a:extLst>
              <a:ext uri="{FF2B5EF4-FFF2-40B4-BE49-F238E27FC236}">
                <a16:creationId xmlns:a16="http://schemas.microsoft.com/office/drawing/2014/main" id="{C3B5442C-927B-43EC-9B40-B55C5FCF7ED3}"/>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EFC31CD8-1347-4F4D-9D6D-119369ACFAA3}"/>
              </a:ext>
            </a:extLst>
          </p:cNvPr>
          <p:cNvSpPr>
            <a:spLocks noGrp="1"/>
          </p:cNvSpPr>
          <p:nvPr>
            <p:ph type="sldNum" sz="quarter" idx="12"/>
          </p:nvPr>
        </p:nvSpPr>
        <p:spPr/>
        <p:txBody>
          <a:bodyPr/>
          <a:lstStyle>
            <a:lvl1pPr>
              <a:defRPr/>
            </a:lvl1pPr>
          </a:lstStyle>
          <a:p>
            <a:fld id="{36C3156E-D79D-0A47-8C44-716464A4A527}" type="slidenum">
              <a:rPr lang="en-US" smtClean="0"/>
              <a:t>‹#›</a:t>
            </a:fld>
            <a:endParaRPr lang="en-US"/>
          </a:p>
        </p:txBody>
      </p:sp>
    </p:spTree>
    <p:extLst>
      <p:ext uri="{BB962C8B-B14F-4D97-AF65-F5344CB8AC3E}">
        <p14:creationId xmlns:p14="http://schemas.microsoft.com/office/powerpoint/2010/main" val="746476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jp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6B7B4BA-CC2B-4D21-A9FC-8EC04D4E893F}"/>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a:extLst>
              <a:ext uri="{FF2B5EF4-FFF2-40B4-BE49-F238E27FC236}">
                <a16:creationId xmlns:a16="http://schemas.microsoft.com/office/drawing/2014/main" id="{AB5FB2E6-89E0-422A-B016-ACB09CEA1A8D}"/>
              </a:ext>
            </a:extLst>
          </p:cNvPr>
          <p:cNvSpPr>
            <a:spLocks noGrp="1"/>
          </p:cNvSpPr>
          <p:nvPr>
            <p:ph type="body" idx="1"/>
          </p:nvPr>
        </p:nvSpPr>
        <p:spPr bwMode="auto">
          <a:xfrm>
            <a:off x="609600" y="1600202"/>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Date Placeholder 3">
            <a:extLst>
              <a:ext uri="{FF2B5EF4-FFF2-40B4-BE49-F238E27FC236}">
                <a16:creationId xmlns:a16="http://schemas.microsoft.com/office/drawing/2014/main" id="{6E2B3B4E-7317-4EC7-8FA4-135E62494000}"/>
              </a:ext>
            </a:extLst>
          </p:cNvPr>
          <p:cNvSpPr>
            <a:spLocks noGrp="1"/>
          </p:cNvSpPr>
          <p:nvPr>
            <p:ph type="dt" sz="half" idx="2"/>
          </p:nvPr>
        </p:nvSpPr>
        <p:spPr>
          <a:xfrm>
            <a:off x="609600" y="6324601"/>
            <a:ext cx="1219200" cy="39793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90A2"/>
                </a:solidFill>
                <a:cs typeface="Arial" panose="020B0604020202020204" pitchFamily="34" charset="0"/>
              </a:defRPr>
            </a:lvl1pPr>
          </a:lstStyle>
          <a:p>
            <a:fld id="{C9608630-9567-E443-A7F9-B462613AB1FF}" type="datetimeFigureOut">
              <a:rPr lang="en-US" smtClean="0"/>
              <a:t>5/2/22</a:t>
            </a:fld>
            <a:endParaRPr lang="en-US"/>
          </a:p>
        </p:txBody>
      </p:sp>
      <p:sp>
        <p:nvSpPr>
          <p:cNvPr id="5" name="Footer Placeholder 4">
            <a:extLst>
              <a:ext uri="{FF2B5EF4-FFF2-40B4-BE49-F238E27FC236}">
                <a16:creationId xmlns:a16="http://schemas.microsoft.com/office/drawing/2014/main" id="{5DB98A6B-9C7C-41E0-9186-2C4B3671B495}"/>
              </a:ext>
            </a:extLst>
          </p:cNvPr>
          <p:cNvSpPr>
            <a:spLocks noGrp="1"/>
          </p:cNvSpPr>
          <p:nvPr>
            <p:ph type="ftr" sz="quarter" idx="3"/>
          </p:nvPr>
        </p:nvSpPr>
        <p:spPr>
          <a:xfrm>
            <a:off x="1828800" y="6324601"/>
            <a:ext cx="3860800" cy="39793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en-US"/>
          </a:p>
        </p:txBody>
      </p:sp>
      <p:sp>
        <p:nvSpPr>
          <p:cNvPr id="6" name="Slide Number Placeholder 5">
            <a:extLst>
              <a:ext uri="{FF2B5EF4-FFF2-40B4-BE49-F238E27FC236}">
                <a16:creationId xmlns:a16="http://schemas.microsoft.com/office/drawing/2014/main" id="{224BA860-607A-4A4A-88AC-D23B18826B35}"/>
              </a:ext>
            </a:extLst>
          </p:cNvPr>
          <p:cNvSpPr>
            <a:spLocks noGrp="1"/>
          </p:cNvSpPr>
          <p:nvPr>
            <p:ph type="sldNum" sz="quarter" idx="4"/>
          </p:nvPr>
        </p:nvSpPr>
        <p:spPr>
          <a:xfrm>
            <a:off x="10871200" y="152401"/>
            <a:ext cx="1117600" cy="34925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90A2"/>
                </a:solidFill>
                <a:cs typeface="Arial" panose="020B0604020202020204" pitchFamily="34" charset="0"/>
              </a:defRPr>
            </a:lvl1pPr>
          </a:lstStyle>
          <a:p>
            <a:fld id="{36C3156E-D79D-0A47-8C44-716464A4A527}" type="slidenum">
              <a:rPr lang="en-US" smtClean="0"/>
              <a:t>‹#›</a:t>
            </a:fld>
            <a:endParaRPr lang="en-US"/>
          </a:p>
        </p:txBody>
      </p:sp>
    </p:spTree>
    <p:extLst>
      <p:ext uri="{BB962C8B-B14F-4D97-AF65-F5344CB8AC3E}">
        <p14:creationId xmlns:p14="http://schemas.microsoft.com/office/powerpoint/2010/main" val="59682521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ctr" rtl="0" eaLnBrk="1" fontAlgn="base" hangingPunct="1">
        <a:spcBef>
          <a:spcPct val="0"/>
        </a:spcBef>
        <a:spcAft>
          <a:spcPct val="0"/>
        </a:spcAft>
        <a:defRPr sz="3600" b="1" i="0" kern="1200">
          <a:solidFill>
            <a:srgbClr val="00386B"/>
          </a:solidFill>
          <a:latin typeface="Avenir Heavy" panose="02000503020000020003" pitchFamily="2" charset="0"/>
          <a:ea typeface="MS PGothic" panose="020B0600070205080204" pitchFamily="34" charset="-128"/>
          <a:cs typeface="Gotham Medium" pitchFamily="2" charset="0"/>
        </a:defRPr>
      </a:lvl1pPr>
      <a:lvl2pPr algn="ctr" rtl="0" eaLnBrk="1" fontAlgn="base" hangingPunct="1">
        <a:spcBef>
          <a:spcPct val="0"/>
        </a:spcBef>
        <a:spcAft>
          <a:spcPct val="0"/>
        </a:spcAft>
        <a:defRPr sz="4400">
          <a:solidFill>
            <a:schemeClr val="tx1"/>
          </a:solidFill>
          <a:latin typeface="Garamond" charset="0"/>
          <a:ea typeface="MS PGothic" panose="020B0600070205080204" pitchFamily="34" charset="-128"/>
          <a:cs typeface="ＭＳ Ｐゴシック" charset="0"/>
        </a:defRPr>
      </a:lvl2pPr>
      <a:lvl3pPr algn="ctr" rtl="0" eaLnBrk="1" fontAlgn="base" hangingPunct="1">
        <a:spcBef>
          <a:spcPct val="0"/>
        </a:spcBef>
        <a:spcAft>
          <a:spcPct val="0"/>
        </a:spcAft>
        <a:defRPr sz="4400">
          <a:solidFill>
            <a:schemeClr val="tx1"/>
          </a:solidFill>
          <a:latin typeface="Garamond" charset="0"/>
          <a:ea typeface="MS PGothic" panose="020B0600070205080204" pitchFamily="34" charset="-128"/>
          <a:cs typeface="ＭＳ Ｐゴシック" charset="0"/>
        </a:defRPr>
      </a:lvl3pPr>
      <a:lvl4pPr algn="ctr" rtl="0" eaLnBrk="1" fontAlgn="base" hangingPunct="1">
        <a:spcBef>
          <a:spcPct val="0"/>
        </a:spcBef>
        <a:spcAft>
          <a:spcPct val="0"/>
        </a:spcAft>
        <a:defRPr sz="4400">
          <a:solidFill>
            <a:schemeClr val="tx1"/>
          </a:solidFill>
          <a:latin typeface="Garamond" charset="0"/>
          <a:ea typeface="MS PGothic" panose="020B0600070205080204" pitchFamily="34" charset="-128"/>
          <a:cs typeface="ＭＳ Ｐゴシック" charset="0"/>
        </a:defRPr>
      </a:lvl4pPr>
      <a:lvl5pPr algn="ctr" rtl="0" eaLnBrk="1" fontAlgn="base" hangingPunct="1">
        <a:spcBef>
          <a:spcPct val="0"/>
        </a:spcBef>
        <a:spcAft>
          <a:spcPct val="0"/>
        </a:spcAft>
        <a:defRPr sz="4400">
          <a:solidFill>
            <a:schemeClr val="tx1"/>
          </a:solidFill>
          <a:latin typeface="Garamond" charset="0"/>
          <a:ea typeface="MS PGothic" panose="020B0600070205080204"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Garamond" charset="0"/>
          <a:ea typeface="ＭＳ Ｐゴシック" charset="0"/>
        </a:defRPr>
      </a:lvl6pPr>
      <a:lvl7pPr marL="914400" algn="ctr" rtl="0" eaLnBrk="1" fontAlgn="base" hangingPunct="1">
        <a:spcBef>
          <a:spcPct val="0"/>
        </a:spcBef>
        <a:spcAft>
          <a:spcPct val="0"/>
        </a:spcAft>
        <a:defRPr sz="4400">
          <a:solidFill>
            <a:schemeClr val="tx1"/>
          </a:solidFill>
          <a:latin typeface="Garamond" charset="0"/>
          <a:ea typeface="ＭＳ Ｐゴシック" charset="0"/>
        </a:defRPr>
      </a:lvl7pPr>
      <a:lvl8pPr marL="1371600" algn="ctr" rtl="0" eaLnBrk="1" fontAlgn="base" hangingPunct="1">
        <a:spcBef>
          <a:spcPct val="0"/>
        </a:spcBef>
        <a:spcAft>
          <a:spcPct val="0"/>
        </a:spcAft>
        <a:defRPr sz="4400">
          <a:solidFill>
            <a:schemeClr val="tx1"/>
          </a:solidFill>
          <a:latin typeface="Garamond" charset="0"/>
          <a:ea typeface="ＭＳ Ｐゴシック" charset="0"/>
        </a:defRPr>
      </a:lvl8pPr>
      <a:lvl9pPr marL="1828800" algn="ctr" rtl="0" eaLnBrk="1" fontAlgn="base" hangingPunct="1">
        <a:spcBef>
          <a:spcPct val="0"/>
        </a:spcBef>
        <a:spcAft>
          <a:spcPct val="0"/>
        </a:spcAft>
        <a:defRPr sz="4400">
          <a:solidFill>
            <a:schemeClr val="tx1"/>
          </a:solidFill>
          <a:latin typeface="Garamond" charset="0"/>
          <a:ea typeface="ＭＳ Ｐゴシック"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Avenir Book" panose="02000503020000020003" pitchFamily="2" charset="0"/>
          <a:ea typeface="MS PGothic" panose="020B0600070205080204" pitchFamily="34" charset="-128"/>
          <a:cs typeface="Avenir Book" panose="02000503020000020003" pitchFamily="2"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Avenir Book" panose="02000503020000020003" pitchFamily="2" charset="0"/>
          <a:ea typeface="MS PGothic" panose="020B0600070205080204" pitchFamily="34"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Avenir Book" panose="02000503020000020003" pitchFamily="2" charset="0"/>
          <a:ea typeface="MS PGothic" panose="020B0600070205080204" pitchFamily="34" charset="-128"/>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venir Book" panose="02000503020000020003" pitchFamily="2" charset="0"/>
          <a:ea typeface="MS PGothic" panose="020B0600070205080204" pitchFamily="34"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venir Book" panose="02000503020000020003" pitchFamily="2" charset="0"/>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842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98841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gvsu.edu/cms4/asset/E6494549-9D1E-60EB-2FAF608662526253/the_one_minute_preceptor.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2050" y="941387"/>
            <a:ext cx="10382250" cy="1470025"/>
          </a:xfrm>
        </p:spPr>
        <p:txBody>
          <a:bodyPr/>
          <a:lstStyle/>
          <a:p>
            <a:r>
              <a:rPr lang="en-US" dirty="0"/>
              <a:t>Teaching in the Clinical Setting, Part II:</a:t>
            </a:r>
            <a:br>
              <a:rPr lang="en-US" dirty="0"/>
            </a:br>
            <a:br>
              <a:rPr lang="en-US" dirty="0"/>
            </a:br>
            <a:r>
              <a:rPr lang="en-US" sz="3200" dirty="0"/>
              <a:t>Using effective questioning to support learning and involve learners of all levels </a:t>
            </a:r>
            <a:endParaRPr lang="en-US" dirty="0"/>
          </a:p>
        </p:txBody>
      </p:sp>
      <p:sp>
        <p:nvSpPr>
          <p:cNvPr id="3" name="Subtitle 2"/>
          <p:cNvSpPr>
            <a:spLocks noGrp="1"/>
          </p:cNvSpPr>
          <p:nvPr>
            <p:ph type="subTitle" idx="1"/>
          </p:nvPr>
        </p:nvSpPr>
        <p:spPr>
          <a:xfrm>
            <a:off x="1981200" y="3143250"/>
            <a:ext cx="8229600" cy="1752600"/>
          </a:xfrm>
        </p:spPr>
        <p:txBody>
          <a:bodyPr/>
          <a:lstStyle/>
          <a:p>
            <a:r>
              <a:rPr lang="en-US" dirty="0"/>
              <a:t>Christy Kaiser, MD, FACC</a:t>
            </a:r>
          </a:p>
          <a:p>
            <a:r>
              <a:rPr lang="en-US" sz="1600" dirty="0"/>
              <a:t>MedStar Washington Hospital Center and Georgetown University Hospital</a:t>
            </a:r>
          </a:p>
          <a:p>
            <a:r>
              <a:rPr lang="en-US" sz="1600" dirty="0"/>
              <a:t>Associate Program Director of the Cardiovascular Disease Fellowship Program</a:t>
            </a:r>
          </a:p>
          <a:p>
            <a:r>
              <a:rPr lang="en-US" sz="1600" dirty="0"/>
              <a:t>Assistant Professor, Georgetown University School of Medicine</a:t>
            </a:r>
          </a:p>
          <a:p>
            <a:endParaRPr lang="en-US" sz="1800" dirty="0"/>
          </a:p>
          <a:p>
            <a:r>
              <a:rPr lang="en-US" sz="2000" dirty="0"/>
              <a:t>In conjunction with:</a:t>
            </a:r>
          </a:p>
          <a:p>
            <a:r>
              <a:rPr lang="en-US" sz="2400" dirty="0"/>
              <a:t>Dr. Tara Coles, Dr. Huzaifa Ahmad</a:t>
            </a:r>
          </a:p>
          <a:p>
            <a:endParaRPr lang="en-US" sz="1800" dirty="0"/>
          </a:p>
          <a:p>
            <a:r>
              <a:rPr lang="en-US" sz="1800" dirty="0"/>
              <a:t>No disclosures</a:t>
            </a:r>
          </a:p>
          <a:p>
            <a:endParaRPr lang="en-US" sz="1800" dirty="0"/>
          </a:p>
        </p:txBody>
      </p:sp>
    </p:spTree>
    <p:extLst>
      <p:ext uri="{BB962C8B-B14F-4D97-AF65-F5344CB8AC3E}">
        <p14:creationId xmlns:p14="http://schemas.microsoft.com/office/powerpoint/2010/main" val="45817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r>
              <a:rPr lang="en"/>
              <a:t>The One Minute Preceptor Method</a:t>
            </a:r>
            <a:endParaRPr/>
          </a:p>
        </p:txBody>
      </p:sp>
      <p:sp>
        <p:nvSpPr>
          <p:cNvPr id="93" name="Google Shape;93;p19"/>
          <p:cNvSpPr txBox="1">
            <a:spLocks noGrp="1"/>
          </p:cNvSpPr>
          <p:nvPr>
            <p:ph type="body" idx="1"/>
          </p:nvPr>
        </p:nvSpPr>
        <p:spPr>
          <a:prstGeom prst="rect">
            <a:avLst/>
          </a:prstGeom>
        </p:spPr>
        <p:txBody>
          <a:bodyPr spcFirstLastPara="1" vert="horz" wrap="square" lIns="121900" tIns="121900" rIns="121900" bIns="121900" rtlCol="0" anchor="t" anchorCtr="0">
            <a:normAutofit lnSpcReduction="10000"/>
          </a:bodyPr>
          <a:lstStyle/>
          <a:p>
            <a:pPr indent="-507987">
              <a:buClr>
                <a:schemeClr val="dk1"/>
              </a:buClr>
              <a:buSzPts val="2400"/>
              <a:buAutoNum type="arabicPeriod"/>
            </a:pPr>
            <a:r>
              <a:rPr lang="en" sz="3200" b="1" dirty="0">
                <a:solidFill>
                  <a:schemeClr val="dk1"/>
                </a:solidFill>
              </a:rPr>
              <a:t>Get a commitment </a:t>
            </a:r>
          </a:p>
          <a:p>
            <a:pPr lvl="1" indent="-507987">
              <a:buClr>
                <a:schemeClr val="dk1"/>
              </a:buClr>
              <a:buSzPts val="2400"/>
            </a:pPr>
            <a:r>
              <a:rPr lang="en" dirty="0">
                <a:solidFill>
                  <a:schemeClr val="dk1"/>
                </a:solidFill>
              </a:rPr>
              <a:t>“What do you think?” </a:t>
            </a:r>
            <a:endParaRPr dirty="0">
              <a:solidFill>
                <a:schemeClr val="dk1"/>
              </a:solidFill>
            </a:endParaRPr>
          </a:p>
          <a:p>
            <a:pPr indent="-507987">
              <a:buClr>
                <a:schemeClr val="dk1"/>
              </a:buClr>
              <a:buSzPts val="2400"/>
              <a:buAutoNum type="arabicPeriod"/>
            </a:pPr>
            <a:r>
              <a:rPr lang="en" sz="3200" b="1" dirty="0">
                <a:solidFill>
                  <a:schemeClr val="dk1"/>
                </a:solidFill>
              </a:rPr>
              <a:t>Probe for supporting evidence</a:t>
            </a:r>
          </a:p>
          <a:p>
            <a:pPr marL="1168383" lvl="1" indent="-457200">
              <a:buClr>
                <a:schemeClr val="dk1"/>
              </a:buClr>
              <a:buSzPts val="2400"/>
            </a:pPr>
            <a:r>
              <a:rPr lang="en" dirty="0">
                <a:solidFill>
                  <a:schemeClr val="dk1"/>
                </a:solidFill>
              </a:rPr>
              <a:t>”Why do you think that?”</a:t>
            </a:r>
            <a:endParaRPr dirty="0">
              <a:solidFill>
                <a:schemeClr val="dk1"/>
              </a:solidFill>
            </a:endParaRPr>
          </a:p>
          <a:p>
            <a:pPr indent="-507987">
              <a:buClr>
                <a:schemeClr val="dk1"/>
              </a:buClr>
              <a:buSzPts val="2400"/>
              <a:buAutoNum type="arabicPeriod"/>
            </a:pPr>
            <a:r>
              <a:rPr lang="en" sz="3200" b="1" dirty="0">
                <a:solidFill>
                  <a:schemeClr val="dk1"/>
                </a:solidFill>
              </a:rPr>
              <a:t>Reinforce what was done well</a:t>
            </a:r>
          </a:p>
          <a:p>
            <a:pPr lvl="1" indent="-507987">
              <a:buClr>
                <a:schemeClr val="dk1"/>
              </a:buClr>
              <a:buSzPts val="2400"/>
            </a:pPr>
            <a:r>
              <a:rPr lang="en" dirty="0">
                <a:solidFill>
                  <a:schemeClr val="dk1"/>
                </a:solidFill>
              </a:rPr>
              <a:t>Building a safe space</a:t>
            </a:r>
            <a:endParaRPr dirty="0">
              <a:solidFill>
                <a:schemeClr val="dk1"/>
              </a:solidFill>
            </a:endParaRPr>
          </a:p>
          <a:p>
            <a:pPr indent="-507987">
              <a:buClr>
                <a:schemeClr val="dk1"/>
              </a:buClr>
              <a:buSzPts val="2400"/>
              <a:buAutoNum type="arabicPeriod"/>
            </a:pPr>
            <a:r>
              <a:rPr lang="en" sz="3200" b="1" dirty="0">
                <a:solidFill>
                  <a:schemeClr val="dk1"/>
                </a:solidFill>
              </a:rPr>
              <a:t>Give guidance about errors and omissions</a:t>
            </a:r>
          </a:p>
          <a:p>
            <a:pPr marL="1168383" lvl="1" indent="-457200">
              <a:buClr>
                <a:schemeClr val="dk1"/>
              </a:buClr>
              <a:buSzPts val="2400"/>
            </a:pPr>
            <a:r>
              <a:rPr lang="en" dirty="0">
                <a:solidFill>
                  <a:schemeClr val="dk1"/>
                </a:solidFill>
              </a:rPr>
              <a:t>Ask about data that don’t fit, ask the learner to take a step back, or think forward</a:t>
            </a:r>
          </a:p>
          <a:p>
            <a:pPr indent="-507987">
              <a:buClr>
                <a:schemeClr val="dk1"/>
              </a:buClr>
              <a:buSzPts val="2400"/>
              <a:buAutoNum type="arabicPeriod"/>
            </a:pPr>
            <a:r>
              <a:rPr lang="en" sz="3200" b="1" dirty="0">
                <a:solidFill>
                  <a:schemeClr val="dk1"/>
                </a:solidFill>
              </a:rPr>
              <a:t>Teach a general principle</a:t>
            </a:r>
            <a:endParaRPr sz="3200" b="1" dirty="0">
              <a:solidFill>
                <a:schemeClr val="dk1"/>
              </a:solidFill>
            </a:endParaRPr>
          </a:p>
        </p:txBody>
      </p:sp>
    </p:spTree>
    <p:extLst>
      <p:ext uri="{BB962C8B-B14F-4D97-AF65-F5344CB8AC3E}">
        <p14:creationId xmlns:p14="http://schemas.microsoft.com/office/powerpoint/2010/main" val="368969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B467D-64FF-834D-854C-873534FD6B9E}"/>
              </a:ext>
            </a:extLst>
          </p:cNvPr>
          <p:cNvSpPr>
            <a:spLocks noGrp="1"/>
          </p:cNvSpPr>
          <p:nvPr>
            <p:ph type="title"/>
          </p:nvPr>
        </p:nvSpPr>
        <p:spPr>
          <a:xfrm>
            <a:off x="609600" y="732365"/>
            <a:ext cx="10972800" cy="1143000"/>
          </a:xfrm>
        </p:spPr>
        <p:txBody>
          <a:bodyPr>
            <a:normAutofit fontScale="90000"/>
          </a:bodyPr>
          <a:lstStyle/>
          <a:p>
            <a:r>
              <a:rPr lang="en-US" dirty="0"/>
              <a:t>Brief role play of teaching scripts</a:t>
            </a:r>
            <a:br>
              <a:rPr lang="en-US" dirty="0"/>
            </a:br>
            <a:endParaRPr lang="en-US" dirty="0"/>
          </a:p>
        </p:txBody>
      </p:sp>
      <p:sp>
        <p:nvSpPr>
          <p:cNvPr id="3" name="Text Placeholder 2">
            <a:extLst>
              <a:ext uri="{FF2B5EF4-FFF2-40B4-BE49-F238E27FC236}">
                <a16:creationId xmlns:a16="http://schemas.microsoft.com/office/drawing/2014/main" id="{F79C7188-5708-1345-88E0-57C62D3A74BD}"/>
              </a:ext>
            </a:extLst>
          </p:cNvPr>
          <p:cNvSpPr>
            <a:spLocks noGrp="1"/>
          </p:cNvSpPr>
          <p:nvPr>
            <p:ph idx="1"/>
          </p:nvPr>
        </p:nvSpPr>
        <p:spPr/>
        <p:txBody>
          <a:bodyPr/>
          <a:lstStyle/>
          <a:p>
            <a:pPr marL="152396" indent="0">
              <a:buNone/>
            </a:pPr>
            <a:endParaRPr lang="en-US" dirty="0"/>
          </a:p>
          <a:p>
            <a:pPr marL="152396" indent="0">
              <a:buNone/>
            </a:pPr>
            <a:endParaRPr lang="en-US" dirty="0"/>
          </a:p>
        </p:txBody>
      </p:sp>
    </p:spTree>
    <p:extLst>
      <p:ext uri="{BB962C8B-B14F-4D97-AF65-F5344CB8AC3E}">
        <p14:creationId xmlns:p14="http://schemas.microsoft.com/office/powerpoint/2010/main" val="2863077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E64D3-E356-3346-A854-71500BAF6ED0}"/>
              </a:ext>
            </a:extLst>
          </p:cNvPr>
          <p:cNvSpPr>
            <a:spLocks noGrp="1"/>
          </p:cNvSpPr>
          <p:nvPr>
            <p:ph type="title"/>
          </p:nvPr>
        </p:nvSpPr>
        <p:spPr/>
        <p:txBody>
          <a:bodyPr>
            <a:noAutofit/>
          </a:bodyPr>
          <a:lstStyle/>
          <a:p>
            <a:r>
              <a:rPr lang="en-US" sz="4000" dirty="0"/>
              <a:t>Multilevel Teaching</a:t>
            </a:r>
          </a:p>
        </p:txBody>
      </p:sp>
      <p:sp>
        <p:nvSpPr>
          <p:cNvPr id="6" name="Content Placeholder 5">
            <a:extLst>
              <a:ext uri="{FF2B5EF4-FFF2-40B4-BE49-F238E27FC236}">
                <a16:creationId xmlns:a16="http://schemas.microsoft.com/office/drawing/2014/main" id="{ED7443C1-0C2B-8D41-B632-6269301453F9}"/>
              </a:ext>
            </a:extLst>
          </p:cNvPr>
          <p:cNvSpPr>
            <a:spLocks noGrp="1"/>
          </p:cNvSpPr>
          <p:nvPr>
            <p:ph sz="half" idx="1"/>
          </p:nvPr>
        </p:nvSpPr>
        <p:spPr>
          <a:xfrm>
            <a:off x="1638301" y="2655889"/>
            <a:ext cx="7044267" cy="3687762"/>
          </a:xfrm>
        </p:spPr>
        <p:txBody>
          <a:bodyPr/>
          <a:lstStyle/>
          <a:p>
            <a:r>
              <a:rPr lang="en-US" dirty="0"/>
              <a:t>Broadening</a:t>
            </a:r>
          </a:p>
          <a:p>
            <a:pPr marL="0" indent="0">
              <a:buNone/>
            </a:pPr>
            <a:r>
              <a:rPr lang="en-US" dirty="0"/>
              <a:t>	 (What if…?)</a:t>
            </a:r>
          </a:p>
          <a:p>
            <a:r>
              <a:rPr lang="en-US" dirty="0"/>
              <a:t>Targeting</a:t>
            </a:r>
          </a:p>
          <a:p>
            <a:r>
              <a:rPr lang="en-US" dirty="0"/>
              <a:t>Up the ladder</a:t>
            </a:r>
          </a:p>
          <a:p>
            <a:r>
              <a:rPr lang="en-US" dirty="0"/>
              <a:t>Student as Teacher</a:t>
            </a:r>
          </a:p>
        </p:txBody>
      </p:sp>
      <p:pic>
        <p:nvPicPr>
          <p:cNvPr id="4" name="Picture 3">
            <a:extLst>
              <a:ext uri="{FF2B5EF4-FFF2-40B4-BE49-F238E27FC236}">
                <a16:creationId xmlns:a16="http://schemas.microsoft.com/office/drawing/2014/main" id="{C9472221-F667-1841-A658-E847677CCF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52118" y="1924050"/>
            <a:ext cx="5346700" cy="3009900"/>
          </a:xfrm>
          <a:prstGeom prst="rect">
            <a:avLst/>
          </a:prstGeom>
        </p:spPr>
      </p:pic>
    </p:spTree>
    <p:extLst>
      <p:ext uri="{BB962C8B-B14F-4D97-AF65-F5344CB8AC3E}">
        <p14:creationId xmlns:p14="http://schemas.microsoft.com/office/powerpoint/2010/main" val="2195587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E64D3-E356-3346-A854-71500BAF6ED0}"/>
              </a:ext>
            </a:extLst>
          </p:cNvPr>
          <p:cNvSpPr>
            <a:spLocks noGrp="1"/>
          </p:cNvSpPr>
          <p:nvPr>
            <p:ph type="title"/>
          </p:nvPr>
        </p:nvSpPr>
        <p:spPr/>
        <p:txBody>
          <a:bodyPr>
            <a:noAutofit/>
          </a:bodyPr>
          <a:lstStyle/>
          <a:p>
            <a:r>
              <a:rPr lang="en-US" sz="4000" dirty="0"/>
              <a:t>Multilevel Teaching</a:t>
            </a:r>
          </a:p>
        </p:txBody>
      </p:sp>
      <p:sp>
        <p:nvSpPr>
          <p:cNvPr id="6" name="Content Placeholder 5">
            <a:extLst>
              <a:ext uri="{FF2B5EF4-FFF2-40B4-BE49-F238E27FC236}">
                <a16:creationId xmlns:a16="http://schemas.microsoft.com/office/drawing/2014/main" id="{ED7443C1-0C2B-8D41-B632-6269301453F9}"/>
              </a:ext>
            </a:extLst>
          </p:cNvPr>
          <p:cNvSpPr>
            <a:spLocks noGrp="1"/>
          </p:cNvSpPr>
          <p:nvPr>
            <p:ph sz="half" idx="1"/>
          </p:nvPr>
        </p:nvSpPr>
        <p:spPr>
          <a:xfrm>
            <a:off x="1261764" y="1585119"/>
            <a:ext cx="10248899" cy="3687762"/>
          </a:xfrm>
        </p:spPr>
        <p:txBody>
          <a:bodyPr/>
          <a:lstStyle/>
          <a:p>
            <a:r>
              <a:rPr lang="en-US" dirty="0"/>
              <a:t>Broadening (What if…?):  </a:t>
            </a:r>
          </a:p>
          <a:p>
            <a:pPr lvl="1"/>
            <a:r>
              <a:rPr lang="en-US" dirty="0"/>
              <a:t>Make a common case more interesting/challenging</a:t>
            </a:r>
          </a:p>
          <a:p>
            <a:pPr lvl="2"/>
            <a:r>
              <a:rPr lang="en-US" dirty="0"/>
              <a:t>E.g. For a routine consult for pre-op evaluation:  “What if this patient had a mechanical aortic valve.  How would we advise the team to handle the anticoagulation peri-operatively?”</a:t>
            </a:r>
          </a:p>
          <a:p>
            <a:pPr lvl="1"/>
            <a:r>
              <a:rPr lang="en-US" dirty="0"/>
              <a:t>Review options if patient deteriorates</a:t>
            </a:r>
          </a:p>
          <a:p>
            <a:pPr lvl="2"/>
            <a:r>
              <a:rPr lang="en-US" dirty="0"/>
              <a:t>E.g. For a routine admission for CHF exacerbation with volume overload:  ”What if as we try to </a:t>
            </a:r>
            <a:r>
              <a:rPr lang="en-US" dirty="0" err="1"/>
              <a:t>diurese</a:t>
            </a:r>
            <a:r>
              <a:rPr lang="en-US" dirty="0"/>
              <a:t>, the creatinine increases and there is poor UOP? – What should we consider as a cause and how would we evaluate?”</a:t>
            </a:r>
          </a:p>
          <a:p>
            <a:endParaRPr lang="en-US" dirty="0"/>
          </a:p>
          <a:p>
            <a:r>
              <a:rPr lang="en-US" dirty="0"/>
              <a:t>Examples?</a:t>
            </a:r>
          </a:p>
        </p:txBody>
      </p:sp>
    </p:spTree>
    <p:extLst>
      <p:ext uri="{BB962C8B-B14F-4D97-AF65-F5344CB8AC3E}">
        <p14:creationId xmlns:p14="http://schemas.microsoft.com/office/powerpoint/2010/main" val="276534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E64D3-E356-3346-A854-71500BAF6ED0}"/>
              </a:ext>
            </a:extLst>
          </p:cNvPr>
          <p:cNvSpPr>
            <a:spLocks noGrp="1"/>
          </p:cNvSpPr>
          <p:nvPr>
            <p:ph type="title"/>
          </p:nvPr>
        </p:nvSpPr>
        <p:spPr/>
        <p:txBody>
          <a:bodyPr>
            <a:noAutofit/>
          </a:bodyPr>
          <a:lstStyle/>
          <a:p>
            <a:r>
              <a:rPr lang="en-US" sz="4000" dirty="0"/>
              <a:t>Multilevel Teaching</a:t>
            </a:r>
          </a:p>
        </p:txBody>
      </p:sp>
      <p:sp>
        <p:nvSpPr>
          <p:cNvPr id="6" name="Content Placeholder 5">
            <a:extLst>
              <a:ext uri="{FF2B5EF4-FFF2-40B4-BE49-F238E27FC236}">
                <a16:creationId xmlns:a16="http://schemas.microsoft.com/office/drawing/2014/main" id="{ED7443C1-0C2B-8D41-B632-6269301453F9}"/>
              </a:ext>
            </a:extLst>
          </p:cNvPr>
          <p:cNvSpPr>
            <a:spLocks noGrp="1"/>
          </p:cNvSpPr>
          <p:nvPr>
            <p:ph sz="half" idx="1"/>
          </p:nvPr>
        </p:nvSpPr>
        <p:spPr>
          <a:xfrm>
            <a:off x="1261764" y="1585119"/>
            <a:ext cx="10248899" cy="5182380"/>
          </a:xfrm>
        </p:spPr>
        <p:txBody>
          <a:bodyPr/>
          <a:lstStyle/>
          <a:p>
            <a:r>
              <a:rPr lang="en-US" dirty="0"/>
              <a:t>Broadening (What if…?):  </a:t>
            </a:r>
          </a:p>
          <a:p>
            <a:r>
              <a:rPr lang="en-US" dirty="0"/>
              <a:t>Targeting:  </a:t>
            </a:r>
          </a:p>
          <a:p>
            <a:pPr lvl="1"/>
            <a:r>
              <a:rPr lang="en-US" dirty="0"/>
              <a:t>For a given topic, ask a question of a different level of difficulty to each level of learner</a:t>
            </a:r>
          </a:p>
          <a:p>
            <a:pPr lvl="2"/>
            <a:r>
              <a:rPr lang="en-US" dirty="0"/>
              <a:t>E.g. For a patient with systolic heart failure:  </a:t>
            </a:r>
          </a:p>
          <a:p>
            <a:pPr lvl="3"/>
            <a:r>
              <a:rPr lang="en-US" dirty="0"/>
              <a:t>To the resident:  What classes of medications have mortality benefit in </a:t>
            </a:r>
            <a:r>
              <a:rPr lang="en-US" dirty="0" err="1"/>
              <a:t>HFrEF</a:t>
            </a:r>
            <a:r>
              <a:rPr lang="en-US" dirty="0"/>
              <a:t>?</a:t>
            </a:r>
          </a:p>
          <a:p>
            <a:pPr lvl="3"/>
            <a:r>
              <a:rPr lang="en-US" dirty="0"/>
              <a:t>To the fellow:  How do you decide if a patient with </a:t>
            </a:r>
            <a:r>
              <a:rPr lang="en-US" dirty="0" err="1"/>
              <a:t>HFrEF</a:t>
            </a:r>
            <a:r>
              <a:rPr lang="en-US" dirty="0"/>
              <a:t> should be referred for biventricular pacing?</a:t>
            </a:r>
          </a:p>
          <a:p>
            <a:pPr marL="514350" lvl="1" indent="0">
              <a:buNone/>
            </a:pPr>
            <a:r>
              <a:rPr lang="en-US" dirty="0"/>
              <a:t>- Examples?</a:t>
            </a:r>
          </a:p>
          <a:p>
            <a:r>
              <a:rPr lang="en-US" sz="2400" dirty="0"/>
              <a:t>Up the ladder:  Ask the same question to all learners</a:t>
            </a:r>
          </a:p>
          <a:p>
            <a:r>
              <a:rPr lang="en-US" sz="2400" dirty="0"/>
              <a:t>Student as Teacher</a:t>
            </a:r>
          </a:p>
          <a:p>
            <a:r>
              <a:rPr lang="en-US" sz="2400" dirty="0"/>
              <a:t>*Don’t forget to ask senior learner’s input</a:t>
            </a:r>
          </a:p>
        </p:txBody>
      </p:sp>
    </p:spTree>
    <p:extLst>
      <p:ext uri="{BB962C8B-B14F-4D97-AF65-F5344CB8AC3E}">
        <p14:creationId xmlns:p14="http://schemas.microsoft.com/office/powerpoint/2010/main" val="3148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2A6B5-5535-7C63-48DA-25A7FFACD6D0}"/>
              </a:ext>
            </a:extLst>
          </p:cNvPr>
          <p:cNvSpPr>
            <a:spLocks noGrp="1"/>
          </p:cNvSpPr>
          <p:nvPr>
            <p:ph type="title"/>
          </p:nvPr>
        </p:nvSpPr>
        <p:spPr/>
        <p:txBody>
          <a:bodyPr/>
          <a:lstStyle/>
          <a:p>
            <a:r>
              <a:rPr lang="en-US" dirty="0"/>
              <a:t>Wrap - Up</a:t>
            </a:r>
          </a:p>
        </p:txBody>
      </p:sp>
      <p:sp>
        <p:nvSpPr>
          <p:cNvPr id="3" name="Content Placeholder 2">
            <a:extLst>
              <a:ext uri="{FF2B5EF4-FFF2-40B4-BE49-F238E27FC236}">
                <a16:creationId xmlns:a16="http://schemas.microsoft.com/office/drawing/2014/main" id="{3726DE23-8568-E5F4-4131-E84CC4FF5A1A}"/>
              </a:ext>
            </a:extLst>
          </p:cNvPr>
          <p:cNvSpPr>
            <a:spLocks noGrp="1"/>
          </p:cNvSpPr>
          <p:nvPr>
            <p:ph idx="1"/>
          </p:nvPr>
        </p:nvSpPr>
        <p:spPr/>
        <p:txBody>
          <a:bodyPr/>
          <a:lstStyle/>
          <a:p>
            <a:r>
              <a:rPr lang="en-US" dirty="0"/>
              <a:t>What are 3 things you plan to use in your practice going forward?</a:t>
            </a:r>
          </a:p>
        </p:txBody>
      </p:sp>
    </p:spTree>
    <p:extLst>
      <p:ext uri="{BB962C8B-B14F-4D97-AF65-F5344CB8AC3E}">
        <p14:creationId xmlns:p14="http://schemas.microsoft.com/office/powerpoint/2010/main" val="3929507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92EBDE-DDD4-A84D-8DA0-31A22E8CC63F}"/>
              </a:ext>
            </a:extLst>
          </p:cNvPr>
          <p:cNvSpPr>
            <a:spLocks noGrp="1"/>
          </p:cNvSpPr>
          <p:nvPr>
            <p:ph type="title"/>
          </p:nvPr>
        </p:nvSpPr>
        <p:spPr/>
        <p:txBody>
          <a:bodyPr/>
          <a:lstStyle/>
          <a:p>
            <a:r>
              <a:rPr lang="en-US" dirty="0"/>
              <a:t>References</a:t>
            </a:r>
          </a:p>
        </p:txBody>
      </p:sp>
      <p:sp>
        <p:nvSpPr>
          <p:cNvPr id="6" name="Content Placeholder 5">
            <a:extLst>
              <a:ext uri="{FF2B5EF4-FFF2-40B4-BE49-F238E27FC236}">
                <a16:creationId xmlns:a16="http://schemas.microsoft.com/office/drawing/2014/main" id="{76478833-0B1C-5543-8ECB-5198FBEBC250}"/>
              </a:ext>
            </a:extLst>
          </p:cNvPr>
          <p:cNvSpPr>
            <a:spLocks noGrp="1"/>
          </p:cNvSpPr>
          <p:nvPr>
            <p:ph idx="1"/>
          </p:nvPr>
        </p:nvSpPr>
        <p:spPr/>
        <p:txBody>
          <a:bodyPr/>
          <a:lstStyle/>
          <a:p>
            <a:r>
              <a:rPr lang="en-US" sz="2000" dirty="0" err="1"/>
              <a:t>Pylman</a:t>
            </a:r>
            <a:r>
              <a:rPr lang="en-US" sz="2000" dirty="0"/>
              <a:t> S &amp; Ward A.  12 tips for effective questioning in medical education.  </a:t>
            </a:r>
            <a:r>
              <a:rPr lang="en-US" sz="2000" i="1" dirty="0"/>
              <a:t>Medical Teacher 2020.  </a:t>
            </a:r>
            <a:r>
              <a:rPr lang="en-US" sz="2000" i="1" dirty="0">
                <a:solidFill>
                  <a:schemeClr val="tx1">
                    <a:lumMod val="60000"/>
                    <a:lumOff val="40000"/>
                  </a:schemeClr>
                </a:solidFill>
              </a:rPr>
              <a:t>Link to article:</a:t>
            </a:r>
            <a:r>
              <a:rPr lang="en-US" sz="2000" i="1" dirty="0"/>
              <a:t> </a:t>
            </a:r>
            <a:r>
              <a:rPr lang="en-US" sz="1800" dirty="0">
                <a:solidFill>
                  <a:schemeClr val="tx1">
                    <a:lumMod val="60000"/>
                    <a:lumOff val="40000"/>
                  </a:schemeClr>
                </a:solidFill>
              </a:rPr>
              <a:t>https://</a:t>
            </a:r>
            <a:r>
              <a:rPr lang="en-US" sz="1800" dirty="0" err="1">
                <a:solidFill>
                  <a:schemeClr val="tx1">
                    <a:lumMod val="60000"/>
                    <a:lumOff val="40000"/>
                  </a:schemeClr>
                </a:solidFill>
              </a:rPr>
              <a:t>doi.org</a:t>
            </a:r>
            <a:r>
              <a:rPr lang="en-US" sz="1800" dirty="0">
                <a:solidFill>
                  <a:schemeClr val="tx1">
                    <a:lumMod val="60000"/>
                    <a:lumOff val="40000"/>
                  </a:schemeClr>
                </a:solidFill>
              </a:rPr>
              <a:t>/10.1080/0142159X.2020.1749583 </a:t>
            </a:r>
            <a:endParaRPr lang="en-US" sz="2000" i="1" dirty="0"/>
          </a:p>
          <a:p>
            <a:r>
              <a:rPr lang="en-US" sz="2000" dirty="0"/>
              <a:t>“The One Minute Preceptor:  5 </a:t>
            </a:r>
            <a:r>
              <a:rPr lang="en-US" sz="2000" dirty="0" err="1"/>
              <a:t>Microskills</a:t>
            </a:r>
            <a:r>
              <a:rPr lang="en-US" sz="2000" dirty="0"/>
              <a:t> for One-on-One Teaching.”  </a:t>
            </a:r>
            <a:r>
              <a:rPr lang="en-US" sz="2000" dirty="0">
                <a:hlinkClick r:id="rId2"/>
              </a:rPr>
              <a:t>https://www.gvsu.edu/cms4/asset/E6494549-9D1E-60EB-2FAF608662526253/the_one_minute_preceptor.pdf</a:t>
            </a:r>
            <a:endParaRPr lang="en-US" sz="2400" dirty="0"/>
          </a:p>
          <a:p>
            <a:r>
              <a:rPr lang="en-US" sz="2000" dirty="0"/>
              <a:t>Weiss, L. (n.d.). </a:t>
            </a:r>
            <a:r>
              <a:rPr lang="en-US" sz="2000" i="1" dirty="0"/>
              <a:t>Teaching Scripts</a:t>
            </a:r>
            <a:r>
              <a:rPr lang="en-US" sz="2000" dirty="0"/>
              <a:t>. SOHM Library. Retrieved April 26, 2022, from https://</a:t>
            </a:r>
            <a:r>
              <a:rPr lang="en-US" sz="2000" dirty="0" err="1"/>
              <a:t>www.sohmlibrary.org</a:t>
            </a:r>
            <a:r>
              <a:rPr lang="en-US" sz="2000" dirty="0"/>
              <a:t>/teaching-</a:t>
            </a:r>
            <a:r>
              <a:rPr lang="en-US" sz="2000" dirty="0" err="1"/>
              <a:t>scripts.html</a:t>
            </a:r>
            <a:endParaRPr lang="en-US" sz="2000" dirty="0"/>
          </a:p>
          <a:p>
            <a:r>
              <a:rPr lang="en-US" sz="2000" dirty="0"/>
              <a:t>Certain LK, Guarino AJ, Greenwald JL. Effective multilevel teaching techniques on attending rounds:  A pilot survey and systematic review of the literature. </a:t>
            </a:r>
            <a:r>
              <a:rPr lang="en-US" sz="2000" i="1" dirty="0"/>
              <a:t>Medical Teacher </a:t>
            </a:r>
            <a:r>
              <a:rPr lang="en-US" sz="2000" dirty="0"/>
              <a:t>2011;33(12):e644-650</a:t>
            </a:r>
          </a:p>
          <a:p>
            <a:r>
              <a:rPr lang="en-US" sz="2000" dirty="0"/>
              <a:t>*The worksheet given to learners to write their own examples of multilevel teaching questions is available on the ACC webpage next to these slides.</a:t>
            </a:r>
          </a:p>
          <a:p>
            <a:endParaRPr lang="en-US" sz="2400" dirty="0"/>
          </a:p>
        </p:txBody>
      </p:sp>
    </p:spTree>
    <p:extLst>
      <p:ext uri="{BB962C8B-B14F-4D97-AF65-F5344CB8AC3E}">
        <p14:creationId xmlns:p14="http://schemas.microsoft.com/office/powerpoint/2010/main" val="2862642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r>
              <a:rPr lang="en" dirty="0"/>
              <a:t>Create a safe space for questioning</a:t>
            </a:r>
            <a:endParaRPr dirty="0"/>
          </a:p>
        </p:txBody>
      </p:sp>
      <p:sp>
        <p:nvSpPr>
          <p:cNvPr id="140" name="Google Shape;140;p27"/>
          <p:cNvSpPr txBox="1">
            <a:spLocks noGrp="1"/>
          </p:cNvSpPr>
          <p:nvPr>
            <p:ph type="body" idx="1"/>
          </p:nvPr>
        </p:nvSpPr>
        <p:spPr>
          <a:prstGeom prst="rect">
            <a:avLst/>
          </a:prstGeom>
        </p:spPr>
        <p:txBody>
          <a:bodyPr spcFirstLastPara="1" vert="horz" wrap="square" lIns="121900" tIns="121900" rIns="121900" bIns="121900" rtlCol="0" anchor="t" anchorCtr="0">
            <a:normAutofit lnSpcReduction="10000"/>
          </a:bodyPr>
          <a:lstStyle/>
          <a:p>
            <a:pPr indent="-507987">
              <a:lnSpc>
                <a:spcPct val="150000"/>
              </a:lnSpc>
              <a:buClr>
                <a:schemeClr val="dk1"/>
              </a:buClr>
              <a:buSzPts val="2400"/>
            </a:pPr>
            <a:r>
              <a:rPr lang="en" sz="3200" dirty="0">
                <a:solidFill>
                  <a:schemeClr val="dk1"/>
                </a:solidFill>
              </a:rPr>
              <a:t>Explain early how you will </a:t>
            </a:r>
            <a:r>
              <a:rPr lang="en" dirty="0">
                <a:solidFill>
                  <a:schemeClr val="dk1"/>
                </a:solidFill>
              </a:rPr>
              <a:t>use questioning</a:t>
            </a:r>
            <a:endParaRPr sz="3200" dirty="0">
              <a:solidFill>
                <a:schemeClr val="dk1"/>
              </a:solidFill>
            </a:endParaRPr>
          </a:p>
          <a:p>
            <a:pPr indent="-507987">
              <a:lnSpc>
                <a:spcPct val="150000"/>
              </a:lnSpc>
              <a:buClr>
                <a:schemeClr val="dk1"/>
              </a:buClr>
              <a:buSzPts val="2400"/>
            </a:pPr>
            <a:r>
              <a:rPr lang="en" sz="3200" dirty="0">
                <a:solidFill>
                  <a:schemeClr val="dk1"/>
                </a:solidFill>
              </a:rPr>
              <a:t>Ask questions at an appropriate level</a:t>
            </a:r>
            <a:endParaRPr sz="3200" dirty="0">
              <a:solidFill>
                <a:schemeClr val="dk1"/>
              </a:solidFill>
            </a:endParaRPr>
          </a:p>
          <a:p>
            <a:pPr indent="-507987">
              <a:lnSpc>
                <a:spcPct val="150000"/>
              </a:lnSpc>
              <a:buClr>
                <a:schemeClr val="dk1"/>
              </a:buClr>
              <a:buSzPts val="2400"/>
            </a:pPr>
            <a:r>
              <a:rPr lang="en" sz="3200" dirty="0">
                <a:solidFill>
                  <a:schemeClr val="dk1"/>
                </a:solidFill>
              </a:rPr>
              <a:t>Allow learners to ask for help or say I don’t know</a:t>
            </a:r>
            <a:endParaRPr sz="3200" dirty="0">
              <a:solidFill>
                <a:schemeClr val="dk1"/>
              </a:solidFill>
            </a:endParaRPr>
          </a:p>
          <a:p>
            <a:pPr indent="-507987">
              <a:lnSpc>
                <a:spcPct val="150000"/>
              </a:lnSpc>
              <a:buClr>
                <a:schemeClr val="dk1"/>
              </a:buClr>
              <a:buSzPts val="2400"/>
            </a:pPr>
            <a:r>
              <a:rPr lang="en" sz="3200" dirty="0">
                <a:solidFill>
                  <a:schemeClr val="dk1"/>
                </a:solidFill>
              </a:rPr>
              <a:t>Prompt when they don’t know an answer by starting with something they do know.</a:t>
            </a:r>
            <a:endParaRPr sz="3200" dirty="0">
              <a:solidFill>
                <a:schemeClr val="dk1"/>
              </a:solidFill>
            </a:endParaRPr>
          </a:p>
          <a:p>
            <a:pPr indent="-507987">
              <a:lnSpc>
                <a:spcPct val="150000"/>
              </a:lnSpc>
              <a:buClr>
                <a:schemeClr val="dk1"/>
              </a:buClr>
              <a:buSzPts val="2400"/>
            </a:pPr>
            <a:r>
              <a:rPr lang="en" sz="3200" dirty="0">
                <a:solidFill>
                  <a:schemeClr val="dk1"/>
                </a:solidFill>
              </a:rPr>
              <a:t>Nonverbal communication showing support </a:t>
            </a:r>
            <a:endParaRPr sz="3200"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4" name="Picture 3" descr="White stairway with light at the top">
            <a:extLst>
              <a:ext uri="{FF2B5EF4-FFF2-40B4-BE49-F238E27FC236}">
                <a16:creationId xmlns:a16="http://schemas.microsoft.com/office/drawing/2014/main" id="{770B5FF6-23C8-464A-B15D-6D05FEBAFA25}"/>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artisticPaintStrokes/>
                    </a14:imgEffect>
                  </a14:imgLayer>
                </a14:imgProps>
              </a:ext>
            </a:extLst>
          </a:blip>
          <a:stretch>
            <a:fillRect/>
          </a:stretch>
        </p:blipFill>
        <p:spPr>
          <a:xfrm>
            <a:off x="0" y="0"/>
            <a:ext cx="12192000" cy="6858000"/>
          </a:xfrm>
          <a:prstGeom prst="rect">
            <a:avLst/>
          </a:prstGeom>
        </p:spPr>
      </p:pic>
      <p:sp>
        <p:nvSpPr>
          <p:cNvPr id="133" name="Google Shape;133;p26"/>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r>
              <a:rPr lang="en" dirty="0"/>
              <a:t>Use questions to “scaffold” learning</a:t>
            </a:r>
            <a:endParaRPr dirty="0"/>
          </a:p>
        </p:txBody>
      </p:sp>
      <p:sp>
        <p:nvSpPr>
          <p:cNvPr id="134" name="Google Shape;134;p26"/>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indent="-507987">
              <a:lnSpc>
                <a:spcPct val="150000"/>
              </a:lnSpc>
              <a:buClr>
                <a:schemeClr val="dk1"/>
              </a:buClr>
              <a:buSzPts val="2400"/>
            </a:pPr>
            <a:r>
              <a:rPr lang="en" sz="3200" dirty="0">
                <a:solidFill>
                  <a:schemeClr val="dk1"/>
                </a:solidFill>
              </a:rPr>
              <a:t>Scaffold = building support for the learner</a:t>
            </a:r>
          </a:p>
          <a:p>
            <a:pPr indent="-507987">
              <a:lnSpc>
                <a:spcPct val="150000"/>
              </a:lnSpc>
              <a:buClr>
                <a:schemeClr val="dk1"/>
              </a:buClr>
              <a:buSzPts val="2400"/>
            </a:pPr>
            <a:r>
              <a:rPr lang="en" dirty="0">
                <a:solidFill>
                  <a:schemeClr val="dk1"/>
                </a:solidFill>
              </a:rPr>
              <a:t>Where is the learner starting? </a:t>
            </a:r>
            <a:r>
              <a:rPr lang="en" sz="2800" dirty="0">
                <a:solidFill>
                  <a:schemeClr val="dk1"/>
                </a:solidFill>
              </a:rPr>
              <a:t>(Identify knowledge gaps.)</a:t>
            </a:r>
          </a:p>
          <a:p>
            <a:pPr indent="-507987">
              <a:lnSpc>
                <a:spcPct val="150000"/>
              </a:lnSpc>
              <a:buClr>
                <a:schemeClr val="dk1"/>
              </a:buClr>
              <a:buSzPts val="2400"/>
            </a:pPr>
            <a:r>
              <a:rPr lang="en" sz="3200" dirty="0">
                <a:solidFill>
                  <a:schemeClr val="dk1"/>
                </a:solidFill>
              </a:rPr>
              <a:t>Where do I want my learners to be? </a:t>
            </a:r>
            <a:endParaRPr sz="3200" dirty="0">
              <a:solidFill>
                <a:schemeClr val="dk1"/>
              </a:solidFill>
            </a:endParaRPr>
          </a:p>
          <a:p>
            <a:pPr indent="-507987">
              <a:lnSpc>
                <a:spcPct val="150000"/>
              </a:lnSpc>
              <a:buClr>
                <a:schemeClr val="dk1"/>
              </a:buClr>
              <a:buSzPts val="2400"/>
            </a:pPr>
            <a:r>
              <a:rPr lang="en" sz="3200" dirty="0">
                <a:solidFill>
                  <a:schemeClr val="dk1"/>
                </a:solidFill>
              </a:rPr>
              <a:t>What questions can I ask that will help learners fill in knowledge gaps?</a:t>
            </a:r>
            <a:endParaRPr sz="3200"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8"/>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sz="4000" dirty="0"/>
              <a:t>Scaffolding:  Where is the learner starting?</a:t>
            </a:r>
            <a:br>
              <a:rPr lang="en" dirty="0"/>
            </a:br>
            <a:r>
              <a:rPr lang="en" dirty="0"/>
              <a:t>	</a:t>
            </a:r>
            <a:br>
              <a:rPr lang="en" dirty="0"/>
            </a:br>
            <a:r>
              <a:rPr lang="en" dirty="0"/>
              <a:t>	</a:t>
            </a:r>
            <a:endParaRPr dirty="0"/>
          </a:p>
        </p:txBody>
      </p:sp>
      <p:sp>
        <p:nvSpPr>
          <p:cNvPr id="146" name="Google Shape;146;p28"/>
          <p:cNvSpPr txBox="1">
            <a:spLocks noGrp="1"/>
          </p:cNvSpPr>
          <p:nvPr>
            <p:ph type="body" idx="1"/>
          </p:nvPr>
        </p:nvSpPr>
        <p:spPr>
          <a:xfrm>
            <a:off x="670433" y="1685692"/>
            <a:ext cx="11360800" cy="4578941"/>
          </a:xfrm>
          <a:prstGeom prst="rect">
            <a:avLst/>
          </a:prstGeom>
        </p:spPr>
        <p:txBody>
          <a:bodyPr spcFirstLastPara="1" vert="horz" wrap="square" lIns="121900" tIns="121900" rIns="121900" bIns="121900" rtlCol="0" anchor="t" anchorCtr="0">
            <a:normAutofit fontScale="85000" lnSpcReduction="10000"/>
          </a:bodyPr>
          <a:lstStyle/>
          <a:p>
            <a:pPr marL="558798" indent="-457200">
              <a:lnSpc>
                <a:spcPct val="150000"/>
              </a:lnSpc>
              <a:buClr>
                <a:schemeClr val="dk1"/>
              </a:buClr>
              <a:buSzPts val="2400"/>
            </a:pPr>
            <a:r>
              <a:rPr lang="en" dirty="0"/>
              <a:t>Make sure t</a:t>
            </a:r>
            <a:r>
              <a:rPr lang="en-US" dirty="0"/>
              <a:t>he</a:t>
            </a:r>
            <a:r>
              <a:rPr lang="en" dirty="0"/>
              <a:t> learner gives an assessment:  “What do you think?”</a:t>
            </a:r>
          </a:p>
          <a:p>
            <a:pPr marL="1168383" lvl="1" indent="-457200">
              <a:lnSpc>
                <a:spcPct val="150000"/>
              </a:lnSpc>
              <a:buClr>
                <a:schemeClr val="dk1"/>
              </a:buClr>
              <a:buSzPts val="2400"/>
            </a:pPr>
            <a:r>
              <a:rPr lang="en" dirty="0"/>
              <a:t>If learner jumps to the plan, ask them to take a step back</a:t>
            </a:r>
          </a:p>
          <a:p>
            <a:pPr marL="558798" indent="-457200">
              <a:lnSpc>
                <a:spcPct val="150000"/>
              </a:lnSpc>
              <a:buClr>
                <a:schemeClr val="dk1"/>
              </a:buClr>
              <a:buSzPts val="2400"/>
            </a:pPr>
            <a:r>
              <a:rPr lang="en" dirty="0">
                <a:solidFill>
                  <a:schemeClr val="dk1"/>
                </a:solidFill>
              </a:rPr>
              <a:t>Give sufficient time for the learner to answer</a:t>
            </a:r>
          </a:p>
          <a:p>
            <a:pPr marL="1168383" lvl="1" indent="-457200">
              <a:lnSpc>
                <a:spcPct val="150000"/>
              </a:lnSpc>
              <a:buClr>
                <a:schemeClr val="dk1"/>
              </a:buClr>
              <a:buSzPts val="2400"/>
            </a:pPr>
            <a:r>
              <a:rPr lang="en-US" dirty="0">
                <a:solidFill>
                  <a:schemeClr val="dk1"/>
                </a:solidFill>
              </a:rPr>
              <a:t>Uninterrupted silence for at least 3 seconds</a:t>
            </a:r>
          </a:p>
          <a:p>
            <a:pPr marL="558798" indent="-457200">
              <a:lnSpc>
                <a:spcPct val="150000"/>
              </a:lnSpc>
              <a:buClr>
                <a:schemeClr val="dk1"/>
              </a:buClr>
              <a:buSzPts val="2400"/>
            </a:pPr>
            <a:r>
              <a:rPr lang="en-US" dirty="0">
                <a:solidFill>
                  <a:schemeClr val="dk1"/>
                </a:solidFill>
              </a:rPr>
              <a:t>Follow up your first question with a second one</a:t>
            </a:r>
          </a:p>
          <a:p>
            <a:pPr lvl="1" indent="-507987">
              <a:lnSpc>
                <a:spcPct val="150000"/>
              </a:lnSpc>
              <a:buClr>
                <a:schemeClr val="dk1"/>
              </a:buClr>
              <a:buSzPts val="2400"/>
            </a:pPr>
            <a:r>
              <a:rPr lang="en-US" dirty="0">
                <a:solidFill>
                  <a:schemeClr val="dk1"/>
                </a:solidFill>
              </a:rPr>
              <a:t>Based on learner responses, should I go back (reteach) </a:t>
            </a:r>
          </a:p>
          <a:p>
            <a:pPr marL="711183" lvl="1" indent="0">
              <a:lnSpc>
                <a:spcPct val="150000"/>
              </a:lnSpc>
              <a:buClr>
                <a:schemeClr val="dk1"/>
              </a:buClr>
              <a:buSzPts val="2400"/>
              <a:buNone/>
            </a:pPr>
            <a:r>
              <a:rPr lang="en-US" dirty="0">
                <a:solidFill>
                  <a:schemeClr val="dk1"/>
                </a:solidFill>
              </a:rPr>
              <a:t>      or forward in my teaching?</a:t>
            </a:r>
          </a:p>
          <a:p>
            <a:pPr marL="558798" indent="-457200">
              <a:lnSpc>
                <a:spcPct val="150000"/>
              </a:lnSpc>
              <a:buClr>
                <a:schemeClr val="dk1"/>
              </a:buClr>
              <a:buSzPts val="2400"/>
            </a:pPr>
            <a:endParaRPr lang="en-US" dirty="0">
              <a:solidFill>
                <a:schemeClr val="dk1"/>
              </a:solidFill>
            </a:endParaRPr>
          </a:p>
          <a:p>
            <a:pPr marL="558798" indent="-457200">
              <a:lnSpc>
                <a:spcPct val="150000"/>
              </a:lnSpc>
              <a:buClr>
                <a:schemeClr val="dk1"/>
              </a:buClr>
              <a:buSzPts val="2400"/>
            </a:pPr>
            <a:endParaRPr lang="en" sz="3200" dirty="0">
              <a:solidFill>
                <a:schemeClr val="dk1"/>
              </a:solidFill>
            </a:endParaRPr>
          </a:p>
          <a:p>
            <a:pPr indent="-507987">
              <a:lnSpc>
                <a:spcPct val="150000"/>
              </a:lnSpc>
              <a:buClr>
                <a:schemeClr val="dk1"/>
              </a:buClr>
              <a:buSzPts val="2400"/>
            </a:pPr>
            <a:endParaRPr lang="en" sz="3200" dirty="0">
              <a:solidFill>
                <a:schemeClr val="dk1"/>
              </a:solidFill>
            </a:endParaRPr>
          </a:p>
        </p:txBody>
      </p:sp>
    </p:spTree>
    <p:extLst>
      <p:ext uri="{BB962C8B-B14F-4D97-AF65-F5344CB8AC3E}">
        <p14:creationId xmlns:p14="http://schemas.microsoft.com/office/powerpoint/2010/main" val="113131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E62D-B455-844E-B089-4984B7EA95E4}"/>
              </a:ext>
            </a:extLst>
          </p:cNvPr>
          <p:cNvSpPr>
            <a:spLocks noGrp="1"/>
          </p:cNvSpPr>
          <p:nvPr>
            <p:ph type="title"/>
          </p:nvPr>
        </p:nvSpPr>
        <p:spPr/>
        <p:txBody>
          <a:bodyPr>
            <a:normAutofit fontScale="90000"/>
          </a:bodyPr>
          <a:lstStyle/>
          <a:p>
            <a:r>
              <a:rPr lang="en-US" dirty="0"/>
              <a:t>Scaffolding:  Bridging to where the learner should be</a:t>
            </a:r>
          </a:p>
        </p:txBody>
      </p:sp>
      <p:sp>
        <p:nvSpPr>
          <p:cNvPr id="3" name="Text Placeholder 2">
            <a:extLst>
              <a:ext uri="{FF2B5EF4-FFF2-40B4-BE49-F238E27FC236}">
                <a16:creationId xmlns:a16="http://schemas.microsoft.com/office/drawing/2014/main" id="{84F13981-F850-BE4B-A83D-DCED5797629B}"/>
              </a:ext>
            </a:extLst>
          </p:cNvPr>
          <p:cNvSpPr>
            <a:spLocks noGrp="1"/>
          </p:cNvSpPr>
          <p:nvPr>
            <p:ph type="body" idx="1"/>
          </p:nvPr>
        </p:nvSpPr>
        <p:spPr>
          <a:xfrm>
            <a:off x="415600" y="1536632"/>
            <a:ext cx="11360800" cy="5208941"/>
          </a:xfrm>
        </p:spPr>
        <p:txBody>
          <a:bodyPr>
            <a:normAutofit/>
          </a:bodyPr>
          <a:lstStyle/>
          <a:p>
            <a:pPr marL="152396" indent="0">
              <a:buNone/>
            </a:pPr>
            <a:r>
              <a:rPr lang="en-US" u="sng" dirty="0"/>
              <a:t>Tips for follow-up questions:</a:t>
            </a:r>
          </a:p>
          <a:p>
            <a:pPr marL="152396" indent="0">
              <a:buNone/>
            </a:pPr>
            <a:endParaRPr lang="en-US" u="sng" dirty="0"/>
          </a:p>
          <a:p>
            <a:r>
              <a:rPr lang="en-US" dirty="0"/>
              <a:t>Whether right or wrong, ask </a:t>
            </a:r>
            <a:r>
              <a:rPr lang="en-US" b="1" dirty="0"/>
              <a:t>“Why…?” </a:t>
            </a:r>
            <a:r>
              <a:rPr lang="en-US" sz="2800" dirty="0"/>
              <a:t>(Why the learner came to that conclusion.)</a:t>
            </a:r>
            <a:endParaRPr lang="en-US" dirty="0"/>
          </a:p>
          <a:p>
            <a:pPr marL="152396" indent="0">
              <a:buNone/>
            </a:pPr>
            <a:endParaRPr lang="en-US" dirty="0"/>
          </a:p>
          <a:p>
            <a:r>
              <a:rPr lang="en-US" dirty="0"/>
              <a:t>For right answers: Nudge the learner further.  </a:t>
            </a:r>
            <a:endParaRPr lang="en-US" b="1" dirty="0"/>
          </a:p>
          <a:p>
            <a:pPr lvl="1"/>
            <a:r>
              <a:rPr lang="en-US" sz="3200" b="1" dirty="0"/>
              <a:t>What</a:t>
            </a:r>
            <a:r>
              <a:rPr lang="en-US" dirty="0"/>
              <a:t> </a:t>
            </a:r>
            <a:r>
              <a:rPr lang="en-US" b="1" dirty="0"/>
              <a:t>evidence</a:t>
            </a:r>
            <a:r>
              <a:rPr lang="en-US" dirty="0"/>
              <a:t> do we have to support adding this medicine?</a:t>
            </a:r>
          </a:p>
          <a:p>
            <a:pPr lvl="1"/>
            <a:r>
              <a:rPr lang="en-US" sz="3200" b="1" dirty="0"/>
              <a:t>“What if…?” </a:t>
            </a:r>
            <a:r>
              <a:rPr lang="en-US" dirty="0"/>
              <a:t>questions:  Invent a more challenging scenario</a:t>
            </a:r>
          </a:p>
          <a:p>
            <a:endParaRPr lang="en-US" dirty="0"/>
          </a:p>
        </p:txBody>
      </p:sp>
    </p:spTree>
    <p:extLst>
      <p:ext uri="{BB962C8B-B14F-4D97-AF65-F5344CB8AC3E}">
        <p14:creationId xmlns:p14="http://schemas.microsoft.com/office/powerpoint/2010/main" val="333191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E62D-B455-844E-B089-4984B7EA95E4}"/>
              </a:ext>
            </a:extLst>
          </p:cNvPr>
          <p:cNvSpPr>
            <a:spLocks noGrp="1"/>
          </p:cNvSpPr>
          <p:nvPr>
            <p:ph type="title"/>
          </p:nvPr>
        </p:nvSpPr>
        <p:spPr/>
        <p:txBody>
          <a:bodyPr>
            <a:normAutofit fontScale="90000"/>
          </a:bodyPr>
          <a:lstStyle/>
          <a:p>
            <a:r>
              <a:rPr lang="en-US" dirty="0"/>
              <a:t>Scaffolding:  Bridging to where the learner should be</a:t>
            </a:r>
          </a:p>
        </p:txBody>
      </p:sp>
      <p:sp>
        <p:nvSpPr>
          <p:cNvPr id="3" name="Text Placeholder 2">
            <a:extLst>
              <a:ext uri="{FF2B5EF4-FFF2-40B4-BE49-F238E27FC236}">
                <a16:creationId xmlns:a16="http://schemas.microsoft.com/office/drawing/2014/main" id="{84F13981-F850-BE4B-A83D-DCED5797629B}"/>
              </a:ext>
            </a:extLst>
          </p:cNvPr>
          <p:cNvSpPr>
            <a:spLocks noGrp="1"/>
          </p:cNvSpPr>
          <p:nvPr>
            <p:ph type="body" idx="1"/>
          </p:nvPr>
        </p:nvSpPr>
        <p:spPr>
          <a:xfrm>
            <a:off x="415600" y="1536632"/>
            <a:ext cx="10527220" cy="5208941"/>
          </a:xfrm>
        </p:spPr>
        <p:txBody>
          <a:bodyPr>
            <a:normAutofit fontScale="92500" lnSpcReduction="20000"/>
          </a:bodyPr>
          <a:lstStyle/>
          <a:p>
            <a:pPr marL="152396" indent="0">
              <a:buNone/>
            </a:pPr>
            <a:r>
              <a:rPr lang="en-US" u="sng" dirty="0"/>
              <a:t>Tips for follow-up questions:</a:t>
            </a:r>
          </a:p>
          <a:p>
            <a:pPr marL="152396" indent="0">
              <a:buNone/>
            </a:pPr>
            <a:endParaRPr lang="en-US" u="sng" dirty="0"/>
          </a:p>
          <a:p>
            <a:r>
              <a:rPr lang="en-US" dirty="0"/>
              <a:t>Whether right or wrong, ask </a:t>
            </a:r>
            <a:r>
              <a:rPr lang="en-US" b="1" dirty="0"/>
              <a:t>“Why…?” </a:t>
            </a:r>
            <a:r>
              <a:rPr lang="en-US" sz="3000" dirty="0"/>
              <a:t>(Why the learner came to that conclusion.)</a:t>
            </a:r>
          </a:p>
          <a:p>
            <a:pPr marL="152396" indent="0">
              <a:buNone/>
            </a:pPr>
            <a:endParaRPr lang="en-US" dirty="0"/>
          </a:p>
          <a:p>
            <a:r>
              <a:rPr lang="en-US" dirty="0"/>
              <a:t>For wrong answers, you might:  </a:t>
            </a:r>
          </a:p>
          <a:p>
            <a:pPr lvl="1"/>
            <a:r>
              <a:rPr lang="en-US" dirty="0"/>
              <a:t>Ask about data that don’t fit</a:t>
            </a:r>
          </a:p>
          <a:p>
            <a:pPr lvl="2"/>
            <a:r>
              <a:rPr lang="en-US" sz="2600" b="1" dirty="0"/>
              <a:t>How</a:t>
            </a:r>
            <a:r>
              <a:rPr lang="en-US" dirty="0"/>
              <a:t> do you explain “x”?</a:t>
            </a:r>
          </a:p>
          <a:p>
            <a:pPr marL="1405431" lvl="2" indent="0">
              <a:buNone/>
            </a:pPr>
            <a:endParaRPr lang="en-US" dirty="0"/>
          </a:p>
          <a:p>
            <a:pPr lvl="1"/>
            <a:r>
              <a:rPr lang="en-US" dirty="0"/>
              <a:t>Ask the learner to take a step back.  </a:t>
            </a:r>
          </a:p>
          <a:p>
            <a:pPr lvl="2"/>
            <a:r>
              <a:rPr lang="en-US" dirty="0"/>
              <a:t>What other possible explanations are there for the presentation?</a:t>
            </a:r>
          </a:p>
          <a:p>
            <a:pPr lvl="2"/>
            <a:r>
              <a:rPr lang="en-US" dirty="0"/>
              <a:t>What other options are there to work-up the problem?</a:t>
            </a:r>
          </a:p>
          <a:p>
            <a:pPr lvl="1"/>
            <a:endParaRPr lang="en-US" dirty="0"/>
          </a:p>
          <a:p>
            <a:pPr lvl="1"/>
            <a:r>
              <a:rPr lang="en-US" dirty="0"/>
              <a:t>Ask the learner to think forward</a:t>
            </a:r>
          </a:p>
          <a:p>
            <a:pPr lvl="2"/>
            <a:r>
              <a:rPr lang="en-US" sz="2600" b="1" dirty="0"/>
              <a:t>How</a:t>
            </a:r>
            <a:r>
              <a:rPr lang="en-US" dirty="0"/>
              <a:t> will results of that test change your management?</a:t>
            </a:r>
          </a:p>
          <a:p>
            <a:pPr lvl="2"/>
            <a:endParaRPr lang="en-US" dirty="0"/>
          </a:p>
        </p:txBody>
      </p:sp>
    </p:spTree>
    <p:extLst>
      <p:ext uri="{BB962C8B-B14F-4D97-AF65-F5344CB8AC3E}">
        <p14:creationId xmlns:p14="http://schemas.microsoft.com/office/powerpoint/2010/main" val="116824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r>
              <a:rPr lang="en"/>
              <a:t>Know when to stop questioning</a:t>
            </a:r>
            <a:endParaRPr/>
          </a:p>
        </p:txBody>
      </p:sp>
      <p:sp>
        <p:nvSpPr>
          <p:cNvPr id="158" name="Google Shape;158;p30"/>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marL="101598" indent="0">
              <a:buClr>
                <a:schemeClr val="dk1"/>
              </a:buClr>
              <a:buSzPts val="2400"/>
              <a:buNone/>
            </a:pPr>
            <a:r>
              <a:rPr lang="en" dirty="0">
                <a:solidFill>
                  <a:schemeClr val="dk1"/>
                </a:solidFill>
              </a:rPr>
              <a:t>Learners may be unable to answer questions even with prompts.  At that point, options include:</a:t>
            </a:r>
          </a:p>
          <a:p>
            <a:pPr marL="101598" indent="0">
              <a:buClr>
                <a:schemeClr val="dk1"/>
              </a:buClr>
              <a:buSzPts val="2400"/>
              <a:buNone/>
            </a:pPr>
            <a:endParaRPr lang="en" dirty="0">
              <a:solidFill>
                <a:schemeClr val="dk1"/>
              </a:solidFill>
            </a:endParaRPr>
          </a:p>
          <a:p>
            <a:pPr indent="-507987">
              <a:lnSpc>
                <a:spcPct val="150000"/>
              </a:lnSpc>
              <a:buClr>
                <a:schemeClr val="dk1"/>
              </a:buClr>
              <a:buSzPts val="2400"/>
            </a:pPr>
            <a:r>
              <a:rPr lang="en" sz="3200" dirty="0">
                <a:solidFill>
                  <a:schemeClr val="dk1"/>
                </a:solidFill>
              </a:rPr>
              <a:t>Ask another (</a:t>
            </a:r>
            <a:r>
              <a:rPr lang="en" dirty="0">
                <a:solidFill>
                  <a:schemeClr val="dk1"/>
                </a:solidFill>
              </a:rPr>
              <a:t>more senior) learner to explain.</a:t>
            </a:r>
          </a:p>
          <a:p>
            <a:pPr indent="-507987">
              <a:lnSpc>
                <a:spcPct val="150000"/>
              </a:lnSpc>
              <a:buClr>
                <a:schemeClr val="dk1"/>
              </a:buClr>
              <a:buSzPts val="2400"/>
            </a:pPr>
            <a:r>
              <a:rPr lang="en" sz="3200" dirty="0">
                <a:solidFill>
                  <a:schemeClr val="dk1"/>
                </a:solidFill>
              </a:rPr>
              <a:t>Ask the learner to research it and report back.</a:t>
            </a:r>
            <a:endParaRPr sz="3200" dirty="0">
              <a:solidFill>
                <a:schemeClr val="dk1"/>
              </a:solidFill>
            </a:endParaRPr>
          </a:p>
          <a:p>
            <a:pPr indent="-507987">
              <a:lnSpc>
                <a:spcPct val="150000"/>
              </a:lnSpc>
              <a:buClr>
                <a:schemeClr val="dk1"/>
              </a:buClr>
              <a:buSzPts val="2400"/>
            </a:pPr>
            <a:r>
              <a:rPr lang="en" sz="3200" dirty="0">
                <a:solidFill>
                  <a:schemeClr val="dk1"/>
                </a:solidFill>
              </a:rPr>
              <a:t>Step in and explain the answer.</a:t>
            </a:r>
            <a:endParaRPr sz="3200"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prstGeom prst="rect">
            <a:avLst/>
          </a:prstGeom>
        </p:spPr>
        <p:txBody>
          <a:bodyPr spcFirstLastPara="1" vert="horz" wrap="square" lIns="121900" tIns="121900" rIns="121900" bIns="121900" rtlCol="0" anchor="b" anchorCtr="0">
            <a:normAutofit/>
          </a:bodyPr>
          <a:lstStyle/>
          <a:p>
            <a:r>
              <a:rPr lang="en"/>
              <a:t>The One Minute Preceptor Method</a:t>
            </a:r>
            <a:endParaRPr/>
          </a:p>
        </p:txBody>
      </p:sp>
    </p:spTree>
    <p:extLst>
      <p:ext uri="{BB962C8B-B14F-4D97-AF65-F5344CB8AC3E}">
        <p14:creationId xmlns:p14="http://schemas.microsoft.com/office/powerpoint/2010/main" val="1696800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8" title="Points scored"/>
          <p:cNvPicPr preferRelativeResize="0"/>
          <p:nvPr/>
        </p:nvPicPr>
        <p:blipFill>
          <a:blip r:embed="rId3">
            <a:alphaModFix/>
          </a:blip>
          <a:stretch>
            <a:fillRect/>
          </a:stretch>
        </p:blipFill>
        <p:spPr>
          <a:xfrm>
            <a:off x="1377231" y="358259"/>
            <a:ext cx="10605219" cy="6315075"/>
          </a:xfrm>
          <a:prstGeom prst="rect">
            <a:avLst/>
          </a:prstGeom>
          <a:noFill/>
          <a:ln>
            <a:noFill/>
          </a:ln>
        </p:spPr>
      </p:pic>
      <p:sp>
        <p:nvSpPr>
          <p:cNvPr id="2" name="TextBox 1">
            <a:extLst>
              <a:ext uri="{FF2B5EF4-FFF2-40B4-BE49-F238E27FC236}">
                <a16:creationId xmlns:a16="http://schemas.microsoft.com/office/drawing/2014/main" id="{5152C585-9ADA-B140-BD35-4DEBE8E099CF}"/>
              </a:ext>
            </a:extLst>
          </p:cNvPr>
          <p:cNvSpPr txBox="1"/>
          <p:nvPr/>
        </p:nvSpPr>
        <p:spPr>
          <a:xfrm>
            <a:off x="209550" y="6488668"/>
            <a:ext cx="6720238" cy="369332"/>
          </a:xfrm>
          <a:prstGeom prst="rect">
            <a:avLst/>
          </a:prstGeom>
          <a:noFill/>
        </p:spPr>
        <p:txBody>
          <a:bodyPr wrap="none" rtlCol="0">
            <a:spAutoFit/>
          </a:bodyPr>
          <a:lstStyle/>
          <a:p>
            <a:r>
              <a:rPr lang="en-US" dirty="0"/>
              <a:t>“The One Minute Preceptor:  5 </a:t>
            </a:r>
            <a:r>
              <a:rPr lang="en-US" dirty="0" err="1"/>
              <a:t>Microskills</a:t>
            </a:r>
            <a:r>
              <a:rPr lang="en-US" dirty="0"/>
              <a:t> for One-on-One Teaching”</a:t>
            </a:r>
          </a:p>
        </p:txBody>
      </p:sp>
    </p:spTree>
    <p:extLst>
      <p:ext uri="{BB962C8B-B14F-4D97-AF65-F5344CB8AC3E}">
        <p14:creationId xmlns:p14="http://schemas.microsoft.com/office/powerpoint/2010/main" val="1962219242"/>
      </p:ext>
    </p:extLst>
  </p:cSld>
  <p:clrMapOvr>
    <a:masterClrMapping/>
  </p:clrMapOvr>
</p:sld>
</file>

<file path=ppt/theme/theme1.xml><?xml version="1.0" encoding="utf-8"?>
<a:theme xmlns:a="http://schemas.openxmlformats.org/drawingml/2006/main" name="ACC">
  <a:themeElements>
    <a:clrScheme name="ACC">
      <a:dk1>
        <a:srgbClr val="00386B"/>
      </a:dk1>
      <a:lt1>
        <a:sysClr val="window" lastClr="FFFFFF"/>
      </a:lt1>
      <a:dk2>
        <a:srgbClr val="00386B"/>
      </a:dk2>
      <a:lt2>
        <a:srgbClr val="EEECE1"/>
      </a:lt2>
      <a:accent1>
        <a:srgbClr val="C6D9F0"/>
      </a:accent1>
      <a:accent2>
        <a:srgbClr val="8DB3E2"/>
      </a:accent2>
      <a:accent3>
        <a:srgbClr val="548DD4"/>
      </a:accent3>
      <a:accent4>
        <a:srgbClr val="17365D"/>
      </a:accent4>
      <a:accent5>
        <a:srgbClr val="0F243E"/>
      </a:accent5>
      <a:accent6>
        <a:srgbClr val="7F7F7F"/>
      </a:accent6>
      <a:hlink>
        <a:srgbClr val="006ED2"/>
      </a:hlink>
      <a:folHlink>
        <a:srgbClr val="A5A5A5"/>
      </a:folHlink>
    </a:clrScheme>
    <a:fontScheme name="Custom 2">
      <a:majorFont>
        <a:latin typeface="Garamond"/>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C Slides" id="{84776769-A9B0-1547-8CAF-BDB4756FD989}" vid="{E1C88684-2C6D-1148-A038-07E9DC335B89}"/>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 Slides" id="{84776769-A9B0-1547-8CAF-BDB4756FD989}" vid="{F5F7FA4E-5365-9645-B26F-3800E8AE88AD}"/>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 Slides" id="{84776769-A9B0-1547-8CAF-BDB4756FD989}" vid="{0F96A7BC-94EA-414B-A134-85FB67C97CC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ACC Slides</Template>
  <TotalTime>4711</TotalTime>
  <Words>4275</Words>
  <Application>Microsoft Macintosh PowerPoint</Application>
  <PresentationFormat>Widescreen</PresentationFormat>
  <Paragraphs>216</Paragraphs>
  <Slides>16</Slides>
  <Notes>15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Arial</vt:lpstr>
      <vt:lpstr>Avenir Book</vt:lpstr>
      <vt:lpstr>Avenir Heavy</vt:lpstr>
      <vt:lpstr>Calibri</vt:lpstr>
      <vt:lpstr>Calibri Light</vt:lpstr>
      <vt:lpstr>Franklin Gothic Book</vt:lpstr>
      <vt:lpstr>Garamond</vt:lpstr>
      <vt:lpstr>ACC</vt:lpstr>
      <vt:lpstr>1_Custom Design</vt:lpstr>
      <vt:lpstr>Custom Design</vt:lpstr>
      <vt:lpstr>Teaching in the Clinical Setting, Part II:  Using effective questioning to support learning and involve learners of all levels </vt:lpstr>
      <vt:lpstr>Create a safe space for questioning</vt:lpstr>
      <vt:lpstr>Use questions to “scaffold” learning</vt:lpstr>
      <vt:lpstr>Scaffolding:  Where is the learner starting?    </vt:lpstr>
      <vt:lpstr>Scaffolding:  Bridging to where the learner should be</vt:lpstr>
      <vt:lpstr>Scaffolding:  Bridging to where the learner should be</vt:lpstr>
      <vt:lpstr>Know when to stop questioning</vt:lpstr>
      <vt:lpstr>The One Minute Preceptor Method</vt:lpstr>
      <vt:lpstr>PowerPoint Presentation</vt:lpstr>
      <vt:lpstr>The One Minute Preceptor Method</vt:lpstr>
      <vt:lpstr>Brief role play of teaching scripts </vt:lpstr>
      <vt:lpstr>Multilevel Teaching</vt:lpstr>
      <vt:lpstr>Multilevel Teaching</vt:lpstr>
      <vt:lpstr>Multilevel Teaching</vt:lpstr>
      <vt:lpstr>Wrap - Up</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Christy Kaiser</dc:creator>
  <cp:lastModifiedBy>Christy Kaiser</cp:lastModifiedBy>
  <cp:revision>13</cp:revision>
  <dcterms:created xsi:type="dcterms:W3CDTF">2022-03-24T15:20:59Z</dcterms:created>
  <dcterms:modified xsi:type="dcterms:W3CDTF">2022-05-04T01:48:46Z</dcterms:modified>
</cp:coreProperties>
</file>