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532" r:id="rId5"/>
    <p:sldMasterId id="2147493495" r:id="rId6"/>
    <p:sldMasterId id="2147493507" r:id="rId7"/>
  </p:sldMasterIdLst>
  <p:notesMasterIdLst>
    <p:notesMasterId r:id="rId12"/>
  </p:notesMasterIdLst>
  <p:sldIdLst>
    <p:sldId id="258" r:id="rId8"/>
    <p:sldId id="1488" r:id="rId9"/>
    <p:sldId id="10428" r:id="rId10"/>
    <p:sldId id="1042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C9C"/>
    <a:srgbClr val="FFFFFF"/>
    <a:srgbClr val="18B2E1"/>
    <a:srgbClr val="AC2840"/>
    <a:srgbClr val="12385F"/>
    <a:srgbClr val="008E8C"/>
    <a:srgbClr val="6A3D9C"/>
    <a:srgbClr val="245C60"/>
    <a:srgbClr val="B87011"/>
    <a:srgbClr val="0B5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C1B0-0946-8643-B505-3B039F3F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C7A2-09D5-9843-BD95-1AD7BAC87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7D504-2418-6247-8508-6C9E06ADC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C74A-7A7D-1B4C-8D4F-66A4FDDF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B1D8D-E652-CD47-B739-9B9DD631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1CD58-9491-F548-8925-27AD33E4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BE71-6BF7-504E-852E-A3D9E846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B56F9-719E-AC4D-B750-BB176E99B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080E-176C-A14C-9F4D-78BB6EA0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1DC67-F3DD-B548-92EE-20BCF0B1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6601F-F793-C94E-8176-79BC020D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6900-94BD-DA4B-9B3C-068D90DC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4DF1-BFB8-4A4B-A1D7-1CE51BE6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33A3A-C2FD-0E40-A031-1C4B533F2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035A-98DA-0141-BAAD-B3F4E971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A1F77-05BD-A44B-B552-30119E33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649DE-27EC-7240-B598-C398E1BC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4967-2838-7D40-9A7D-2651C9EE3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667C9-9D1B-0A42-8FE4-4AFA14E4B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BAE3-B049-DE4B-8986-D8CB32D3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63680-53D8-D14F-B4DF-3779753F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87C2-3E7E-B241-A71C-A5AEA662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7D90-3E75-3146-9349-CE36D3ADE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1A190-BC61-944A-B7DD-E3206A7A8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674D-C015-9C4C-9CA2-592071FA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C65F0-6B58-DC48-A7BD-FF71D84C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66DF6-0088-E94D-9AD2-4FB6C0B6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B8D8-3C02-5143-9F7E-15981222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42638-F5CF-7149-82A9-9494E8BF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18D2-DEFF-0142-963B-F170AB3E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FDE1F-4946-3A41-B01C-10F28F42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AB995-A156-CA48-A968-216221FF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1D30-7884-714E-B307-807AB0BC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1BB87-2725-F64F-B246-4DD657DB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3AC48-3E0E-484C-8B3F-791EA056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51C6-494A-5341-AD0C-563CA405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A63B-89BB-034E-925E-968D8141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9FF5-B4F0-3A44-B1CC-FC9C6C1B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F94E-31A2-4A40-A6ED-8541B7EAE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35ECF-F4A3-F84D-A9E8-6F85028CB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AD863-4838-9247-A417-0B271887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54C51-B540-8F42-9DD9-5DC9A4AF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D810F-55A8-234A-BD77-A695EAB0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4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95DE-6B38-5B4A-A0EE-DB6EF6AC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29381-F9EC-5647-BD62-1F45D1A8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B531-A68A-D543-B264-529278582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5EF27-8942-B54C-B052-FE065A3C3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97080-7940-1247-9371-B5448E419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CA468-85CD-C24D-954C-1758C55E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561BD-EFCA-C24D-BF9C-9D150924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498A5-6435-B44D-AD8D-527952BD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FDE7-07FA-FF49-9446-E7394431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C9E87-C3FC-6649-AB94-1CC1D1C6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3B5BF-38CC-134E-B384-CCD22AF2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09180-4140-EE4B-9E86-168291D4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B8D8-3C02-5143-9F7E-15981222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42638-F5CF-7149-82A9-9494E8BF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18D2-DEFF-0142-963B-F170AB3E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FDE1F-4946-3A41-B01C-10F28F42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AB995-A156-CA48-A968-216221FF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82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93BB0-625A-E249-AF62-3135AD80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F5345-B565-5F4C-8023-0D99344A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5567B-A953-5B4C-973C-C32C4CA8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69AC-540C-9B41-9E97-3AEFD5CC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5B56-2D22-EF4E-9D17-A8206197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0605A-FBCA-7C44-83EB-28F569BF1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50855-D635-EB45-9F10-7130B9A6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81A17-2C0D-DA42-BF8D-D2497B1E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3EEE6-99C1-814B-BF79-376DD6B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2DE-76DC-F94A-926E-F97410F4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0A4B3-B4A1-0C4E-B013-5F5BFF5C4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3F53-2C6E-424A-9F49-62423228B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989D0-69AC-5F4C-A563-C1765049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5E1BC-B522-334F-8A2A-AC7E6FB4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57E66-1318-B548-B668-86566AD9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8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C34C-790D-564E-9872-434E60D2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96B8C-5890-9746-913F-C98FCB3BD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DB226-91E1-4448-AEDD-D7B899BF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97C2-4893-154A-9A8C-9821DF1E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D4F0E-3277-A84B-9947-4C713CD1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A95B5-1773-2247-9F1A-AE6E56CC3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08AF3-F087-914D-9AE8-E553AD128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37FBD-BA8E-5F42-BD52-BCF10BD0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2EC1C39-E2FE-1745-8836-18A8865CEE3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0E676-61E1-9F46-A43C-27521FA9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0AAB3-5194-0A4F-BEAB-BAF834C6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4E0238-6BED-6449-BDA9-99D82E27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681A-A445-2348-A0F0-5874BAEC7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8ADC5-6168-6348-972F-4C87F1ED1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546E8-827B-B44B-9B00-AB779FFF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0EEC-7606-CA4A-8AD8-CC672F2D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A983-D79E-3445-84AA-B96E1F3A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7E08-4C47-4240-B33D-B9834BAE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60713-0F17-F64E-9CBC-2A856DD6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5A7C7-0A1A-DF43-AD20-D5AC5E8A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A4CB8-0399-9640-A5C2-0EA29023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2CC4-F914-AA41-AF7C-EFA1C7F1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2697-1847-9041-9132-34D4C7C0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42E00-26F0-7C44-AF22-BFD9B2C1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F7783-207C-0B4E-8E1A-986F3C9C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8B541-16EF-B844-B059-064C9B77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628E-100F-F944-9A47-CF98364F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8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B8F6-0F18-E946-8B2D-1FC8F662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0D11E-D0DA-5E4F-B5BB-E36351DE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2955F-4FFC-3B47-97B1-83E61E644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D2856-FA30-DC41-B5F4-B907AB33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16E0-D133-2C46-A2A8-89697C2B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B0F04-7331-0449-A9B3-59FA5E26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4C2D-630C-F94E-A768-199C50C8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FCFA6-2AE4-464C-A75C-4EF11C82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48864-3762-D347-B202-68998048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F2415-70F3-024A-989B-D60E43C58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7374E-86A6-5346-B830-6A32808DF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ED166-A2CB-B245-AE9C-88158991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78CFB-7F80-4443-B803-FEC6A260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C8845-25AD-A741-B0AE-9C897DA4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096A-907B-D74F-8214-BC3BA38F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83244-753E-A447-8477-C00D16646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357EF-4621-4B43-8189-ECEBA8AA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BE09-F9F5-9741-A294-01B8247D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856F5-8EE5-3442-9633-253F77C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2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617E-BFA8-2D41-AC2F-41BB2142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D957A-7847-B54E-8C30-FF6F029A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CD3F0-9262-7C43-B10F-BAA866E3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A17D8-FD66-E14F-B62B-6D2D440E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86005-DF52-D245-BD50-771DD171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EBF80-32B5-9E4E-97E0-53102DA0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9C327-7F64-6D4B-BCA5-2DB50F4D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4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2038-C260-E34D-8AC5-C6E3B3D5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D23A-ADB5-2E4F-A13A-70337DB1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936C1-BE6A-CB4C-8F62-0590D7761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B5E5-CE86-BF47-936D-5D50D519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6122-A523-7643-A015-D4A76B01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2F8D5-F3D7-2241-86CC-18337542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4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70AB-D04F-BA42-822D-193D727E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3EDD6-3BCB-7F4B-B91D-2CBDB2B0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A533-3100-A14A-958A-8B91B743A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27922-EE05-0242-9CC7-9C2E88A0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667A9-9437-8343-AA28-21E4D31F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C6004-99B4-5041-87D6-4DC91B8F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83D4-014F-B044-AA9A-B7335572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FB182-A5E6-D845-B975-1695696C1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A1F2A-D286-444F-9B8D-C16CEAD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2E5C-9CCB-6E4F-ADAC-26BF6AC5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B4CBD-4FFF-874F-B84B-FC8D26A2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96F26-3818-C046-B26B-E1E9DC75E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09A91-77BD-5B43-8CD6-939B1B7BB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845E-F482-8345-8633-72711FFA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03C48EF-B2C9-F147-BB62-8A7AA58B29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7102-B023-D44C-A16E-AEA80E78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4293-58F6-0B46-88B1-CF292D40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9517136-69FB-834E-883F-D39F6403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2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73B0-567C-9C4C-90C6-31EE0DB3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D249-34A1-8743-8F9D-ADC5EF184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0772-ADB1-034F-9A72-B1ACD57C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4082-E0B1-EC4B-B549-6C5065A6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49B6-B5A5-D84B-AAC4-E3C82925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7E5A-B66F-F746-99C7-3E562950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6C65C-AA92-214E-BA9C-6E8EA2A1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D584-33AF-0749-8A1B-58349BC2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74CBC-B757-B44C-9253-6CF53F15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66E7-98D8-7E48-9A05-21857398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A674-AE98-2A45-ABC8-80AA6F38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C5C0-7398-F04C-839F-0139178BB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4756F-776F-1046-8E9E-EA8BEECC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2D736-8BAC-9149-8B1D-88C745ED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D727C-AB56-CA45-817E-9DE9BA54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3197E-4122-E443-BFBD-7104E8D5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47B0-AD6E-C04E-A705-6D729603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02739-0616-4643-83BA-FDD983580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13737-FF35-AA4B-9DC5-8448DDFDA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07AE2-AC3B-B64E-94FE-D810ACDCE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E1D4E-6681-9B44-9C1D-1B2D55FD2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DAEED-BD64-EA4B-80C3-9B5F101A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47F97-560C-EC4C-B5DF-DEB2744D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ADDE4-485E-8F42-8F94-A54DFA1D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845E-7BCB-1F45-BDA4-D439A94B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0A317-4CB4-D048-861E-E6C11470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D4DD0-1CDC-0D4B-A010-959B49B4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D2E50-737F-2D4E-B11D-C066806B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0E2F2-3D9F-0546-9593-83D13E6A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08FD7-DD7D-9A4D-8C4E-5E117A8F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42E3D-365C-F242-971E-30F1E354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7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D5086-64D9-8146-9D44-8F5F82AD94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54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1A393-EC29-6846-800B-1F4097D6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A06EB-E735-6C40-998D-AF236B4B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F268-4E9C-E440-A800-67E014E45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D023-F153-A444-A303-B6C506BBEFB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13AAA-7FBA-9A4A-BC39-722B02C63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82E58-DC84-ED40-84B4-9909FEB07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0632-B432-154A-A0FC-A5AE3FC5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6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3" r:id="rId1"/>
    <p:sldLayoutId id="2147493534" r:id="rId2"/>
    <p:sldLayoutId id="2147493535" r:id="rId3"/>
    <p:sldLayoutId id="2147493536" r:id="rId4"/>
    <p:sldLayoutId id="2147493537" r:id="rId5"/>
    <p:sldLayoutId id="2147493538" r:id="rId6"/>
    <p:sldLayoutId id="2147493539" r:id="rId7"/>
    <p:sldLayoutId id="2147493540" r:id="rId8"/>
    <p:sldLayoutId id="2147493541" r:id="rId9"/>
    <p:sldLayoutId id="2147493542" r:id="rId10"/>
    <p:sldLayoutId id="21474935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B4A4-E2E7-914C-A741-DC42A63C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19" y="274638"/>
            <a:ext cx="733646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A5BF-3CCF-4E44-B2F7-5794BA27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3619" y="1386682"/>
            <a:ext cx="729069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6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  <p:sldLayoutId id="2147493497" r:id="rId2"/>
    <p:sldLayoutId id="2147493498" r:id="rId3"/>
    <p:sldLayoutId id="2147493499" r:id="rId4"/>
    <p:sldLayoutId id="2147493500" r:id="rId5"/>
    <p:sldLayoutId id="2147493501" r:id="rId6"/>
    <p:sldLayoutId id="2147493502" r:id="rId7"/>
    <p:sldLayoutId id="2147493503" r:id="rId8"/>
    <p:sldLayoutId id="2147493504" r:id="rId9"/>
    <p:sldLayoutId id="2147493505" r:id="rId10"/>
    <p:sldLayoutId id="21474935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Placeholder 1">
            <a:extLst>
              <a:ext uri="{FF2B5EF4-FFF2-40B4-BE49-F238E27FC236}">
                <a16:creationId xmlns:a16="http://schemas.microsoft.com/office/drawing/2014/main" id="{58ADC0AD-5B27-D14B-857E-6A46EB7B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1" y="274638"/>
            <a:ext cx="751875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0F9E4-40FD-FD4F-8A00-58C4BC013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11" y="1370013"/>
            <a:ext cx="751875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38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  <p:sldLayoutId id="2147493510" r:id="rId3"/>
    <p:sldLayoutId id="2147493511" r:id="rId4"/>
    <p:sldLayoutId id="2147493512" r:id="rId5"/>
    <p:sldLayoutId id="2147493513" r:id="rId6"/>
    <p:sldLayoutId id="2147493514" r:id="rId7"/>
    <p:sldLayoutId id="2147493515" r:id="rId8"/>
    <p:sldLayoutId id="2147493516" r:id="rId9"/>
    <p:sldLayoutId id="2147493517" r:id="rId10"/>
    <p:sldLayoutId id="21474935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47663" y="3537430"/>
            <a:ext cx="4076147" cy="0"/>
          </a:xfrm>
          <a:prstGeom prst="line">
            <a:avLst/>
          </a:prstGeom>
          <a:ln w="12700" cmpd="sng">
            <a:solidFill>
              <a:srgbClr val="6A3D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85950" y="2405432"/>
            <a:ext cx="4599571" cy="160941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ACC’s Health Equity Strategy</a:t>
            </a: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BE978D11-6E7C-4174-9FFF-E919559E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4"/>
          <a:stretch/>
        </p:blipFill>
        <p:spPr>
          <a:xfrm>
            <a:off x="4027221" y="455900"/>
            <a:ext cx="3699075" cy="3842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EB8802-11BC-408C-98D4-E80F6DFCBF43}"/>
              </a:ext>
            </a:extLst>
          </p:cNvPr>
          <p:cNvSpPr txBox="1"/>
          <p:nvPr/>
        </p:nvSpPr>
        <p:spPr>
          <a:xfrm>
            <a:off x="212099" y="256116"/>
            <a:ext cx="35684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D19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r>
              <a:rPr lang="en-US" b="0" i="0" dirty="0">
                <a:solidFill>
                  <a:srgbClr val="0D19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dirty="0">
                <a:solidFill>
                  <a:srgbClr val="0D19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(SDOH) </a:t>
            </a:r>
          </a:p>
          <a:p>
            <a:pPr algn="l"/>
            <a:r>
              <a:rPr lang="en-US" b="0" i="0" dirty="0">
                <a:solidFill>
                  <a:srgbClr val="0D19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the conditions in the environments where people are born, live, learn, work, play, worship, and age that affect a wide range of health, functioning, and quality-of-life outcomes and risks.</a:t>
            </a:r>
          </a:p>
          <a:p>
            <a:pPr algn="l"/>
            <a:endParaRPr lang="en-US" b="0" i="0" dirty="0">
              <a:solidFill>
                <a:srgbClr val="0D19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C4B38-73A4-4FAE-BE5A-725C822A4159}"/>
              </a:ext>
            </a:extLst>
          </p:cNvPr>
          <p:cNvSpPr txBox="1"/>
          <p:nvPr/>
        </p:nvSpPr>
        <p:spPr>
          <a:xfrm>
            <a:off x="212098" y="3536326"/>
            <a:ext cx="34685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41BC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SDOH can be grouped into </a:t>
            </a:r>
            <a:r>
              <a:rPr lang="en-US" sz="2000" b="1" i="0" dirty="0">
                <a:solidFill>
                  <a:srgbClr val="41BC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five domains</a:t>
            </a:r>
            <a:r>
              <a:rPr lang="en-US" sz="2000" b="0" i="0" dirty="0">
                <a:solidFill>
                  <a:srgbClr val="41BC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164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EF5CF8D-FA59-4FE4-AA0A-6C17E6BF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38B024C-C0BE-4353-A5BF-F24FF0A6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55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3673</TotalTime>
  <Words>58</Words>
  <Application>Microsoft Office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Franklin Gothic Medium</vt:lpstr>
      <vt:lpstr>Custom Design</vt:lpstr>
      <vt:lpstr>3_Custom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Autumn Niggles</cp:lastModifiedBy>
  <cp:revision>38</cp:revision>
  <dcterms:created xsi:type="dcterms:W3CDTF">2010-04-12T23:12:02Z</dcterms:created>
  <dcterms:modified xsi:type="dcterms:W3CDTF">2021-04-29T13:56:35Z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